
<file path=[Content_Types].xml><?xml version="1.0" encoding="utf-8"?>
<Types xmlns="http://schemas.openxmlformats.org/package/2006/content-types">
  <Default Extension="vml" ContentType="application/vnd.openxmlformats-officedocument.vmlDrawing"/>
  <Default Extension="bin" ContentType="application/vnd.openxmlformats-officedocument.oleObject"/>
  <Default Extension="png" ContentType="image/png"/>
  <Default Extension="emf" ContentType="image/x-emf"/>
  <Default Extension="wmf" ContentType="image/x-wmf"/>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diagrams/colors1.xml" ContentType="application/vnd.openxmlformats-officedocument.drawingml.diagramColors+xml"/>
  <Override PartName="/ppt/diagrams/data1.xml" ContentType="application/vnd.openxmlformats-officedocument.drawingml.diagramData+xml"/>
  <Override PartName="/ppt/diagrams/drawing1.xml" ContentType="application/vnd.ms-office.drawingml.diagramDrawing+xml"/>
  <Override PartName="/ppt/diagrams/layout1.xml" ContentType="application/vnd.openxmlformats-officedocument.drawingml.diagramLayout+xml"/>
  <Override PartName="/ppt/diagrams/quickStyle1.xml" ContentType="application/vnd.openxmlformats-officedocument.drawingml.diagramStyle+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handoutMasterIdLst>
    <p:handoutMasterId r:id="rId54"/>
  </p:handoutMasterIdLst>
  <p:sldIdLst>
    <p:sldId id="335" r:id="rId3"/>
    <p:sldId id="325" r:id="rId5"/>
    <p:sldId id="338" r:id="rId6"/>
    <p:sldId id="340" r:id="rId7"/>
    <p:sldId id="342" r:id="rId8"/>
    <p:sldId id="344" r:id="rId9"/>
    <p:sldId id="343" r:id="rId10"/>
    <p:sldId id="437" r:id="rId11"/>
    <p:sldId id="436" r:id="rId12"/>
    <p:sldId id="439" r:id="rId13"/>
    <p:sldId id="345" r:id="rId14"/>
    <p:sldId id="347" r:id="rId15"/>
    <p:sldId id="348" r:id="rId16"/>
    <p:sldId id="346" r:id="rId17"/>
    <p:sldId id="349" r:id="rId18"/>
    <p:sldId id="350" r:id="rId19"/>
    <p:sldId id="288" r:id="rId20"/>
    <p:sldId id="352" r:id="rId21"/>
    <p:sldId id="351" r:id="rId22"/>
    <p:sldId id="646" r:id="rId23"/>
    <p:sldId id="353" r:id="rId24"/>
    <p:sldId id="626" r:id="rId25"/>
    <p:sldId id="629" r:id="rId26"/>
    <p:sldId id="354" r:id="rId27"/>
    <p:sldId id="356" r:id="rId28"/>
    <p:sldId id="355" r:id="rId29"/>
    <p:sldId id="359" r:id="rId30"/>
    <p:sldId id="357" r:id="rId31"/>
    <p:sldId id="358" r:id="rId32"/>
    <p:sldId id="360" r:id="rId33"/>
    <p:sldId id="361" r:id="rId34"/>
    <p:sldId id="363" r:id="rId35"/>
    <p:sldId id="364" r:id="rId36"/>
    <p:sldId id="365" r:id="rId37"/>
    <p:sldId id="426" r:id="rId38"/>
    <p:sldId id="632" r:id="rId39"/>
    <p:sldId id="304" r:id="rId40"/>
    <p:sldId id="630" r:id="rId41"/>
    <p:sldId id="633" r:id="rId42"/>
    <p:sldId id="634" r:id="rId43"/>
    <p:sldId id="637" r:id="rId44"/>
    <p:sldId id="638" r:id="rId45"/>
    <p:sldId id="429" r:id="rId46"/>
    <p:sldId id="376" r:id="rId47"/>
    <p:sldId id="430" r:id="rId48"/>
    <p:sldId id="378" r:id="rId49"/>
    <p:sldId id="389" r:id="rId50"/>
    <p:sldId id="624" r:id="rId51"/>
    <p:sldId id="392" r:id="rId52"/>
    <p:sldId id="259" r:id="rId53"/>
  </p:sldIdLst>
  <p:sldSz cx="9144000" cy="6858000" type="screen4x3"/>
  <p:notesSz cx="6858000" cy="9144000"/>
  <p:custDataLst>
    <p:tags r:id="rId58"/>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封面页" id="{2F9F1A71-B6DA-498D-BF34-FDADE9DFC3F3}">
          <p14:sldIdLst>
            <p14:sldId id="335"/>
            <p14:sldId id="325"/>
            <p14:sldId id="338"/>
          </p14:sldIdLst>
        </p14:section>
        <p14:section name="转场页" id="{9409BDB3-D82B-4CEB-A083-E5AFD7922E01}">
          <p14:sldIdLst>
            <p14:sldId id="340"/>
            <p14:sldId id="342"/>
            <p14:sldId id="344"/>
            <p14:sldId id="343"/>
            <p14:sldId id="437"/>
            <p14:sldId id="436"/>
            <p14:sldId id="439"/>
            <p14:sldId id="345"/>
            <p14:sldId id="347"/>
            <p14:sldId id="348"/>
            <p14:sldId id="346"/>
            <p14:sldId id="349"/>
            <p14:sldId id="350"/>
            <p14:sldId id="288"/>
            <p14:sldId id="352"/>
            <p14:sldId id="351"/>
            <p14:sldId id="646"/>
            <p14:sldId id="353"/>
            <p14:sldId id="626"/>
            <p14:sldId id="629"/>
            <p14:sldId id="354"/>
            <p14:sldId id="356"/>
            <p14:sldId id="355"/>
            <p14:sldId id="359"/>
            <p14:sldId id="357"/>
            <p14:sldId id="358"/>
            <p14:sldId id="360"/>
            <p14:sldId id="361"/>
            <p14:sldId id="363"/>
            <p14:sldId id="364"/>
            <p14:sldId id="365"/>
            <p14:sldId id="426"/>
            <p14:sldId id="632"/>
            <p14:sldId id="304"/>
            <p14:sldId id="630"/>
            <p14:sldId id="633"/>
            <p14:sldId id="634"/>
            <p14:sldId id="637"/>
            <p14:sldId id="638"/>
            <p14:sldId id="429"/>
            <p14:sldId id="376"/>
            <p14:sldId id="430"/>
            <p14:sldId id="378"/>
            <p14:sldId id="389"/>
            <p14:sldId id="624"/>
            <p14:sldId id="392"/>
          </p14:sldIdLst>
        </p14:section>
        <p14:section name="致谢页" id="{B18E2F67-5E9E-476C-8FFF-25BA533B9A02}">
          <p14:sldIdLst>
            <p14:sldId id="259"/>
          </p14:sldIdLst>
        </p14:section>
      </p14:sectionLst>
    </p:ext>
    <p:ext uri="{EFAFB233-063F-42B5-8137-9DF3F51BA10A}">
      <p15:sldGuideLst xmlns:p15="http://schemas.microsoft.com/office/powerpoint/2012/main">
        <p15:guide id="1" orient="horz" pos="655" userDrawn="1">
          <p15:clr>
            <a:srgbClr val="A4A3A4"/>
          </p15:clr>
        </p15:guide>
        <p15:guide id="2" pos="2525" userDrawn="1">
          <p15:clr>
            <a:srgbClr val="A4A3A4"/>
          </p15:clr>
        </p15:guide>
        <p15:guide id="3" orient="horz" pos="360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showAnimation="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003F88"/>
    <a:srgbClr val="FFFFFF"/>
    <a:srgbClr val="F6B72C"/>
    <a:srgbClr val="F9C099"/>
    <a:srgbClr val="F17116"/>
    <a:srgbClr val="FFDE75"/>
    <a:srgbClr val="B01F24"/>
    <a:srgbClr val="979797"/>
    <a:srgbClr val="61616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ABFCF23-3B69-468F-B69F-88F6DE6A72F2}" styleName="中度样式 1 - 强调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39" autoAdjust="0"/>
    <p:restoredTop sz="95026" autoAdjust="0"/>
  </p:normalViewPr>
  <p:slideViewPr>
    <p:cSldViewPr snapToGrid="0" showGuides="1">
      <p:cViewPr varScale="1">
        <p:scale>
          <a:sx n="87" d="100"/>
          <a:sy n="87" d="100"/>
        </p:scale>
        <p:origin x="1200" y="64"/>
      </p:cViewPr>
      <p:guideLst>
        <p:guide orient="horz" pos="655"/>
        <p:guide pos="2525"/>
        <p:guide orient="horz" pos="3604"/>
      </p:guideLst>
    </p:cSldViewPr>
  </p:slideViewPr>
  <p:notesTextViewPr>
    <p:cViewPr>
      <p:scale>
        <a:sx n="1" d="1"/>
        <a:sy n="1" d="1"/>
      </p:scale>
      <p:origin x="0" y="0"/>
    </p:cViewPr>
  </p:notesTextViewPr>
  <p:notesViewPr>
    <p:cSldViewPr snapToGrid="0">
      <p:cViewPr varScale="1">
        <p:scale>
          <a:sx n="53" d="100"/>
          <a:sy n="53" d="100"/>
        </p:scale>
        <p:origin x="2094" y="90"/>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8" Type="http://schemas.openxmlformats.org/officeDocument/2006/relationships/tags" Target="tags/tag1.xml"/><Relationship Id="rId57" Type="http://schemas.openxmlformats.org/officeDocument/2006/relationships/tableStyles" Target="tableStyles.xml"/><Relationship Id="rId56" Type="http://schemas.openxmlformats.org/officeDocument/2006/relationships/viewProps" Target="viewProps.xml"/><Relationship Id="rId55" Type="http://schemas.openxmlformats.org/officeDocument/2006/relationships/presProps" Target="presProps.xml"/><Relationship Id="rId54" Type="http://schemas.openxmlformats.org/officeDocument/2006/relationships/handoutMaster" Target="handoutMasters/handoutMaster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9BD1E6BD-F642-4709-BA04-FDF3F6899157}"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zh-CN" altLang="en-US"/>
        </a:p>
      </dgm:t>
    </dgm:pt>
    <dgm:pt modelId="{62754CCB-B297-4C6C-B9B7-B8B552E1A59A}">
      <dgm:prSet phldrT="[文本]" custT="1"/>
      <dgm:spPr/>
      <dgm:t>
        <a:bodyPr/>
        <a:lstStyle/>
        <a:p>
          <a:pPr algn="l"/>
          <a:r>
            <a:rPr lang="zh-CN" altLang="en-US" sz="2400" dirty="0">
              <a:latin typeface="微软雅黑" panose="020B0503020204020204" charset="-122"/>
              <a:ea typeface="微软雅黑" panose="020B0503020204020204" charset="-122"/>
            </a:rPr>
            <a:t>物理学是一门实验学科</a:t>
          </a:r>
        </a:p>
      </dgm:t>
    </dgm:pt>
    <dgm:pt modelId="{AC28CD62-1395-46DB-B005-1E6F4572C326}" cxnId="{71FDDBE5-11CC-42D6-AC60-34CEBE4000D7}" type="parTrans">
      <dgm:prSet/>
      <dgm:spPr/>
      <dgm:t>
        <a:bodyPr/>
        <a:lstStyle/>
        <a:p>
          <a:endParaRPr lang="zh-CN" altLang="en-US" sz="2400"/>
        </a:p>
      </dgm:t>
    </dgm:pt>
    <dgm:pt modelId="{7094AAFC-1EF7-4C16-9FA1-3921E09D99B6}" cxnId="{71FDDBE5-11CC-42D6-AC60-34CEBE4000D7}" type="sibTrans">
      <dgm:prSet/>
      <dgm:spPr/>
      <dgm:t>
        <a:bodyPr/>
        <a:lstStyle/>
        <a:p>
          <a:endParaRPr lang="zh-CN" altLang="en-US" sz="2400"/>
        </a:p>
      </dgm:t>
    </dgm:pt>
    <dgm:pt modelId="{39E9B57E-F3F6-489B-B2E3-63945AE051BE}">
      <dgm:prSet phldrT="[文本]" custT="1"/>
      <dgm:spPr/>
      <dgm:t>
        <a:bodyPr/>
        <a:lstStyle/>
        <a:p>
          <a:r>
            <a:rPr lang="zh-CN" altLang="en-US" sz="2200" dirty="0"/>
            <a:t>物理概念的建立和物理规律的发现都依赖于反复的实验</a:t>
          </a:r>
        </a:p>
      </dgm:t>
    </dgm:pt>
    <dgm:pt modelId="{748D7764-4C21-48D3-A36F-4A64420DE1C8}" cxnId="{19324EFA-6A2C-4B9A-B010-DE8E8DD548E8}" type="parTrans">
      <dgm:prSet/>
      <dgm:spPr/>
      <dgm:t>
        <a:bodyPr/>
        <a:lstStyle/>
        <a:p>
          <a:endParaRPr lang="zh-CN" altLang="en-US" sz="2400"/>
        </a:p>
      </dgm:t>
    </dgm:pt>
    <dgm:pt modelId="{5177B8DE-6EF2-4BE3-BDE5-77CCBA71E53F}" cxnId="{19324EFA-6A2C-4B9A-B010-DE8E8DD548E8}" type="sibTrans">
      <dgm:prSet/>
      <dgm:spPr/>
      <dgm:t>
        <a:bodyPr/>
        <a:lstStyle/>
        <a:p>
          <a:endParaRPr lang="zh-CN" altLang="en-US" sz="2400"/>
        </a:p>
      </dgm:t>
    </dgm:pt>
    <dgm:pt modelId="{F47FF727-30DA-4C37-8FA5-22B27F8562BE}">
      <dgm:prSet phldrT="[文本]" custT="1"/>
      <dgm:spPr/>
      <dgm:t>
        <a:bodyPr/>
        <a:lstStyle/>
        <a:p>
          <a:r>
            <a:rPr lang="zh-CN" altLang="en-US" sz="2400" dirty="0">
              <a:latin typeface="微软雅黑" panose="020B0503020204020204" charset="-122"/>
              <a:ea typeface="微软雅黑" panose="020B0503020204020204" charset="-122"/>
            </a:rPr>
            <a:t>主要包括力学、热学、电磁学、光学等实验</a:t>
          </a:r>
        </a:p>
      </dgm:t>
    </dgm:pt>
    <dgm:pt modelId="{62BD1977-F0AD-4530-99B1-42B257237B92}" cxnId="{B14F8573-4C33-45BE-B38F-9E9F1131EF5F}" type="parTrans">
      <dgm:prSet/>
      <dgm:spPr/>
      <dgm:t>
        <a:bodyPr/>
        <a:lstStyle/>
        <a:p>
          <a:endParaRPr lang="zh-CN" altLang="en-US" sz="2400"/>
        </a:p>
      </dgm:t>
    </dgm:pt>
    <dgm:pt modelId="{CE3D973B-6552-46FA-B10A-47534765B658}" cxnId="{B14F8573-4C33-45BE-B38F-9E9F1131EF5F}" type="sibTrans">
      <dgm:prSet/>
      <dgm:spPr/>
      <dgm:t>
        <a:bodyPr/>
        <a:lstStyle/>
        <a:p>
          <a:endParaRPr lang="zh-CN" altLang="en-US" sz="2400"/>
        </a:p>
      </dgm:t>
    </dgm:pt>
    <dgm:pt modelId="{B2FC81EA-F265-4E74-98BE-64D362B648F0}">
      <dgm:prSet phldrT="[文本]" custT="1"/>
      <dgm:spPr/>
      <dgm:t>
        <a:bodyPr/>
        <a:lstStyle/>
        <a:p>
          <a:r>
            <a:rPr lang="zh-CN" altLang="en-US" sz="2200" dirty="0"/>
            <a:t>联系理论背景，注重实验的规范操作，科学地记录数据并分析结果</a:t>
          </a:r>
        </a:p>
      </dgm:t>
    </dgm:pt>
    <dgm:pt modelId="{9BF5BB62-E4D5-40E2-8505-D985254E2661}" cxnId="{BF2F5529-49CF-4D82-89AF-D1871CAFDA41}" type="parTrans">
      <dgm:prSet/>
      <dgm:spPr/>
      <dgm:t>
        <a:bodyPr/>
        <a:lstStyle/>
        <a:p>
          <a:endParaRPr lang="zh-CN" altLang="en-US" sz="2400"/>
        </a:p>
      </dgm:t>
    </dgm:pt>
    <dgm:pt modelId="{3EECDC9B-0DA2-4912-AE7E-D8E15F690613}" cxnId="{BF2F5529-49CF-4D82-89AF-D1871CAFDA41}" type="sibTrans">
      <dgm:prSet/>
      <dgm:spPr/>
      <dgm:t>
        <a:bodyPr/>
        <a:lstStyle/>
        <a:p>
          <a:endParaRPr lang="zh-CN" altLang="en-US" sz="2400"/>
        </a:p>
      </dgm:t>
    </dgm:pt>
    <dgm:pt modelId="{970C571F-4F1A-41C5-B716-9F05D1000628}">
      <dgm:prSet phldrT="[文本]" custT="1"/>
      <dgm:spPr/>
      <dgm:t>
        <a:bodyPr/>
        <a:lstStyle/>
        <a:p>
          <a:r>
            <a:rPr lang="zh-CN" altLang="en-US" sz="2400" dirty="0">
              <a:latin typeface="微软雅黑" panose="020B0503020204020204" charset="-122"/>
              <a:ea typeface="微软雅黑" panose="020B0503020204020204" charset="-122"/>
            </a:rPr>
            <a:t>培养自主学习习惯，培养发现问题、解决问题的能力，养成良好的科学素养</a:t>
          </a:r>
        </a:p>
      </dgm:t>
    </dgm:pt>
    <dgm:pt modelId="{549BB647-62B6-420A-9130-F3C402BF4570}" cxnId="{CF15E0AC-10BE-416A-B03D-565E080011B1}" type="parTrans">
      <dgm:prSet/>
      <dgm:spPr/>
      <dgm:t>
        <a:bodyPr/>
        <a:lstStyle/>
        <a:p>
          <a:endParaRPr lang="zh-CN" altLang="en-US" sz="2400"/>
        </a:p>
      </dgm:t>
    </dgm:pt>
    <dgm:pt modelId="{BF68EDD4-BAB7-4317-9164-FD756BBC3C33}" cxnId="{CF15E0AC-10BE-416A-B03D-565E080011B1}" type="sibTrans">
      <dgm:prSet/>
      <dgm:spPr/>
      <dgm:t>
        <a:bodyPr/>
        <a:lstStyle/>
        <a:p>
          <a:endParaRPr lang="zh-CN" altLang="en-US" sz="2400"/>
        </a:p>
      </dgm:t>
    </dgm:pt>
    <dgm:pt modelId="{615FB1EE-501B-4674-9CAD-E99226D7591B}">
      <dgm:prSet custT="1"/>
      <dgm:spPr/>
      <dgm:t>
        <a:bodyPr/>
        <a:lstStyle/>
        <a:p>
          <a:r>
            <a:rPr lang="zh-CN" altLang="en-US" sz="2200" dirty="0"/>
            <a:t>预习报告、实践过程、实验报告</a:t>
          </a:r>
        </a:p>
      </dgm:t>
    </dgm:pt>
    <dgm:pt modelId="{3E91F34F-D400-4FDA-9B0E-820C88A6D1AA}" cxnId="{26EFE402-EE4F-42A6-B4E2-DE4861CB3024}" type="parTrans">
      <dgm:prSet/>
      <dgm:spPr/>
      <dgm:t>
        <a:bodyPr/>
        <a:lstStyle/>
        <a:p>
          <a:endParaRPr lang="zh-CN" altLang="en-US" sz="2400"/>
        </a:p>
      </dgm:t>
    </dgm:pt>
    <dgm:pt modelId="{8ACF518E-1CA5-485E-8CC1-083D7BDF12A0}" cxnId="{26EFE402-EE4F-42A6-B4E2-DE4861CB3024}" type="sibTrans">
      <dgm:prSet/>
      <dgm:spPr/>
      <dgm:t>
        <a:bodyPr/>
        <a:lstStyle/>
        <a:p>
          <a:endParaRPr lang="zh-CN" altLang="en-US" sz="2400"/>
        </a:p>
      </dgm:t>
    </dgm:pt>
    <dgm:pt modelId="{342F5719-A3A6-49AD-A890-A980075AB00D}" type="pres">
      <dgm:prSet presAssocID="{9BD1E6BD-F642-4709-BA04-FDF3F6899157}" presName="linear" presStyleCnt="0">
        <dgm:presLayoutVars>
          <dgm:animLvl val="lvl"/>
          <dgm:resizeHandles val="exact"/>
        </dgm:presLayoutVars>
      </dgm:prSet>
      <dgm:spPr/>
    </dgm:pt>
    <dgm:pt modelId="{1EC6C5D1-CDF3-495F-BED3-9AC080C2EEE2}" type="pres">
      <dgm:prSet presAssocID="{62754CCB-B297-4C6C-B9B7-B8B552E1A59A}" presName="parentText" presStyleLbl="node1" presStyleIdx="0" presStyleCnt="3" custScaleY="79928" custLinFactNeighborX="1043" custLinFactNeighborY="-8897">
        <dgm:presLayoutVars>
          <dgm:chMax val="0"/>
          <dgm:bulletEnabled val="1"/>
        </dgm:presLayoutVars>
      </dgm:prSet>
      <dgm:spPr/>
    </dgm:pt>
    <dgm:pt modelId="{486B22BA-F2EA-4734-89FF-8ADDE30F33AC}" type="pres">
      <dgm:prSet presAssocID="{62754CCB-B297-4C6C-B9B7-B8B552E1A59A}" presName="childText" presStyleLbl="revTx" presStyleIdx="0" presStyleCnt="3">
        <dgm:presLayoutVars>
          <dgm:bulletEnabled val="1"/>
        </dgm:presLayoutVars>
      </dgm:prSet>
      <dgm:spPr/>
    </dgm:pt>
    <dgm:pt modelId="{9505966B-BD73-421D-92FC-C58F90F67130}" type="pres">
      <dgm:prSet presAssocID="{F47FF727-30DA-4C37-8FA5-22B27F8562BE}" presName="parentText" presStyleLbl="node1" presStyleIdx="1" presStyleCnt="3" custScaleY="79928" custLinFactNeighborY="-43536">
        <dgm:presLayoutVars>
          <dgm:chMax val="0"/>
          <dgm:bulletEnabled val="1"/>
        </dgm:presLayoutVars>
      </dgm:prSet>
      <dgm:spPr/>
    </dgm:pt>
    <dgm:pt modelId="{B95AC157-2AA5-42EB-8175-DF8B0312C9F2}" type="pres">
      <dgm:prSet presAssocID="{F47FF727-30DA-4C37-8FA5-22B27F8562BE}" presName="childText" presStyleLbl="revTx" presStyleIdx="1" presStyleCnt="3" custScaleX="99140" custScaleY="34150" custLinFactNeighborX="0" custLinFactNeighborY="-26790">
        <dgm:presLayoutVars>
          <dgm:bulletEnabled val="1"/>
        </dgm:presLayoutVars>
      </dgm:prSet>
      <dgm:spPr/>
    </dgm:pt>
    <dgm:pt modelId="{F0C16646-6032-4B6B-8EC1-9B610049BE9C}" type="pres">
      <dgm:prSet presAssocID="{970C571F-4F1A-41C5-B716-9F05D1000628}" presName="parentText" presStyleLbl="node1" presStyleIdx="2" presStyleCnt="3" custScaleY="79906" custLinFactNeighborY="24030">
        <dgm:presLayoutVars>
          <dgm:chMax val="0"/>
          <dgm:bulletEnabled val="1"/>
        </dgm:presLayoutVars>
      </dgm:prSet>
      <dgm:spPr/>
    </dgm:pt>
    <dgm:pt modelId="{32C328BA-4BA8-42D1-A2EE-BE812B405FC7}" type="pres">
      <dgm:prSet presAssocID="{970C571F-4F1A-41C5-B716-9F05D1000628}" presName="childText" presStyleLbl="revTx" presStyleIdx="2" presStyleCnt="3" custScaleY="34530" custLinFactNeighborX="1043" custLinFactNeighborY="34762">
        <dgm:presLayoutVars>
          <dgm:bulletEnabled val="1"/>
        </dgm:presLayoutVars>
      </dgm:prSet>
      <dgm:spPr/>
    </dgm:pt>
  </dgm:ptLst>
  <dgm:cxnLst>
    <dgm:cxn modelId="{26EFE402-EE4F-42A6-B4E2-DE4861CB3024}" srcId="{970C571F-4F1A-41C5-B716-9F05D1000628}" destId="{615FB1EE-501B-4674-9CAD-E99226D7591B}" srcOrd="0" destOrd="0" parTransId="{3E91F34F-D400-4FDA-9B0E-820C88A6D1AA}" sibTransId="{8ACF518E-1CA5-485E-8CC1-083D7BDF12A0}"/>
    <dgm:cxn modelId="{24ABF21B-6D08-4D3D-8BC2-71073FF1A2EE}" type="presOf" srcId="{B2FC81EA-F265-4E74-98BE-64D362B648F0}" destId="{B95AC157-2AA5-42EB-8175-DF8B0312C9F2}" srcOrd="0" destOrd="0" presId="urn:microsoft.com/office/officeart/2005/8/layout/vList2"/>
    <dgm:cxn modelId="{BF2F5529-49CF-4D82-89AF-D1871CAFDA41}" srcId="{F47FF727-30DA-4C37-8FA5-22B27F8562BE}" destId="{B2FC81EA-F265-4E74-98BE-64D362B648F0}" srcOrd="0" destOrd="0" parTransId="{9BF5BB62-E4D5-40E2-8505-D985254E2661}" sibTransId="{3EECDC9B-0DA2-4912-AE7E-D8E15F690613}"/>
    <dgm:cxn modelId="{C77E112B-9F6A-4057-8E39-877F2807247F}" type="presOf" srcId="{62754CCB-B297-4C6C-B9B7-B8B552E1A59A}" destId="{1EC6C5D1-CDF3-495F-BED3-9AC080C2EEE2}" srcOrd="0" destOrd="0" presId="urn:microsoft.com/office/officeart/2005/8/layout/vList2"/>
    <dgm:cxn modelId="{B14F8573-4C33-45BE-B38F-9E9F1131EF5F}" srcId="{9BD1E6BD-F642-4709-BA04-FDF3F6899157}" destId="{F47FF727-30DA-4C37-8FA5-22B27F8562BE}" srcOrd="1" destOrd="0" parTransId="{62BD1977-F0AD-4530-99B1-42B257237B92}" sibTransId="{CE3D973B-6552-46FA-B10A-47534765B658}"/>
    <dgm:cxn modelId="{C1BF9353-3BD7-488F-8F40-EF4B1FCE1ACB}" type="presOf" srcId="{615FB1EE-501B-4674-9CAD-E99226D7591B}" destId="{32C328BA-4BA8-42D1-A2EE-BE812B405FC7}" srcOrd="0" destOrd="0" presId="urn:microsoft.com/office/officeart/2005/8/layout/vList2"/>
    <dgm:cxn modelId="{03AD1186-FAF2-48BC-A547-CF49E1A4D0C6}" type="presOf" srcId="{F47FF727-30DA-4C37-8FA5-22B27F8562BE}" destId="{9505966B-BD73-421D-92FC-C58F90F67130}" srcOrd="0" destOrd="0" presId="urn:microsoft.com/office/officeart/2005/8/layout/vList2"/>
    <dgm:cxn modelId="{CF15E0AC-10BE-416A-B03D-565E080011B1}" srcId="{9BD1E6BD-F642-4709-BA04-FDF3F6899157}" destId="{970C571F-4F1A-41C5-B716-9F05D1000628}" srcOrd="2" destOrd="0" parTransId="{549BB647-62B6-420A-9130-F3C402BF4570}" sibTransId="{BF68EDD4-BAB7-4317-9164-FD756BBC3C33}"/>
    <dgm:cxn modelId="{46E5A4B2-2EE2-447F-A399-8F4D3355E2F5}" type="presOf" srcId="{9BD1E6BD-F642-4709-BA04-FDF3F6899157}" destId="{342F5719-A3A6-49AD-A890-A980075AB00D}" srcOrd="0" destOrd="0" presId="urn:microsoft.com/office/officeart/2005/8/layout/vList2"/>
    <dgm:cxn modelId="{63FEA9BC-A588-4321-8435-A8B46510F3DC}" type="presOf" srcId="{970C571F-4F1A-41C5-B716-9F05D1000628}" destId="{F0C16646-6032-4B6B-8EC1-9B610049BE9C}" srcOrd="0" destOrd="0" presId="urn:microsoft.com/office/officeart/2005/8/layout/vList2"/>
    <dgm:cxn modelId="{71FDDBE5-11CC-42D6-AC60-34CEBE4000D7}" srcId="{9BD1E6BD-F642-4709-BA04-FDF3F6899157}" destId="{62754CCB-B297-4C6C-B9B7-B8B552E1A59A}" srcOrd="0" destOrd="0" parTransId="{AC28CD62-1395-46DB-B005-1E6F4572C326}" sibTransId="{7094AAFC-1EF7-4C16-9FA1-3921E09D99B6}"/>
    <dgm:cxn modelId="{D0950BF5-16FD-4278-AD28-717144DBA66C}" type="presOf" srcId="{39E9B57E-F3F6-489B-B2E3-63945AE051BE}" destId="{486B22BA-F2EA-4734-89FF-8ADDE30F33AC}" srcOrd="0" destOrd="0" presId="urn:microsoft.com/office/officeart/2005/8/layout/vList2"/>
    <dgm:cxn modelId="{19324EFA-6A2C-4B9A-B010-DE8E8DD548E8}" srcId="{62754CCB-B297-4C6C-B9B7-B8B552E1A59A}" destId="{39E9B57E-F3F6-489B-B2E3-63945AE051BE}" srcOrd="0" destOrd="0" parTransId="{748D7764-4C21-48D3-A36F-4A64420DE1C8}" sibTransId="{5177B8DE-6EF2-4BE3-BDE5-77CCBA71E53F}"/>
    <dgm:cxn modelId="{5D4C5C8A-F2CB-4648-BFF5-B77C9369CB74}" type="presParOf" srcId="{342F5719-A3A6-49AD-A890-A980075AB00D}" destId="{1EC6C5D1-CDF3-495F-BED3-9AC080C2EEE2}" srcOrd="0" destOrd="0" presId="urn:microsoft.com/office/officeart/2005/8/layout/vList2"/>
    <dgm:cxn modelId="{6473360B-0BDA-4AB4-8FE9-3768829C56F7}" type="presParOf" srcId="{342F5719-A3A6-49AD-A890-A980075AB00D}" destId="{486B22BA-F2EA-4734-89FF-8ADDE30F33AC}" srcOrd="1" destOrd="0" presId="urn:microsoft.com/office/officeart/2005/8/layout/vList2"/>
    <dgm:cxn modelId="{1A7F85DE-2F2A-440E-8628-95B2A0EE057B}" type="presParOf" srcId="{342F5719-A3A6-49AD-A890-A980075AB00D}" destId="{9505966B-BD73-421D-92FC-C58F90F67130}" srcOrd="2" destOrd="0" presId="urn:microsoft.com/office/officeart/2005/8/layout/vList2"/>
    <dgm:cxn modelId="{45E3C95A-3045-4800-855F-75FE908B0305}" type="presParOf" srcId="{342F5719-A3A6-49AD-A890-A980075AB00D}" destId="{B95AC157-2AA5-42EB-8175-DF8B0312C9F2}" srcOrd="3" destOrd="0" presId="urn:microsoft.com/office/officeart/2005/8/layout/vList2"/>
    <dgm:cxn modelId="{4D031F39-4B74-4C23-A281-D40758E83229}" type="presParOf" srcId="{342F5719-A3A6-49AD-A890-A980075AB00D}" destId="{F0C16646-6032-4B6B-8EC1-9B610049BE9C}" srcOrd="4" destOrd="0" presId="urn:microsoft.com/office/officeart/2005/8/layout/vList2"/>
    <dgm:cxn modelId="{5D28E9D5-5FCA-42E2-9BD8-ADA01A960253}" type="presParOf" srcId="{342F5719-A3A6-49AD-A890-A980075AB00D}" destId="{32C328BA-4BA8-42D1-A2EE-BE812B405FC7}" srcOrd="5" destOrd="0" presId="urn:microsoft.com/office/officeart/2005/8/layout/vList2"/>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7751218" cy="5699963"/>
        <a:chOff x="0" y="0"/>
        <a:chExt cx="7751218" cy="5699963"/>
      </a:xfrm>
    </dsp:grpSpPr>
    <dsp:sp modelId="{1EC6C5D1-CDF3-495F-BED3-9AC080C2EEE2}">
      <dsp:nvSpPr>
        <dsp:cNvPr id="3" name="圆角矩形 2"/>
        <dsp:cNvSpPr/>
      </dsp:nvSpPr>
      <dsp:spPr bwMode="white">
        <a:xfrm>
          <a:off x="0" y="387666"/>
          <a:ext cx="7751218" cy="972564"/>
        </a:xfrm>
        <a:prstGeom prst="roundRect">
          <a:avLst/>
        </a:prstGeom>
      </dsp:spPr>
      <dsp:style>
        <a:lnRef idx="2">
          <a:schemeClr val="lt1"/>
        </a:lnRef>
        <a:fillRef idx="1">
          <a:schemeClr val="accent1"/>
        </a:fillRef>
        <a:effectRef idx="0">
          <a:scrgbClr r="0" g="0" b="0"/>
        </a:effectRef>
        <a:fontRef idx="minor">
          <a:schemeClr val="lt1"/>
        </a:fontRef>
      </dsp:style>
      <dsp:txBody>
        <a:bodyPr lIns="91439" tIns="91439" rIns="91439" bIns="91439" anchor="ctr"/>
        <a:lstStyle>
          <a:lvl1pPr algn="l">
            <a:defRPr sz="6300"/>
          </a:lvl1pPr>
          <a:lvl2pPr marL="285750" indent="-285750" algn="l">
            <a:defRPr sz="4900"/>
          </a:lvl2pPr>
          <a:lvl3pPr marL="571500" indent="-285750" algn="l">
            <a:defRPr sz="4900"/>
          </a:lvl3pPr>
          <a:lvl4pPr marL="857250" indent="-285750" algn="l">
            <a:defRPr sz="4900"/>
          </a:lvl4pPr>
          <a:lvl5pPr marL="1143000" indent="-285750" algn="l">
            <a:defRPr sz="4900"/>
          </a:lvl5pPr>
          <a:lvl6pPr marL="1428750" indent="-285750" algn="l">
            <a:defRPr sz="4900"/>
          </a:lvl6pPr>
          <a:lvl7pPr marL="1714500" indent="-285750" algn="l">
            <a:defRPr sz="4900"/>
          </a:lvl7pPr>
          <a:lvl8pPr marL="2000250" indent="-285750" algn="l">
            <a:defRPr sz="4900"/>
          </a:lvl8pPr>
          <a:lvl9pPr marL="2286000" indent="-285750" algn="l">
            <a:defRPr sz="4900"/>
          </a:lvl9pPr>
        </a:lstStyle>
        <a:p>
          <a:pPr lvl="0" algn="l">
            <a:lnSpc>
              <a:spcPct val="100000"/>
            </a:lnSpc>
            <a:spcBef>
              <a:spcPct val="0"/>
            </a:spcBef>
            <a:spcAft>
              <a:spcPct val="35000"/>
            </a:spcAft>
          </a:pPr>
          <a:r>
            <a:rPr lang="zh-CN" altLang="en-US" sz="2400" dirty="0">
              <a:latin typeface="微软雅黑" panose="020B0503020204020204" charset="-122"/>
              <a:ea typeface="微软雅黑" panose="020B0503020204020204" charset="-122"/>
            </a:rPr>
            <a:t>物理学是一门实验学科</a:t>
          </a:r>
        </a:p>
      </dsp:txBody>
      <dsp:txXfrm>
        <a:off x="0" y="387666"/>
        <a:ext cx="7751218" cy="972564"/>
      </dsp:txXfrm>
    </dsp:sp>
    <dsp:sp modelId="{486B22BA-F2EA-4734-89FF-8ADDE30F33AC}">
      <dsp:nvSpPr>
        <dsp:cNvPr id="4" name="矩形 3"/>
        <dsp:cNvSpPr/>
      </dsp:nvSpPr>
      <dsp:spPr bwMode="white">
        <a:xfrm>
          <a:off x="0" y="1455998"/>
          <a:ext cx="7751218" cy="1076400"/>
        </a:xfrm>
        <a:prstGeom prst="rect">
          <a:avLst/>
        </a:prstGeom>
      </dsp:spPr>
      <dsp:style>
        <a:lnRef idx="0">
          <a:schemeClr val="dk1">
            <a:alpha val="0"/>
          </a:schemeClr>
        </a:lnRef>
        <a:fillRef idx="0">
          <a:schemeClr val="lt1">
            <a:alpha val="0"/>
          </a:schemeClr>
        </a:fillRef>
        <a:effectRef idx="0">
          <a:scrgbClr r="0" g="0" b="0"/>
        </a:effectRef>
        <a:fontRef idx="minor"/>
      </dsp:style>
      <dsp:txBody>
        <a:bodyPr lIns="246101" tIns="27940" rIns="156464" bIns="27940" anchor="t"/>
        <a:lstStyle>
          <a:lvl1pPr algn="l">
            <a:defRPr sz="6300"/>
          </a:lvl1pPr>
          <a:lvl2pPr marL="285750" indent="-285750" algn="l">
            <a:defRPr sz="4900"/>
          </a:lvl2pPr>
          <a:lvl3pPr marL="571500" indent="-285750" algn="l">
            <a:defRPr sz="4900"/>
          </a:lvl3pPr>
          <a:lvl4pPr marL="857250" indent="-285750" algn="l">
            <a:defRPr sz="4900"/>
          </a:lvl4pPr>
          <a:lvl5pPr marL="1143000" indent="-285750" algn="l">
            <a:defRPr sz="4900"/>
          </a:lvl5pPr>
          <a:lvl6pPr marL="1428750" indent="-285750" algn="l">
            <a:defRPr sz="4900"/>
          </a:lvl6pPr>
          <a:lvl7pPr marL="1714500" indent="-285750" algn="l">
            <a:defRPr sz="4900"/>
          </a:lvl7pPr>
          <a:lvl8pPr marL="2000250" indent="-285750" algn="l">
            <a:defRPr sz="4900"/>
          </a:lvl8pPr>
          <a:lvl9pPr marL="2286000" indent="-285750" algn="l">
            <a:defRPr sz="4900"/>
          </a:lvl9pPr>
        </a:lstStyle>
        <a:p>
          <a:pPr marL="228600" lvl="1" indent="-228600">
            <a:lnSpc>
              <a:spcPct val="100000"/>
            </a:lnSpc>
            <a:spcBef>
              <a:spcPct val="0"/>
            </a:spcBef>
            <a:spcAft>
              <a:spcPct val="20000"/>
            </a:spcAft>
            <a:buChar char="•"/>
          </a:pPr>
          <a:r>
            <a:rPr lang="zh-CN" altLang="en-US" sz="2200" dirty="0">
              <a:solidFill>
                <a:schemeClr val="tx1"/>
              </a:solidFill>
            </a:rPr>
            <a:t>物理概念的建立和物理规律的发现都依赖于反复的实验</a:t>
          </a:r>
          <a:endParaRPr>
            <a:solidFill>
              <a:schemeClr val="tx1"/>
            </a:solidFill>
          </a:endParaRPr>
        </a:p>
      </dsp:txBody>
      <dsp:txXfrm>
        <a:off x="0" y="1455998"/>
        <a:ext cx="7751218" cy="1076400"/>
      </dsp:txXfrm>
    </dsp:sp>
    <dsp:sp modelId="{9505966B-BD73-421D-92FC-C58F90F67130}">
      <dsp:nvSpPr>
        <dsp:cNvPr id="5" name="圆角矩形 4"/>
        <dsp:cNvSpPr/>
      </dsp:nvSpPr>
      <dsp:spPr bwMode="white">
        <a:xfrm>
          <a:off x="0" y="2063776"/>
          <a:ext cx="7751218" cy="972564"/>
        </a:xfrm>
        <a:prstGeom prst="roundRect">
          <a:avLst/>
        </a:prstGeom>
      </dsp:spPr>
      <dsp:style>
        <a:lnRef idx="2">
          <a:schemeClr val="lt1"/>
        </a:lnRef>
        <a:fillRef idx="1">
          <a:schemeClr val="accent1"/>
        </a:fillRef>
        <a:effectRef idx="0">
          <a:scrgbClr r="0" g="0" b="0"/>
        </a:effectRef>
        <a:fontRef idx="minor">
          <a:schemeClr val="lt1"/>
        </a:fontRef>
      </dsp:style>
      <dsp:txBody>
        <a:bodyPr lIns="91439" tIns="91439" rIns="91439" bIns="91439" anchor="ctr"/>
        <a:lstStyle>
          <a:lvl1pPr algn="l">
            <a:defRPr sz="6300"/>
          </a:lvl1pPr>
          <a:lvl2pPr marL="285750" indent="-285750" algn="l">
            <a:defRPr sz="4900"/>
          </a:lvl2pPr>
          <a:lvl3pPr marL="571500" indent="-285750" algn="l">
            <a:defRPr sz="4900"/>
          </a:lvl3pPr>
          <a:lvl4pPr marL="857250" indent="-285750" algn="l">
            <a:defRPr sz="4900"/>
          </a:lvl4pPr>
          <a:lvl5pPr marL="1143000" indent="-285750" algn="l">
            <a:defRPr sz="4900"/>
          </a:lvl5pPr>
          <a:lvl6pPr marL="1428750" indent="-285750" algn="l">
            <a:defRPr sz="4900"/>
          </a:lvl6pPr>
          <a:lvl7pPr marL="1714500" indent="-285750" algn="l">
            <a:defRPr sz="4900"/>
          </a:lvl7pPr>
          <a:lvl8pPr marL="2000250" indent="-285750" algn="l">
            <a:defRPr sz="4900"/>
          </a:lvl8pPr>
          <a:lvl9pPr marL="2286000" indent="-285750" algn="l">
            <a:defRPr sz="4900"/>
          </a:lvl9pPr>
        </a:lstStyle>
        <a:p>
          <a:pPr lvl="0">
            <a:lnSpc>
              <a:spcPct val="100000"/>
            </a:lnSpc>
            <a:spcBef>
              <a:spcPct val="0"/>
            </a:spcBef>
            <a:spcAft>
              <a:spcPct val="35000"/>
            </a:spcAft>
          </a:pPr>
          <a:r>
            <a:rPr lang="zh-CN" altLang="en-US" sz="2400" dirty="0">
              <a:latin typeface="微软雅黑" panose="020B0503020204020204" charset="-122"/>
              <a:ea typeface="微软雅黑" panose="020B0503020204020204" charset="-122"/>
            </a:rPr>
            <a:t>主要包括力学、热学、电磁学、光学等实验</a:t>
          </a:r>
        </a:p>
      </dsp:txBody>
      <dsp:txXfrm>
        <a:off x="0" y="2063776"/>
        <a:ext cx="7751218" cy="972564"/>
      </dsp:txXfrm>
    </dsp:sp>
    <dsp:sp modelId="{B95AC157-2AA5-42EB-8175-DF8B0312C9F2}">
      <dsp:nvSpPr>
        <dsp:cNvPr id="6" name="矩形 5"/>
        <dsp:cNvSpPr/>
      </dsp:nvSpPr>
      <dsp:spPr bwMode="white">
        <a:xfrm>
          <a:off x="33330" y="3178981"/>
          <a:ext cx="7684558" cy="367591"/>
        </a:xfrm>
        <a:prstGeom prst="rect">
          <a:avLst/>
        </a:prstGeom>
      </dsp:spPr>
      <dsp:style>
        <a:lnRef idx="0">
          <a:schemeClr val="dk1">
            <a:alpha val="0"/>
          </a:schemeClr>
        </a:lnRef>
        <a:fillRef idx="0">
          <a:schemeClr val="lt1">
            <a:alpha val="0"/>
          </a:schemeClr>
        </a:fillRef>
        <a:effectRef idx="0">
          <a:scrgbClr r="0" g="0" b="0"/>
        </a:effectRef>
        <a:fontRef idx="minor"/>
      </dsp:style>
      <dsp:txBody>
        <a:bodyPr lIns="243984" tIns="27940" rIns="156464" bIns="27940" anchor="t"/>
        <a:lstStyle>
          <a:lvl1pPr algn="l">
            <a:defRPr sz="6300"/>
          </a:lvl1pPr>
          <a:lvl2pPr marL="285750" indent="-285750" algn="l">
            <a:defRPr sz="4900"/>
          </a:lvl2pPr>
          <a:lvl3pPr marL="571500" indent="-285750" algn="l">
            <a:defRPr sz="4900"/>
          </a:lvl3pPr>
          <a:lvl4pPr marL="857250" indent="-285750" algn="l">
            <a:defRPr sz="4900"/>
          </a:lvl4pPr>
          <a:lvl5pPr marL="1143000" indent="-285750" algn="l">
            <a:defRPr sz="4900"/>
          </a:lvl5pPr>
          <a:lvl6pPr marL="1428750" indent="-285750" algn="l">
            <a:defRPr sz="4900"/>
          </a:lvl6pPr>
          <a:lvl7pPr marL="1714500" indent="-285750" algn="l">
            <a:defRPr sz="4900"/>
          </a:lvl7pPr>
          <a:lvl8pPr marL="2000250" indent="-285750" algn="l">
            <a:defRPr sz="4900"/>
          </a:lvl8pPr>
          <a:lvl9pPr marL="2286000" indent="-285750" algn="l">
            <a:defRPr sz="4900"/>
          </a:lvl9pPr>
        </a:lstStyle>
        <a:p>
          <a:pPr marL="228600" lvl="1" indent="-228600">
            <a:lnSpc>
              <a:spcPct val="100000"/>
            </a:lnSpc>
            <a:spcBef>
              <a:spcPct val="0"/>
            </a:spcBef>
            <a:spcAft>
              <a:spcPct val="20000"/>
            </a:spcAft>
            <a:buChar char="•"/>
          </a:pPr>
          <a:r>
            <a:rPr lang="zh-CN" altLang="en-US" sz="2200" dirty="0">
              <a:solidFill>
                <a:schemeClr val="tx1"/>
              </a:solidFill>
            </a:rPr>
            <a:t>联系理论背景，注重实验的规范操作，科学地记录数据并分析结果</a:t>
          </a:r>
          <a:endParaRPr>
            <a:solidFill>
              <a:schemeClr val="tx1"/>
            </a:solidFill>
          </a:endParaRPr>
        </a:p>
      </dsp:txBody>
      <dsp:txXfrm>
        <a:off x="33330" y="3178981"/>
        <a:ext cx="7684558" cy="367591"/>
      </dsp:txXfrm>
    </dsp:sp>
    <dsp:sp modelId="{F0C16646-6032-4B6B-8EC1-9B610049BE9C}">
      <dsp:nvSpPr>
        <dsp:cNvPr id="7" name="圆角矩形 6"/>
        <dsp:cNvSpPr/>
      </dsp:nvSpPr>
      <dsp:spPr bwMode="white">
        <a:xfrm>
          <a:off x="0" y="4131211"/>
          <a:ext cx="7751218" cy="972296"/>
        </a:xfrm>
        <a:prstGeom prst="roundRect">
          <a:avLst/>
        </a:prstGeom>
      </dsp:spPr>
      <dsp:style>
        <a:lnRef idx="2">
          <a:schemeClr val="lt1"/>
        </a:lnRef>
        <a:fillRef idx="1">
          <a:schemeClr val="accent1"/>
        </a:fillRef>
        <a:effectRef idx="0">
          <a:scrgbClr r="0" g="0" b="0"/>
        </a:effectRef>
        <a:fontRef idx="minor">
          <a:schemeClr val="lt1"/>
        </a:fontRef>
      </dsp:style>
      <dsp:txBody>
        <a:bodyPr lIns="91439" tIns="91439" rIns="91439" bIns="91439" anchor="ctr"/>
        <a:lstStyle>
          <a:lvl1pPr algn="l">
            <a:defRPr sz="6300"/>
          </a:lvl1pPr>
          <a:lvl2pPr marL="285750" indent="-285750" algn="l">
            <a:defRPr sz="4900"/>
          </a:lvl2pPr>
          <a:lvl3pPr marL="571500" indent="-285750" algn="l">
            <a:defRPr sz="4900"/>
          </a:lvl3pPr>
          <a:lvl4pPr marL="857250" indent="-285750" algn="l">
            <a:defRPr sz="4900"/>
          </a:lvl4pPr>
          <a:lvl5pPr marL="1143000" indent="-285750" algn="l">
            <a:defRPr sz="4900"/>
          </a:lvl5pPr>
          <a:lvl6pPr marL="1428750" indent="-285750" algn="l">
            <a:defRPr sz="4900"/>
          </a:lvl6pPr>
          <a:lvl7pPr marL="1714500" indent="-285750" algn="l">
            <a:defRPr sz="4900"/>
          </a:lvl7pPr>
          <a:lvl8pPr marL="2000250" indent="-285750" algn="l">
            <a:defRPr sz="4900"/>
          </a:lvl8pPr>
          <a:lvl9pPr marL="2286000" indent="-285750" algn="l">
            <a:defRPr sz="4900"/>
          </a:lvl9pPr>
        </a:lstStyle>
        <a:p>
          <a:pPr lvl="0">
            <a:lnSpc>
              <a:spcPct val="100000"/>
            </a:lnSpc>
            <a:spcBef>
              <a:spcPct val="0"/>
            </a:spcBef>
            <a:spcAft>
              <a:spcPct val="35000"/>
            </a:spcAft>
          </a:pPr>
          <a:r>
            <a:rPr lang="zh-CN" altLang="en-US" sz="2400" dirty="0">
              <a:latin typeface="微软雅黑" panose="020B0503020204020204" charset="-122"/>
              <a:ea typeface="微软雅黑" panose="020B0503020204020204" charset="-122"/>
            </a:rPr>
            <a:t>培养自主学习习惯，培养发现问题、解决问题的能力，养成良好的科学素养</a:t>
          </a:r>
        </a:p>
      </dsp:txBody>
      <dsp:txXfrm>
        <a:off x="0" y="4131211"/>
        <a:ext cx="7751218" cy="972296"/>
      </dsp:txXfrm>
    </dsp:sp>
    <dsp:sp modelId="{32C328BA-4BA8-42D1-A2EE-BE812B405FC7}">
      <dsp:nvSpPr>
        <dsp:cNvPr id="8" name="矩形 7"/>
        <dsp:cNvSpPr/>
      </dsp:nvSpPr>
      <dsp:spPr bwMode="white">
        <a:xfrm>
          <a:off x="0" y="5267832"/>
          <a:ext cx="7751218" cy="371681"/>
        </a:xfrm>
        <a:prstGeom prst="rect">
          <a:avLst/>
        </a:prstGeom>
      </dsp:spPr>
      <dsp:style>
        <a:lnRef idx="0">
          <a:schemeClr val="dk1">
            <a:alpha val="0"/>
          </a:schemeClr>
        </a:lnRef>
        <a:fillRef idx="0">
          <a:schemeClr val="lt1">
            <a:alpha val="0"/>
          </a:schemeClr>
        </a:fillRef>
        <a:effectRef idx="0">
          <a:scrgbClr r="0" g="0" b="0"/>
        </a:effectRef>
        <a:fontRef idx="minor"/>
      </dsp:style>
      <dsp:txBody>
        <a:bodyPr lIns="246101" tIns="27940" rIns="156464" bIns="27940" anchor="t"/>
        <a:lstStyle>
          <a:lvl1pPr algn="l">
            <a:defRPr sz="6300"/>
          </a:lvl1pPr>
          <a:lvl2pPr marL="285750" indent="-285750" algn="l">
            <a:defRPr sz="4900"/>
          </a:lvl2pPr>
          <a:lvl3pPr marL="571500" indent="-285750" algn="l">
            <a:defRPr sz="4900"/>
          </a:lvl3pPr>
          <a:lvl4pPr marL="857250" indent="-285750" algn="l">
            <a:defRPr sz="4900"/>
          </a:lvl4pPr>
          <a:lvl5pPr marL="1143000" indent="-285750" algn="l">
            <a:defRPr sz="4900"/>
          </a:lvl5pPr>
          <a:lvl6pPr marL="1428750" indent="-285750" algn="l">
            <a:defRPr sz="4900"/>
          </a:lvl6pPr>
          <a:lvl7pPr marL="1714500" indent="-285750" algn="l">
            <a:defRPr sz="4900"/>
          </a:lvl7pPr>
          <a:lvl8pPr marL="2000250" indent="-285750" algn="l">
            <a:defRPr sz="4900"/>
          </a:lvl8pPr>
          <a:lvl9pPr marL="2286000" indent="-285750" algn="l">
            <a:defRPr sz="4900"/>
          </a:lvl9pPr>
        </a:lstStyle>
        <a:p>
          <a:pPr marL="228600" lvl="1" indent="-228600">
            <a:lnSpc>
              <a:spcPct val="100000"/>
            </a:lnSpc>
            <a:spcBef>
              <a:spcPct val="0"/>
            </a:spcBef>
            <a:spcAft>
              <a:spcPct val="20000"/>
            </a:spcAft>
            <a:buChar char="•"/>
          </a:pPr>
          <a:r>
            <a:rPr lang="zh-CN" altLang="en-US" sz="2200" dirty="0">
              <a:solidFill>
                <a:schemeClr val="tx1"/>
              </a:solidFill>
            </a:rPr>
            <a:t>预习报告、实践过程、实验报告</a:t>
          </a:r>
          <a:endParaRPr>
            <a:solidFill>
              <a:schemeClr val="tx1"/>
            </a:solidFill>
          </a:endParaRPr>
        </a:p>
      </dsp:txBody>
      <dsp:txXfrm>
        <a:off x="0" y="5267832"/>
        <a:ext cx="7751218" cy="371681"/>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lnSpAfChP" val="20"/>
              <dgm:param type="stBulletLvl" val="1"/>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rawings/_rels/vmlDrawing1.vml.rels><?xml version="1.0" encoding="UTF-8" standalone="yes"?>
<Relationships xmlns="http://schemas.openxmlformats.org/package/2006/relationships"><Relationship Id="rId2" Type="http://schemas.openxmlformats.org/officeDocument/2006/relationships/image" Target="../media/image6.wmf"/><Relationship Id="rId1" Type="http://schemas.openxmlformats.org/officeDocument/2006/relationships/image" Target="../media/image5.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12.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13.emf"/></Relationships>
</file>

<file path=ppt/drawings/_rels/vmlDrawing12.vml.rels><?xml version="1.0" encoding="UTF-8" standalone="yes"?>
<Relationships xmlns="http://schemas.openxmlformats.org/package/2006/relationships"><Relationship Id="rId4" Type="http://schemas.openxmlformats.org/officeDocument/2006/relationships/image" Target="../media/image117.emf"/><Relationship Id="rId3" Type="http://schemas.openxmlformats.org/officeDocument/2006/relationships/image" Target="../media/image116.wmf"/><Relationship Id="rId2" Type="http://schemas.openxmlformats.org/officeDocument/2006/relationships/image" Target="../media/image115.wmf"/><Relationship Id="rId1" Type="http://schemas.openxmlformats.org/officeDocument/2006/relationships/image" Target="../media/image114.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18.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3.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42.wmf"/><Relationship Id="rId2" Type="http://schemas.openxmlformats.org/officeDocument/2006/relationships/image" Target="../media/image41.wmf"/><Relationship Id="rId1" Type="http://schemas.openxmlformats.org/officeDocument/2006/relationships/image" Target="../media/image40.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50.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64.wmf"/><Relationship Id="rId2" Type="http://schemas.openxmlformats.org/officeDocument/2006/relationships/image" Target="../media/image63.wmf"/><Relationship Id="rId1" Type="http://schemas.openxmlformats.org/officeDocument/2006/relationships/image" Target="../media/image62.wmf"/></Relationships>
</file>

<file path=ppt/drawings/_rels/vmlDrawing7.vml.rels><?xml version="1.0" encoding="UTF-8" standalone="yes"?>
<Relationships xmlns="http://schemas.openxmlformats.org/package/2006/relationships"><Relationship Id="rId9" Type="http://schemas.openxmlformats.org/officeDocument/2006/relationships/image" Target="../media/image76.emf"/><Relationship Id="rId8" Type="http://schemas.openxmlformats.org/officeDocument/2006/relationships/image" Target="../media/image75.emf"/><Relationship Id="rId7" Type="http://schemas.openxmlformats.org/officeDocument/2006/relationships/image" Target="../media/image74.emf"/><Relationship Id="rId6" Type="http://schemas.openxmlformats.org/officeDocument/2006/relationships/image" Target="../media/image73.emf"/><Relationship Id="rId5" Type="http://schemas.openxmlformats.org/officeDocument/2006/relationships/image" Target="../media/image72.emf"/><Relationship Id="rId4" Type="http://schemas.openxmlformats.org/officeDocument/2006/relationships/image" Target="../media/image71.emf"/><Relationship Id="rId3" Type="http://schemas.openxmlformats.org/officeDocument/2006/relationships/image" Target="../media/image70.emf"/><Relationship Id="rId2" Type="http://schemas.openxmlformats.org/officeDocument/2006/relationships/image" Target="../media/image69.emf"/><Relationship Id="rId13" Type="http://schemas.openxmlformats.org/officeDocument/2006/relationships/image" Target="../media/image80.emf"/><Relationship Id="rId12" Type="http://schemas.openxmlformats.org/officeDocument/2006/relationships/image" Target="../media/image79.emf"/><Relationship Id="rId11" Type="http://schemas.openxmlformats.org/officeDocument/2006/relationships/image" Target="../media/image78.emf"/><Relationship Id="rId10" Type="http://schemas.openxmlformats.org/officeDocument/2006/relationships/image" Target="../media/image77.emf"/><Relationship Id="rId1" Type="http://schemas.openxmlformats.org/officeDocument/2006/relationships/image" Target="../media/image68.emf"/></Relationships>
</file>

<file path=ppt/drawings/_rels/vmlDrawing8.vml.rels><?xml version="1.0" encoding="UTF-8" standalone="yes"?>
<Relationships xmlns="http://schemas.openxmlformats.org/package/2006/relationships"><Relationship Id="rId8" Type="http://schemas.openxmlformats.org/officeDocument/2006/relationships/image" Target="../media/image98.wmf"/><Relationship Id="rId7" Type="http://schemas.openxmlformats.org/officeDocument/2006/relationships/image" Target="../media/image97.wmf"/><Relationship Id="rId6" Type="http://schemas.openxmlformats.org/officeDocument/2006/relationships/image" Target="../media/image96.wmf"/><Relationship Id="rId5" Type="http://schemas.openxmlformats.org/officeDocument/2006/relationships/image" Target="../media/image95.wmf"/><Relationship Id="rId4" Type="http://schemas.openxmlformats.org/officeDocument/2006/relationships/image" Target="../media/image94.wmf"/><Relationship Id="rId3" Type="http://schemas.openxmlformats.org/officeDocument/2006/relationships/image" Target="../media/image93.wmf"/><Relationship Id="rId2" Type="http://schemas.openxmlformats.org/officeDocument/2006/relationships/image" Target="../media/image92.wmf"/><Relationship Id="rId1" Type="http://schemas.openxmlformats.org/officeDocument/2006/relationships/image" Target="../media/image91.w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103.emf"/><Relationship Id="rId1" Type="http://schemas.openxmlformats.org/officeDocument/2006/relationships/image" Target="../media/image102.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5F75DDE-432B-40AD-BE9E-FA049E10C62E}"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45043C7-7D10-4A62-95D6-8659B3D82170}"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358BEAD-3BFB-4E74-94BA-8E573EEB3C07}"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C538A16-44D0-4638-ACD6-43A88F095A25}"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C538A16-44D0-4638-ACD6-43A88F095A25}"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刚才我们在讲误差的分类中，随机误差可以用</a:t>
            </a:r>
            <a:r>
              <a:rPr lang="en-US" altLang="zh-CN" dirty="0"/>
              <a:t>A</a:t>
            </a:r>
            <a:r>
              <a:rPr lang="zh-CN" altLang="en-US" dirty="0"/>
              <a:t>类不确定度表示，而多次等精度测量的随机变量是符合正态分布的，也叫做高斯分布。我们先看这个著名的伽尔顿板实验，很多个小球从一个出口落下，然后碰撞到每个钉子以后怎么走都是随机的，最后小球的分布以掉落的出口为中心呈现一个对称的曲线。左边就是正态分布的概率密度函数，这函数表示的是不同</a:t>
            </a:r>
            <a:r>
              <a:rPr lang="en-US" altLang="zh-CN" dirty="0"/>
              <a:t>x</a:t>
            </a:r>
            <a:r>
              <a:rPr lang="zh-CN" altLang="en-US" dirty="0"/>
              <a:t>值的出现概率的大小，在整个连续区间里全积分结果为</a:t>
            </a:r>
            <a:r>
              <a:rPr lang="en-US" altLang="zh-CN" dirty="0"/>
              <a:t>1</a:t>
            </a:r>
            <a:r>
              <a:rPr lang="zh-CN" altLang="en-US" dirty="0"/>
              <a:t>。在这个函数的表达式中，</a:t>
            </a:r>
            <a:r>
              <a:rPr lang="en-US" altLang="zh-CN" dirty="0"/>
              <a:t>U</a:t>
            </a:r>
            <a:r>
              <a:rPr lang="zh-CN" altLang="en-US" dirty="0"/>
              <a:t>表示</a:t>
            </a:r>
            <a:r>
              <a:rPr lang="en-US" altLang="zh-CN" dirty="0"/>
              <a:t>…</a:t>
            </a:r>
            <a:r>
              <a:rPr lang="en-US" altLang="zh-CN" sz="1200" b="1" i="1" dirty="0">
                <a:solidFill>
                  <a:srgbClr val="000000"/>
                </a:solidFill>
                <a:latin typeface="Times New Roman" panose="02020603050405020304" charset="0"/>
              </a:rPr>
              <a:t>σ….</a:t>
            </a:r>
            <a:endParaRPr lang="zh-CN" altLang="en-US" dirty="0"/>
          </a:p>
        </p:txBody>
      </p:sp>
      <p:sp>
        <p:nvSpPr>
          <p:cNvPr id="4" name="灯片编号占位符 3"/>
          <p:cNvSpPr>
            <a:spLocks noGrp="1"/>
          </p:cNvSpPr>
          <p:nvPr>
            <p:ph type="sldNum" sz="quarter" idx="10"/>
          </p:nvPr>
        </p:nvSpPr>
        <p:spPr/>
        <p:txBody>
          <a:bodyPr/>
          <a:lstStyle/>
          <a:p>
            <a:fld id="{8C538A16-44D0-4638-ACD6-43A88F095A25}"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多个测量值都比较接近</a:t>
            </a:r>
            <a:endParaRPr lang="en-US" altLang="zh-CN" dirty="0"/>
          </a:p>
          <a:p>
            <a:r>
              <a:rPr lang="zh-CN" altLang="en-US" dirty="0"/>
              <a:t>测量值大部分都落在真值的附近</a:t>
            </a:r>
            <a:endParaRPr lang="en-US" altLang="zh-CN" dirty="0"/>
          </a:p>
          <a:p>
            <a:r>
              <a:rPr lang="zh-CN" altLang="en-US" dirty="0"/>
              <a:t>测量值不仅仅互相接近，并且距离真值的偏差都比较小</a:t>
            </a:r>
            <a:endParaRPr lang="zh-CN" altLang="en-US" dirty="0"/>
          </a:p>
        </p:txBody>
      </p:sp>
      <p:sp>
        <p:nvSpPr>
          <p:cNvPr id="4" name="灯片编号占位符 3"/>
          <p:cNvSpPr>
            <a:spLocks noGrp="1"/>
          </p:cNvSpPr>
          <p:nvPr>
            <p:ph type="sldNum" sz="quarter" idx="10"/>
          </p:nvPr>
        </p:nvSpPr>
        <p:spPr/>
        <p:txBody>
          <a:bodyPr/>
          <a:lstStyle/>
          <a:p>
            <a:fld id="{8C538A16-44D0-4638-ACD6-43A88F095A25}"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这个平均值标准差的公式也就是我们计算一组测量值的</a:t>
            </a:r>
            <a:r>
              <a:rPr lang="en-US" altLang="zh-CN" dirty="0"/>
              <a:t>A</a:t>
            </a:r>
            <a:r>
              <a:rPr lang="zh-CN" altLang="en-US" dirty="0"/>
              <a:t>类不确定度</a:t>
            </a:r>
            <a:endParaRPr lang="zh-CN" altLang="en-US" dirty="0"/>
          </a:p>
        </p:txBody>
      </p:sp>
      <p:sp>
        <p:nvSpPr>
          <p:cNvPr id="4" name="灯片编号占位符 3"/>
          <p:cNvSpPr>
            <a:spLocks noGrp="1"/>
          </p:cNvSpPr>
          <p:nvPr>
            <p:ph type="sldNum" sz="quarter" idx="10"/>
          </p:nvPr>
        </p:nvSpPr>
        <p:spPr/>
        <p:txBody>
          <a:bodyPr/>
          <a:lstStyle/>
          <a:p>
            <a:fld id="{8C538A16-44D0-4638-ACD6-43A88F095A25}"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刚才很长时间我一直在讲随机误差的概率分布，到这里我们介绍一下不确定度的具体的概念。</a:t>
            </a:r>
            <a:endParaRPr lang="zh-CN" altLang="en-US" dirty="0"/>
          </a:p>
        </p:txBody>
      </p:sp>
      <p:sp>
        <p:nvSpPr>
          <p:cNvPr id="4" name="灯片编号占位符 3"/>
          <p:cNvSpPr>
            <a:spLocks noGrp="1"/>
          </p:cNvSpPr>
          <p:nvPr>
            <p:ph type="sldNum" sz="quarter" idx="10"/>
          </p:nvPr>
        </p:nvSpPr>
        <p:spPr/>
        <p:txBody>
          <a:bodyPr/>
          <a:lstStyle/>
          <a:p>
            <a:fld id="{8C538A16-44D0-4638-ACD6-43A88F095A25}"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400" dirty="0"/>
              <a:t>而有同学要问了，为什么测量次数应该是</a:t>
            </a:r>
            <a:r>
              <a:rPr lang="en-US" altLang="zh-CN" sz="1400" dirty="0"/>
              <a:t>6~10</a:t>
            </a:r>
            <a:r>
              <a:rPr lang="zh-CN" altLang="en-US" sz="1400" dirty="0"/>
              <a:t>次呢，其实理想情况下一定是测量次数越多测量结果越接近真值，而取</a:t>
            </a:r>
            <a:r>
              <a:rPr lang="en-US" altLang="zh-CN" sz="1400" dirty="0"/>
              <a:t>6</a:t>
            </a:r>
            <a:r>
              <a:rPr lang="zh-CN" altLang="en-US" sz="1400" dirty="0"/>
              <a:t>次及以上其实是有原因的。</a:t>
            </a:r>
            <a:endParaRPr lang="zh-CN" altLang="en-US" sz="1400" dirty="0"/>
          </a:p>
        </p:txBody>
      </p:sp>
      <p:sp>
        <p:nvSpPr>
          <p:cNvPr id="4" name="灯片编号占位符 3"/>
          <p:cNvSpPr>
            <a:spLocks noGrp="1"/>
          </p:cNvSpPr>
          <p:nvPr>
            <p:ph type="sldNum" sz="quarter" idx="10"/>
          </p:nvPr>
        </p:nvSpPr>
        <p:spPr/>
        <p:txBody>
          <a:bodyPr/>
          <a:lstStyle/>
          <a:p>
            <a:fld id="{8C538A16-44D0-4638-ACD6-43A88F095A25}"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回到正态分布的置信概率，随机误差导致结果落在正负一倍标准差的区间内的概率为</a:t>
            </a:r>
            <a:r>
              <a:rPr lang="en-US" altLang="zh-CN" dirty="0"/>
              <a:t>68.3%</a:t>
            </a:r>
            <a:r>
              <a:rPr lang="zh-CN" altLang="en-US" dirty="0"/>
              <a:t>，当乘以系数后概率逐渐增大，这也是教材上</a:t>
            </a:r>
            <a:r>
              <a:rPr lang="en-US" altLang="zh-CN" dirty="0"/>
              <a:t>……</a:t>
            </a:r>
            <a:r>
              <a:rPr lang="zh-CN" altLang="en-US" dirty="0"/>
              <a:t>的内容。</a:t>
            </a:r>
            <a:endParaRPr lang="en-US" altLang="zh-CN" dirty="0"/>
          </a:p>
          <a:p>
            <a:r>
              <a:rPr lang="zh-CN" altLang="en-US" dirty="0"/>
              <a:t>而我们实验测量时的误差并不完全服从</a:t>
            </a:r>
            <a:r>
              <a:rPr lang="en-US" altLang="zh-CN" dirty="0"/>
              <a:t>……</a:t>
            </a:r>
            <a:r>
              <a:rPr lang="zh-CN" altLang="en-US" dirty="0"/>
              <a:t>，我们可以理解为</a:t>
            </a:r>
            <a:r>
              <a:rPr lang="en-US" altLang="zh-CN" dirty="0"/>
              <a:t>t</a:t>
            </a:r>
            <a:r>
              <a:rPr lang="zh-CN" altLang="en-US" dirty="0"/>
              <a:t>分布的标准差为正态分布乘以一个系数</a:t>
            </a:r>
            <a:r>
              <a:rPr lang="en-US" altLang="zh-CN" dirty="0"/>
              <a:t>,</a:t>
            </a:r>
            <a:r>
              <a:rPr lang="en-US" altLang="zh-CN" dirty="0" err="1"/>
              <a:t>tp</a:t>
            </a:r>
            <a:r>
              <a:rPr lang="zh-CN" altLang="en-US" dirty="0"/>
              <a:t>，</a:t>
            </a:r>
            <a:endParaRPr lang="en-US" altLang="zh-CN" dirty="0"/>
          </a:p>
          <a:p>
            <a:endParaRPr lang="en-US" altLang="zh-CN" dirty="0"/>
          </a:p>
          <a:p>
            <a:r>
              <a:rPr lang="zh-CN" altLang="en-US" sz="1200" b="1" kern="0" dirty="0">
                <a:latin typeface="黑体" panose="02010609060101010101" pitchFamily="49" charset="-122"/>
                <a:ea typeface="黑体" panose="02010609060101010101" pitchFamily="49" charset="-122"/>
              </a:rPr>
              <a:t>物理实验中，置信度一般取作</a:t>
            </a:r>
            <a:r>
              <a:rPr lang="en-US" altLang="zh-CN" sz="1200" b="1" kern="0" dirty="0">
                <a:solidFill>
                  <a:srgbClr val="FF0000"/>
                </a:solidFill>
                <a:latin typeface="黑体" panose="02010609060101010101" pitchFamily="49" charset="-122"/>
                <a:ea typeface="黑体" panose="02010609060101010101" pitchFamily="49" charset="-122"/>
              </a:rPr>
              <a:t>0.95</a:t>
            </a:r>
            <a:r>
              <a:rPr lang="zh-CN" altLang="en-US" sz="1200" b="1" kern="0" dirty="0">
                <a:solidFill>
                  <a:srgbClr val="FF0000"/>
                </a:solidFill>
                <a:latin typeface="黑体" panose="02010609060101010101" pitchFamily="49" charset="-122"/>
                <a:ea typeface="黑体" panose="02010609060101010101" pitchFamily="49" charset="-122"/>
              </a:rPr>
              <a:t>。</a:t>
            </a:r>
            <a:r>
              <a:rPr lang="zh-CN" altLang="en-US" dirty="0"/>
              <a:t>当</a:t>
            </a:r>
            <a:r>
              <a:rPr lang="en-US" altLang="zh-CN" dirty="0"/>
              <a:t>n=6</a:t>
            </a:r>
            <a:r>
              <a:rPr lang="zh-CN" altLang="en-US" dirty="0"/>
              <a:t>时，</a:t>
            </a:r>
            <a:r>
              <a:rPr lang="en-US" altLang="zh-CN" dirty="0"/>
              <a:t>t</a:t>
            </a:r>
            <a:r>
              <a:rPr lang="zh-CN" altLang="en-US" dirty="0"/>
              <a:t>分布置信概率为</a:t>
            </a:r>
            <a:r>
              <a:rPr lang="en-US" altLang="zh-CN" dirty="0"/>
              <a:t>0.95</a:t>
            </a:r>
            <a:r>
              <a:rPr lang="zh-CN" altLang="en-US" dirty="0"/>
              <a:t>的系数</a:t>
            </a:r>
            <a:r>
              <a:rPr lang="en-US" altLang="zh-CN" dirty="0"/>
              <a:t>t0.95</a:t>
            </a:r>
            <a:r>
              <a:rPr lang="zh-CN" altLang="en-US" dirty="0"/>
              <a:t>约为</a:t>
            </a:r>
            <a:r>
              <a:rPr lang="en-US" altLang="zh-CN" dirty="0"/>
              <a:t>2.447</a:t>
            </a:r>
            <a:r>
              <a:rPr lang="zh-CN" altLang="en-US" dirty="0"/>
              <a:t>，导致这一项最接近</a:t>
            </a:r>
            <a:r>
              <a:rPr lang="en-US" altLang="zh-CN" dirty="0"/>
              <a:t>1</a:t>
            </a:r>
            <a:r>
              <a:rPr lang="zh-CN" altLang="en-US" dirty="0"/>
              <a:t>，此时我们计算得到的标准差的置信概率约为</a:t>
            </a:r>
            <a:r>
              <a:rPr lang="en-US" altLang="zh-CN" dirty="0"/>
              <a:t>95%</a:t>
            </a:r>
            <a:r>
              <a:rPr lang="zh-CN" altLang="en-US" dirty="0"/>
              <a:t>，所以实验测量的次数一般会选择</a:t>
            </a:r>
            <a:r>
              <a:rPr lang="en-US" altLang="zh-CN" dirty="0"/>
              <a:t>6</a:t>
            </a:r>
            <a:r>
              <a:rPr lang="zh-CN" altLang="en-US" dirty="0"/>
              <a:t>次或者更多。</a:t>
            </a:r>
            <a:endParaRPr lang="zh-CN" altLang="en-US" dirty="0"/>
          </a:p>
        </p:txBody>
      </p:sp>
      <p:sp>
        <p:nvSpPr>
          <p:cNvPr id="4" name="灯片编号占位符 3"/>
          <p:cNvSpPr>
            <a:spLocks noGrp="1"/>
          </p:cNvSpPr>
          <p:nvPr>
            <p:ph type="sldNum" sz="quarter" idx="10"/>
          </p:nvPr>
        </p:nvSpPr>
        <p:spPr/>
        <p:txBody>
          <a:bodyPr/>
          <a:lstStyle/>
          <a:p>
            <a:fld id="{8C538A16-44D0-4638-ACD6-43A88F095A25}"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fld>
            <a:endParaRPr kumimoji="1"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en-US" dirty="0"/>
              <a:t>使用说明：</a:t>
            </a:r>
            <a:endParaRPr lang="en-US" altLang="zh-CN" dirty="0"/>
          </a:p>
          <a:p>
            <a:r>
              <a:rPr lang="en-US" altLang="zh-CN" dirty="0"/>
              <a:t>1</a:t>
            </a:r>
            <a:r>
              <a:rPr lang="zh-CN" altLang="en-US" dirty="0"/>
              <a:t>、这里是</a:t>
            </a:r>
            <a:r>
              <a:rPr lang="en-US" altLang="zh-CN" dirty="0"/>
              <a:t>2#</a:t>
            </a:r>
            <a:r>
              <a:rPr lang="zh-CN" altLang="en-US" dirty="0"/>
              <a:t>目录页</a:t>
            </a:r>
            <a:endParaRPr lang="zh-CN" altLang="en-US" dirty="0"/>
          </a:p>
          <a:p>
            <a:endParaRPr lang="zh-CN" altLang="en-US" dirty="0"/>
          </a:p>
          <a:p>
            <a:endParaRPr lang="zh-CN" altLang="en-US" dirty="0"/>
          </a:p>
        </p:txBody>
      </p:sp>
      <p:sp>
        <p:nvSpPr>
          <p:cNvPr id="4" name="灯片编号占位符 3"/>
          <p:cNvSpPr>
            <a:spLocks noGrp="1"/>
          </p:cNvSpPr>
          <p:nvPr>
            <p:ph type="sldNum" sz="quarter" idx="5"/>
          </p:nvPr>
        </p:nvSpPr>
        <p:spPr/>
        <p:txBody>
          <a:bodyPr/>
          <a:lstStyle/>
          <a:p>
            <a:fld id="{8C538A16-44D0-4638-ACD6-43A88F095A25}"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C538A16-44D0-4638-ACD6-43A88F095A25}"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C538A16-44D0-4638-ACD6-43A88F095A25}"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C538A16-44D0-4638-ACD6-43A88F095A25}"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800" dirty="0"/>
              <a:t>误差的表示方法，一般可以直接计算，一次测量得到的单个数值，可以计算绝对误差和相对误差，而对于一组等精度测量数据，可以计算标准差，也可以用不确定度来表示。这个不确定度是对测量误差分布的统计描述的标度数值。绝对误差和相对误差都比较简单，标准差这里是先用平均值作为真值，再用每个测量值相对平均值的平方求和，再除以（</a:t>
            </a:r>
            <a:r>
              <a:rPr lang="en-US" altLang="zh-CN" sz="1800" dirty="0"/>
              <a:t>n-1</a:t>
            </a:r>
            <a:r>
              <a:rPr lang="zh-CN" altLang="en-US" sz="1800" dirty="0"/>
              <a:t>）</a:t>
            </a:r>
            <a:r>
              <a:rPr lang="en-US" altLang="zh-CN" sz="1800" dirty="0"/>
              <a:t>,</a:t>
            </a:r>
            <a:r>
              <a:rPr lang="zh-CN" altLang="en-US" sz="1800" dirty="0"/>
              <a:t>开根号。这里的</a:t>
            </a:r>
            <a:r>
              <a:rPr lang="en-US" altLang="zh-CN" sz="1800" dirty="0"/>
              <a:t>n-1</a:t>
            </a:r>
            <a:r>
              <a:rPr lang="zh-CN" altLang="en-US" sz="1800" dirty="0"/>
              <a:t>在后面再和大家详细解释。</a:t>
            </a:r>
            <a:endParaRPr lang="zh-CN" altLang="en-US" dirty="0"/>
          </a:p>
        </p:txBody>
      </p:sp>
      <p:sp>
        <p:nvSpPr>
          <p:cNvPr id="4" name="灯片编号占位符 3"/>
          <p:cNvSpPr>
            <a:spLocks noGrp="1"/>
          </p:cNvSpPr>
          <p:nvPr>
            <p:ph type="sldNum" sz="quarter" idx="10"/>
          </p:nvPr>
        </p:nvSpPr>
        <p:spPr/>
        <p:txBody>
          <a:bodyPr/>
          <a:lstStyle/>
          <a:p>
            <a:fld id="{8C538A16-44D0-4638-ACD6-43A88F095A25}"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然后就是误差的分类，这个分类是基于误差的来源来说的。一般由设备仪器造成的叫系统误差，可以确定的叫已定系统误差，比如你发现自己的数据每一个都比较偏大或者偏小，尤其是大约偏一个固定值，比如实验设计的公式有一些近似的处理造成的，或者是仪器能看到的零点偏移等等。 </a:t>
            </a:r>
            <a:endParaRPr lang="en-US" altLang="zh-CN" dirty="0"/>
          </a:p>
          <a:p>
            <a:r>
              <a:rPr lang="zh-CN" altLang="en-US" dirty="0"/>
              <a:t>未定系统误差一般是仪器的允差，有一定的随机性，可以用</a:t>
            </a:r>
            <a:r>
              <a:rPr lang="en-US" altLang="zh-CN" dirty="0"/>
              <a:t>B</a:t>
            </a:r>
            <a:r>
              <a:rPr lang="zh-CN" altLang="en-US" dirty="0"/>
              <a:t>类不确定度来表示。</a:t>
            </a:r>
            <a:endParaRPr lang="en-US" altLang="zh-CN" dirty="0"/>
          </a:p>
          <a:p>
            <a:endParaRPr lang="en-US" altLang="zh-CN" dirty="0"/>
          </a:p>
          <a:p>
            <a:r>
              <a:rPr lang="zh-CN" altLang="en-US" dirty="0"/>
              <a:t>而随机误差是指多次测量结果由于偶然性造成的相对真值得无规律涨落，这边和未定系统误差有一点交叉，但是一般认为随机误差主要是人和环境因素带来的随机性，多次重复测量可以发现这部分误差符合正太分布规律，可以用</a:t>
            </a:r>
            <a:r>
              <a:rPr lang="en-US" altLang="zh-CN" dirty="0"/>
              <a:t>A</a:t>
            </a:r>
            <a:r>
              <a:rPr lang="zh-CN" altLang="en-US" dirty="0"/>
              <a:t>类不确定度来表示。这个</a:t>
            </a:r>
            <a:r>
              <a:rPr lang="en-US" altLang="zh-CN" dirty="0"/>
              <a:t>A</a:t>
            </a:r>
            <a:r>
              <a:rPr lang="zh-CN" altLang="en-US" dirty="0"/>
              <a:t>类不确定度是数据处理中比较重要的问题，后面再详细给大家展开讲。</a:t>
            </a:r>
            <a:endParaRPr lang="en-US" altLang="zh-CN" dirty="0"/>
          </a:p>
          <a:p>
            <a:endParaRPr lang="en-US" altLang="zh-CN" dirty="0"/>
          </a:p>
          <a:p>
            <a:r>
              <a:rPr lang="zh-CN" altLang="en-US" dirty="0"/>
              <a:t>最后是粗大误差，测量完发现有一个数值明显偏差特别大，和其他的测量值都差很多，这个时候就要注意了，在数据处理的时候要把这一个剔除。可能是由于</a:t>
            </a:r>
            <a:r>
              <a:rPr lang="en-US" altLang="zh-CN" dirty="0"/>
              <a:t>……</a:t>
            </a:r>
            <a:r>
              <a:rPr lang="zh-CN" altLang="en-US" dirty="0"/>
              <a:t>等等</a:t>
            </a:r>
            <a:endParaRPr lang="en-US" altLang="zh-CN" dirty="0"/>
          </a:p>
          <a:p>
            <a:endParaRPr lang="en-US" altLang="zh-CN" dirty="0"/>
          </a:p>
          <a:p>
            <a:endParaRPr lang="zh-CN" altLang="en-US" dirty="0"/>
          </a:p>
        </p:txBody>
      </p:sp>
      <p:sp>
        <p:nvSpPr>
          <p:cNvPr id="4" name="灯片编号占位符 3"/>
          <p:cNvSpPr>
            <a:spLocks noGrp="1"/>
          </p:cNvSpPr>
          <p:nvPr>
            <p:ph type="sldNum" sz="quarter" idx="5"/>
          </p:nvPr>
        </p:nvSpPr>
        <p:spPr/>
        <p:txBody>
          <a:bodyPr/>
          <a:lstStyle/>
          <a:p>
            <a:fld id="{8C538A16-44D0-4638-ACD6-43A88F095A25}"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仪器的允差是和仪器的量程以及精度都相关的，有一些仪器出厂就会给出允差的数值，意思就是测量值和实际值的偏差大概率是在这个允许的范围以内的。没有直接给允差的仪器是用量程乘以级别。比如</a:t>
            </a:r>
            <a:r>
              <a:rPr lang="en-US" altLang="zh-CN" dirty="0"/>
              <a:t>……</a:t>
            </a:r>
            <a:endParaRPr lang="zh-CN" altLang="en-US" dirty="0"/>
          </a:p>
        </p:txBody>
      </p:sp>
      <p:sp>
        <p:nvSpPr>
          <p:cNvPr id="4" name="灯片编号占位符 3"/>
          <p:cNvSpPr>
            <a:spLocks noGrp="1"/>
          </p:cNvSpPr>
          <p:nvPr>
            <p:ph type="sldNum" sz="quarter" idx="10"/>
          </p:nvPr>
        </p:nvSpPr>
        <p:spPr/>
        <p:txBody>
          <a:bodyPr/>
          <a:lstStyle/>
          <a:p>
            <a:fld id="{8C538A16-44D0-4638-ACD6-43A88F095A25}"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C538A16-44D0-4638-ACD6-43A88F095A25}"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fld>
            <a:endParaRPr lang="en-US" dirty="0"/>
          </a:p>
        </p:txBody>
      </p:sp>
    </p:spTree>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fld>
            <a:endParaRPr lang="en-US" dirty="0"/>
          </a:p>
        </p:txBody>
      </p:sp>
    </p:spTree>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hasCustomPrompt="1"/>
          </p:nvPr>
        </p:nvSpPr>
        <p:spPr>
          <a:xfrm>
            <a:off x="628650" y="365125"/>
            <a:ext cx="5800725" cy="5811838"/>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fld>
            <a:endParaRPr lang="en-US" dirty="0"/>
          </a:p>
        </p:txBody>
      </p:sp>
    </p:spTree>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自定义版式">
    <p:spTree>
      <p:nvGrpSpPr>
        <p:cNvPr id="1" name=""/>
        <p:cNvGrpSpPr/>
        <p:nvPr/>
      </p:nvGrpSpPr>
      <p:grpSpPr>
        <a:xfrm>
          <a:off x="0" y="0"/>
          <a:ext cx="0" cy="0"/>
          <a:chOff x="0" y="0"/>
          <a:chExt cx="0" cy="0"/>
        </a:xfrm>
      </p:grpSpPr>
      <p:sp>
        <p:nvSpPr>
          <p:cNvPr id="61" name="文本占位符 77"/>
          <p:cNvSpPr>
            <a:spLocks noGrp="1"/>
          </p:cNvSpPr>
          <p:nvPr>
            <p:ph type="body" sz="quarter" idx="11" hasCustomPrompt="1"/>
          </p:nvPr>
        </p:nvSpPr>
        <p:spPr>
          <a:xfrm>
            <a:off x="1664100" y="3076525"/>
            <a:ext cx="5815800" cy="721821"/>
          </a:xfrm>
          <a:prstGeom prst="rect">
            <a:avLst/>
          </a:prstGeom>
        </p:spPr>
        <p:txBody>
          <a:bodyPr anchor="ctr"/>
          <a:lstStyle>
            <a:lvl1pPr marL="0" indent="0" algn="dist">
              <a:lnSpc>
                <a:spcPct val="100000"/>
              </a:lnSpc>
              <a:buNone/>
              <a:defRPr sz="3600" b="1">
                <a:solidFill>
                  <a:schemeClr val="bg1"/>
                </a:solidFill>
                <a:latin typeface="方正粗雅宋简体" panose="02000000000000000000" pitchFamily="2" charset="-122"/>
                <a:ea typeface="方正粗雅宋简体" panose="02000000000000000000" pitchFamily="2" charset="-122"/>
              </a:defRPr>
            </a:lvl1pPr>
            <a:lvl2pPr marL="342900" indent="0">
              <a:buNone/>
              <a:defRPr/>
            </a:lvl2pPr>
            <a:lvl3pPr marL="685800" indent="0">
              <a:buNone/>
              <a:defRPr/>
            </a:lvl3pPr>
            <a:lvl4pPr marL="1028700" indent="0">
              <a:buNone/>
              <a:defRPr/>
            </a:lvl4pPr>
            <a:lvl5pPr marL="1371600" indent="0">
              <a:buNone/>
              <a:defRPr/>
            </a:lvl5pPr>
          </a:lstStyle>
          <a:p>
            <a:pPr lvl="0"/>
            <a:r>
              <a:rPr lang="zh-CN" altLang="en-US" dirty="0"/>
              <a:t>单击此处编辑答辩报告题目</a:t>
            </a:r>
            <a:endParaRPr lang="zh-CN" altLang="en-US" dirty="0"/>
          </a:p>
        </p:txBody>
      </p:sp>
      <p:sp>
        <p:nvSpPr>
          <p:cNvPr id="64" name="文本占位符 63"/>
          <p:cNvSpPr>
            <a:spLocks noGrp="1"/>
          </p:cNvSpPr>
          <p:nvPr>
            <p:ph type="body" sz="quarter" idx="12" hasCustomPrompt="1"/>
          </p:nvPr>
        </p:nvSpPr>
        <p:spPr>
          <a:xfrm>
            <a:off x="3802892" y="5207658"/>
            <a:ext cx="1538217" cy="386321"/>
          </a:xfrm>
          <a:prstGeom prst="rect">
            <a:avLst/>
          </a:prstGeom>
        </p:spPr>
        <p:txBody>
          <a:bodyPr anchor="ctr"/>
          <a:lstStyle>
            <a:lvl1pPr marL="0" indent="0" algn="ctr">
              <a:buFontTx/>
              <a:buNone/>
              <a:defRPr sz="1200" b="1">
                <a:solidFill>
                  <a:schemeClr val="bg1"/>
                </a:solidFill>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zh-CN" altLang="en-US" dirty="0"/>
              <a:t>答辩人信息</a:t>
            </a:r>
            <a:endParaRPr lang="zh-CN" alt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仅标题">
    <p:spTree>
      <p:nvGrpSpPr>
        <p:cNvPr id="1" name=""/>
        <p:cNvGrpSpPr/>
        <p:nvPr/>
      </p:nvGrpSpPr>
      <p:grpSpPr>
        <a:xfrm>
          <a:off x="0" y="0"/>
          <a:ext cx="0" cy="0"/>
          <a:chOff x="0" y="0"/>
          <a:chExt cx="0" cy="0"/>
        </a:xfrm>
      </p:grpSpPr>
      <p:sp>
        <p:nvSpPr>
          <p:cNvPr id="2" name="标题 1"/>
          <p:cNvSpPr>
            <a:spLocks noGrp="1"/>
          </p:cNvSpPr>
          <p:nvPr>
            <p:ph type="title"/>
          </p:nvPr>
        </p:nvSpPr>
        <p:spPr>
          <a:xfrm>
            <a:off x="538666" y="202011"/>
            <a:ext cx="6491965" cy="601075"/>
          </a:xfrm>
          <a:prstGeom prst="rect">
            <a:avLst/>
          </a:prstGeom>
        </p:spPr>
        <p:txBody>
          <a:bodyPr lIns="0" rIns="0" anchor="ctr">
            <a:normAutofit/>
          </a:bodyPr>
          <a:lstStyle>
            <a:lvl1pPr>
              <a:defRPr sz="2100" b="1">
                <a:latin typeface="方正粗雅宋简体" panose="02000000000000000000" pitchFamily="2" charset="-122"/>
                <a:ea typeface="方正粗雅宋简体" panose="02000000000000000000" pitchFamily="2" charset="-122"/>
              </a:defRPr>
            </a:lvl1pPr>
          </a:lstStyle>
          <a:p>
            <a:r>
              <a:rPr lang="zh-CN" altLang="en-US" dirty="0"/>
              <a:t>单击此处编辑母版标题样式</a:t>
            </a:r>
            <a:endParaRPr lang="zh-CN" altLang="en-US" dirty="0"/>
          </a:p>
        </p:txBody>
      </p:sp>
      <p:sp>
        <p:nvSpPr>
          <p:cNvPr id="5" name="灯片编号占位符 4"/>
          <p:cNvSpPr>
            <a:spLocks noGrp="1"/>
          </p:cNvSpPr>
          <p:nvPr>
            <p:ph type="sldNum" sz="quarter" idx="12"/>
          </p:nvPr>
        </p:nvSpPr>
        <p:spPr>
          <a:xfrm>
            <a:off x="6852766" y="6494340"/>
            <a:ext cx="2057400" cy="341761"/>
          </a:xfrm>
          <a:prstGeom prst="rect">
            <a:avLst/>
          </a:prstGeom>
        </p:spPr>
        <p:txBody>
          <a:bodyPr/>
          <a:lstStyle>
            <a:lvl1pPr algn="r">
              <a:defRPr sz="825" b="1" i="0">
                <a:solidFill>
                  <a:schemeClr val="accent1"/>
                </a:solidFill>
              </a:defRPr>
            </a:lvl1pPr>
          </a:lstStyle>
          <a:p>
            <a:fld id="{1AAC388E-FA9E-4A2C-95EA-1F6B3A07935A}" type="slidenum">
              <a:rPr lang="zh-CN" altLang="en-US" smtClean="0"/>
            </a:fld>
            <a:endParaRPr lang="zh-CN" altLang="en-US" dirty="0"/>
          </a:p>
        </p:txBody>
      </p:sp>
      <p:grpSp>
        <p:nvGrpSpPr>
          <p:cNvPr id="6" name="Group 74"/>
          <p:cNvGrpSpPr>
            <a:grpSpLocks noChangeAspect="1"/>
          </p:cNvGrpSpPr>
          <p:nvPr userDrawn="1"/>
        </p:nvGrpSpPr>
        <p:grpSpPr bwMode="auto">
          <a:xfrm>
            <a:off x="7471370" y="317200"/>
            <a:ext cx="1168003" cy="433207"/>
            <a:chOff x="954" y="660"/>
            <a:chExt cx="1269" cy="353"/>
          </a:xfrm>
        </p:grpSpPr>
        <p:sp>
          <p:nvSpPr>
            <p:cNvPr id="7" name="Freeform 75"/>
            <p:cNvSpPr/>
            <p:nvPr userDrawn="1"/>
          </p:nvSpPr>
          <p:spPr bwMode="auto">
            <a:xfrm>
              <a:off x="1968" y="833"/>
              <a:ext cx="45" cy="46"/>
            </a:xfrm>
            <a:custGeom>
              <a:avLst/>
              <a:gdLst>
                <a:gd name="T0" fmla="*/ 10 w 36"/>
                <a:gd name="T1" fmla="*/ 35 h 37"/>
                <a:gd name="T2" fmla="*/ 6 w 36"/>
                <a:gd name="T3" fmla="*/ 25 h 37"/>
                <a:gd name="T4" fmla="*/ 0 w 36"/>
                <a:gd name="T5" fmla="*/ 11 h 37"/>
                <a:gd name="T6" fmla="*/ 23 w 36"/>
                <a:gd name="T7" fmla="*/ 4 h 37"/>
                <a:gd name="T8" fmla="*/ 28 w 36"/>
                <a:gd name="T9" fmla="*/ 9 h 37"/>
                <a:gd name="T10" fmla="*/ 30 w 36"/>
                <a:gd name="T11" fmla="*/ 29 h 37"/>
                <a:gd name="T12" fmla="*/ 10 w 36"/>
                <a:gd name="T13" fmla="*/ 35 h 37"/>
              </a:gdLst>
              <a:ahLst/>
              <a:cxnLst>
                <a:cxn ang="0">
                  <a:pos x="T0" y="T1"/>
                </a:cxn>
                <a:cxn ang="0">
                  <a:pos x="T2" y="T3"/>
                </a:cxn>
                <a:cxn ang="0">
                  <a:pos x="T4" y="T5"/>
                </a:cxn>
                <a:cxn ang="0">
                  <a:pos x="T6" y="T7"/>
                </a:cxn>
                <a:cxn ang="0">
                  <a:pos x="T8" y="T9"/>
                </a:cxn>
                <a:cxn ang="0">
                  <a:pos x="T10" y="T11"/>
                </a:cxn>
                <a:cxn ang="0">
                  <a:pos x="T12" y="T13"/>
                </a:cxn>
              </a:cxnLst>
              <a:rect l="0" t="0" r="r" b="b"/>
              <a:pathLst>
                <a:path w="36" h="37">
                  <a:moveTo>
                    <a:pt x="10" y="35"/>
                  </a:moveTo>
                  <a:cubicBezTo>
                    <a:pt x="3" y="34"/>
                    <a:pt x="7" y="31"/>
                    <a:pt x="6" y="25"/>
                  </a:cubicBezTo>
                  <a:cubicBezTo>
                    <a:pt x="5" y="20"/>
                    <a:pt x="0" y="14"/>
                    <a:pt x="0" y="11"/>
                  </a:cubicBezTo>
                  <a:cubicBezTo>
                    <a:pt x="1" y="0"/>
                    <a:pt x="15" y="0"/>
                    <a:pt x="23" y="4"/>
                  </a:cubicBezTo>
                  <a:cubicBezTo>
                    <a:pt x="25" y="4"/>
                    <a:pt x="26" y="7"/>
                    <a:pt x="28" y="9"/>
                  </a:cubicBezTo>
                  <a:cubicBezTo>
                    <a:pt x="32" y="14"/>
                    <a:pt x="36" y="23"/>
                    <a:pt x="30" y="29"/>
                  </a:cubicBezTo>
                  <a:cubicBezTo>
                    <a:pt x="25" y="34"/>
                    <a:pt x="17" y="37"/>
                    <a:pt x="10" y="35"/>
                  </a:cubicBezTo>
                </a:path>
              </a:pathLst>
            </a:custGeom>
            <a:solidFill>
              <a:srgbClr val="003F88"/>
            </a:solidFill>
            <a:ln>
              <a:noFill/>
            </a:ln>
          </p:spPr>
          <p:txBody>
            <a:bodyPr vert="horz" wrap="square" lIns="91440" tIns="45720" rIns="91440" bIns="45720" numCol="1" anchor="t" anchorCtr="0" compatLnSpc="1"/>
            <a:lstStyle/>
            <a:p>
              <a:endParaRPr lang="zh-CN" altLang="en-US" sz="1350"/>
            </a:p>
          </p:txBody>
        </p:sp>
        <p:sp>
          <p:nvSpPr>
            <p:cNvPr id="8" name="Freeform 76"/>
            <p:cNvSpPr/>
            <p:nvPr userDrawn="1"/>
          </p:nvSpPr>
          <p:spPr bwMode="auto">
            <a:xfrm>
              <a:off x="1837" y="698"/>
              <a:ext cx="160" cy="165"/>
            </a:xfrm>
            <a:custGeom>
              <a:avLst/>
              <a:gdLst>
                <a:gd name="T0" fmla="*/ 33 w 129"/>
                <a:gd name="T1" fmla="*/ 133 h 133"/>
                <a:gd name="T2" fmla="*/ 32 w 129"/>
                <a:gd name="T3" fmla="*/ 133 h 133"/>
                <a:gd name="T4" fmla="*/ 33 w 129"/>
                <a:gd name="T5" fmla="*/ 130 h 133"/>
                <a:gd name="T6" fmla="*/ 55 w 129"/>
                <a:gd name="T7" fmla="*/ 116 h 133"/>
                <a:gd name="T8" fmla="*/ 67 w 129"/>
                <a:gd name="T9" fmla="*/ 99 h 133"/>
                <a:gd name="T10" fmla="*/ 25 w 129"/>
                <a:gd name="T11" fmla="*/ 115 h 133"/>
                <a:gd name="T12" fmla="*/ 8 w 129"/>
                <a:gd name="T13" fmla="*/ 108 h 133"/>
                <a:gd name="T14" fmla="*/ 8 w 129"/>
                <a:gd name="T15" fmla="*/ 107 h 133"/>
                <a:gd name="T16" fmla="*/ 8 w 129"/>
                <a:gd name="T17" fmla="*/ 92 h 133"/>
                <a:gd name="T18" fmla="*/ 60 w 129"/>
                <a:gd name="T19" fmla="*/ 80 h 133"/>
                <a:gd name="T20" fmla="*/ 75 w 129"/>
                <a:gd name="T21" fmla="*/ 72 h 133"/>
                <a:gd name="T22" fmla="*/ 77 w 129"/>
                <a:gd name="T23" fmla="*/ 14 h 133"/>
                <a:gd name="T24" fmla="*/ 99 w 129"/>
                <a:gd name="T25" fmla="*/ 16 h 133"/>
                <a:gd name="T26" fmla="*/ 103 w 129"/>
                <a:gd name="T27" fmla="*/ 21 h 133"/>
                <a:gd name="T28" fmla="*/ 104 w 129"/>
                <a:gd name="T29" fmla="*/ 21 h 133"/>
                <a:gd name="T30" fmla="*/ 103 w 129"/>
                <a:gd name="T31" fmla="*/ 35 h 133"/>
                <a:gd name="T32" fmla="*/ 98 w 129"/>
                <a:gd name="T33" fmla="*/ 65 h 133"/>
                <a:gd name="T34" fmla="*/ 126 w 129"/>
                <a:gd name="T35" fmla="*/ 54 h 133"/>
                <a:gd name="T36" fmla="*/ 123 w 129"/>
                <a:gd name="T37" fmla="*/ 69 h 133"/>
                <a:gd name="T38" fmla="*/ 95 w 129"/>
                <a:gd name="T39" fmla="*/ 81 h 133"/>
                <a:gd name="T40" fmla="*/ 82 w 129"/>
                <a:gd name="T41" fmla="*/ 111 h 133"/>
                <a:gd name="T42" fmla="*/ 75 w 129"/>
                <a:gd name="T43" fmla="*/ 118 h 133"/>
                <a:gd name="T44" fmla="*/ 56 w 129"/>
                <a:gd name="T45" fmla="*/ 128 h 133"/>
                <a:gd name="T46" fmla="*/ 33 w 129"/>
                <a:gd name="T47"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9" h="133">
                  <a:moveTo>
                    <a:pt x="33" y="133"/>
                  </a:moveTo>
                  <a:cubicBezTo>
                    <a:pt x="33" y="133"/>
                    <a:pt x="33" y="133"/>
                    <a:pt x="32" y="133"/>
                  </a:cubicBezTo>
                  <a:cubicBezTo>
                    <a:pt x="32" y="132"/>
                    <a:pt x="32" y="131"/>
                    <a:pt x="33" y="130"/>
                  </a:cubicBezTo>
                  <a:cubicBezTo>
                    <a:pt x="35" y="130"/>
                    <a:pt x="55" y="117"/>
                    <a:pt x="55" y="116"/>
                  </a:cubicBezTo>
                  <a:cubicBezTo>
                    <a:pt x="60" y="111"/>
                    <a:pt x="66" y="106"/>
                    <a:pt x="67" y="99"/>
                  </a:cubicBezTo>
                  <a:cubicBezTo>
                    <a:pt x="53" y="104"/>
                    <a:pt x="40" y="114"/>
                    <a:pt x="25" y="115"/>
                  </a:cubicBezTo>
                  <a:cubicBezTo>
                    <a:pt x="18" y="113"/>
                    <a:pt x="13" y="110"/>
                    <a:pt x="8" y="108"/>
                  </a:cubicBezTo>
                  <a:cubicBezTo>
                    <a:pt x="8" y="107"/>
                    <a:pt x="8" y="107"/>
                    <a:pt x="8" y="107"/>
                  </a:cubicBezTo>
                  <a:cubicBezTo>
                    <a:pt x="1" y="102"/>
                    <a:pt x="0" y="95"/>
                    <a:pt x="8" y="92"/>
                  </a:cubicBezTo>
                  <a:cubicBezTo>
                    <a:pt x="23" y="96"/>
                    <a:pt x="46" y="85"/>
                    <a:pt x="60" y="80"/>
                  </a:cubicBezTo>
                  <a:cubicBezTo>
                    <a:pt x="63" y="78"/>
                    <a:pt x="72" y="75"/>
                    <a:pt x="75" y="72"/>
                  </a:cubicBezTo>
                  <a:cubicBezTo>
                    <a:pt x="78" y="52"/>
                    <a:pt x="76" y="33"/>
                    <a:pt x="77" y="14"/>
                  </a:cubicBezTo>
                  <a:cubicBezTo>
                    <a:pt x="82" y="0"/>
                    <a:pt x="90" y="10"/>
                    <a:pt x="99" y="16"/>
                  </a:cubicBezTo>
                  <a:cubicBezTo>
                    <a:pt x="99" y="18"/>
                    <a:pt x="101" y="19"/>
                    <a:pt x="103" y="21"/>
                  </a:cubicBezTo>
                  <a:cubicBezTo>
                    <a:pt x="103" y="21"/>
                    <a:pt x="103" y="21"/>
                    <a:pt x="104" y="21"/>
                  </a:cubicBezTo>
                  <a:cubicBezTo>
                    <a:pt x="107" y="27"/>
                    <a:pt x="108" y="30"/>
                    <a:pt x="103" y="35"/>
                  </a:cubicBezTo>
                  <a:cubicBezTo>
                    <a:pt x="99" y="44"/>
                    <a:pt x="97" y="54"/>
                    <a:pt x="98" y="65"/>
                  </a:cubicBezTo>
                  <a:cubicBezTo>
                    <a:pt x="108" y="63"/>
                    <a:pt x="114" y="55"/>
                    <a:pt x="126" y="54"/>
                  </a:cubicBezTo>
                  <a:cubicBezTo>
                    <a:pt x="129" y="60"/>
                    <a:pt x="128" y="65"/>
                    <a:pt x="123" y="69"/>
                  </a:cubicBezTo>
                  <a:cubicBezTo>
                    <a:pt x="114" y="73"/>
                    <a:pt x="105" y="77"/>
                    <a:pt x="95" y="81"/>
                  </a:cubicBezTo>
                  <a:cubicBezTo>
                    <a:pt x="93" y="91"/>
                    <a:pt x="89" y="103"/>
                    <a:pt x="82" y="111"/>
                  </a:cubicBezTo>
                  <a:cubicBezTo>
                    <a:pt x="81" y="113"/>
                    <a:pt x="76" y="117"/>
                    <a:pt x="75" y="118"/>
                  </a:cubicBezTo>
                  <a:cubicBezTo>
                    <a:pt x="69" y="122"/>
                    <a:pt x="63" y="126"/>
                    <a:pt x="56" y="128"/>
                  </a:cubicBezTo>
                  <a:cubicBezTo>
                    <a:pt x="37" y="133"/>
                    <a:pt x="37" y="133"/>
                    <a:pt x="33" y="133"/>
                  </a:cubicBezTo>
                </a:path>
              </a:pathLst>
            </a:custGeom>
            <a:solidFill>
              <a:srgbClr val="003F88"/>
            </a:solidFill>
            <a:ln>
              <a:noFill/>
            </a:ln>
          </p:spPr>
          <p:txBody>
            <a:bodyPr vert="horz" wrap="square" lIns="91440" tIns="45720" rIns="91440" bIns="45720" numCol="1" anchor="t" anchorCtr="0" compatLnSpc="1"/>
            <a:lstStyle/>
            <a:p>
              <a:endParaRPr lang="zh-CN" altLang="en-US" sz="1350"/>
            </a:p>
          </p:txBody>
        </p:sp>
        <p:sp>
          <p:nvSpPr>
            <p:cNvPr id="9" name="Freeform 77"/>
            <p:cNvSpPr/>
            <p:nvPr userDrawn="1"/>
          </p:nvSpPr>
          <p:spPr bwMode="auto">
            <a:xfrm>
              <a:off x="1630" y="796"/>
              <a:ext cx="94" cy="110"/>
            </a:xfrm>
            <a:custGeom>
              <a:avLst/>
              <a:gdLst>
                <a:gd name="T0" fmla="*/ 17 w 76"/>
                <a:gd name="T1" fmla="*/ 88 h 88"/>
                <a:gd name="T2" fmla="*/ 0 w 76"/>
                <a:gd name="T3" fmla="*/ 70 h 88"/>
                <a:gd name="T4" fmla="*/ 2 w 76"/>
                <a:gd name="T5" fmla="*/ 65 h 88"/>
                <a:gd name="T6" fmla="*/ 50 w 76"/>
                <a:gd name="T7" fmla="*/ 26 h 88"/>
                <a:gd name="T8" fmla="*/ 65 w 76"/>
                <a:gd name="T9" fmla="*/ 5 h 88"/>
                <a:gd name="T10" fmla="*/ 66 w 76"/>
                <a:gd name="T11" fmla="*/ 4 h 88"/>
                <a:gd name="T12" fmla="*/ 66 w 76"/>
                <a:gd name="T13" fmla="*/ 4 h 88"/>
                <a:gd name="T14" fmla="*/ 76 w 76"/>
                <a:gd name="T15" fmla="*/ 5 h 88"/>
                <a:gd name="T16" fmla="*/ 65 w 76"/>
                <a:gd name="T17" fmla="*/ 19 h 88"/>
                <a:gd name="T18" fmla="*/ 54 w 76"/>
                <a:gd name="T19" fmla="*/ 43 h 88"/>
                <a:gd name="T20" fmla="*/ 48 w 76"/>
                <a:gd name="T21" fmla="*/ 54 h 88"/>
                <a:gd name="T22" fmla="*/ 35 w 76"/>
                <a:gd name="T23" fmla="*/ 72 h 88"/>
                <a:gd name="T24" fmla="*/ 21 w 76"/>
                <a:gd name="T25" fmla="*/ 87 h 88"/>
                <a:gd name="T26" fmla="*/ 17 w 76"/>
                <a:gd name="T27" fmla="*/ 8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88">
                  <a:moveTo>
                    <a:pt x="17" y="88"/>
                  </a:moveTo>
                  <a:cubicBezTo>
                    <a:pt x="10" y="84"/>
                    <a:pt x="3" y="76"/>
                    <a:pt x="0" y="70"/>
                  </a:cubicBezTo>
                  <a:cubicBezTo>
                    <a:pt x="0" y="69"/>
                    <a:pt x="1" y="67"/>
                    <a:pt x="2" y="65"/>
                  </a:cubicBezTo>
                  <a:cubicBezTo>
                    <a:pt x="18" y="52"/>
                    <a:pt x="35" y="41"/>
                    <a:pt x="50" y="26"/>
                  </a:cubicBezTo>
                  <a:cubicBezTo>
                    <a:pt x="54" y="19"/>
                    <a:pt x="60" y="12"/>
                    <a:pt x="65" y="5"/>
                  </a:cubicBezTo>
                  <a:cubicBezTo>
                    <a:pt x="65" y="5"/>
                    <a:pt x="66" y="5"/>
                    <a:pt x="66" y="4"/>
                  </a:cubicBezTo>
                  <a:cubicBezTo>
                    <a:pt x="66" y="4"/>
                    <a:pt x="66" y="4"/>
                    <a:pt x="66" y="4"/>
                  </a:cubicBezTo>
                  <a:cubicBezTo>
                    <a:pt x="70" y="0"/>
                    <a:pt x="72" y="0"/>
                    <a:pt x="76" y="5"/>
                  </a:cubicBezTo>
                  <a:cubicBezTo>
                    <a:pt x="76" y="10"/>
                    <a:pt x="68" y="14"/>
                    <a:pt x="65" y="19"/>
                  </a:cubicBezTo>
                  <a:cubicBezTo>
                    <a:pt x="62" y="27"/>
                    <a:pt x="58" y="35"/>
                    <a:pt x="54" y="43"/>
                  </a:cubicBezTo>
                  <a:cubicBezTo>
                    <a:pt x="53" y="45"/>
                    <a:pt x="53" y="45"/>
                    <a:pt x="48" y="54"/>
                  </a:cubicBezTo>
                  <a:cubicBezTo>
                    <a:pt x="43" y="57"/>
                    <a:pt x="37" y="66"/>
                    <a:pt x="35" y="72"/>
                  </a:cubicBezTo>
                  <a:cubicBezTo>
                    <a:pt x="29" y="75"/>
                    <a:pt x="27" y="84"/>
                    <a:pt x="21" y="87"/>
                  </a:cubicBezTo>
                  <a:cubicBezTo>
                    <a:pt x="19" y="87"/>
                    <a:pt x="18" y="87"/>
                    <a:pt x="17" y="88"/>
                  </a:cubicBezTo>
                </a:path>
              </a:pathLst>
            </a:custGeom>
            <a:solidFill>
              <a:srgbClr val="003F88"/>
            </a:solidFill>
            <a:ln>
              <a:noFill/>
            </a:ln>
          </p:spPr>
          <p:txBody>
            <a:bodyPr vert="horz" wrap="square" lIns="91440" tIns="45720" rIns="91440" bIns="45720" numCol="1" anchor="t" anchorCtr="0" compatLnSpc="1"/>
            <a:lstStyle/>
            <a:p>
              <a:endParaRPr lang="zh-CN" altLang="en-US" sz="1350"/>
            </a:p>
          </p:txBody>
        </p:sp>
        <p:sp>
          <p:nvSpPr>
            <p:cNvPr id="10" name="Freeform 78"/>
            <p:cNvSpPr/>
            <p:nvPr userDrawn="1"/>
          </p:nvSpPr>
          <p:spPr bwMode="auto">
            <a:xfrm>
              <a:off x="1749" y="791"/>
              <a:ext cx="53" cy="41"/>
            </a:xfrm>
            <a:custGeom>
              <a:avLst/>
              <a:gdLst>
                <a:gd name="T0" fmla="*/ 19 w 43"/>
                <a:gd name="T1" fmla="*/ 33 h 33"/>
                <a:gd name="T2" fmla="*/ 0 w 43"/>
                <a:gd name="T3" fmla="*/ 20 h 33"/>
                <a:gd name="T4" fmla="*/ 2 w 43"/>
                <a:gd name="T5" fmla="*/ 14 h 33"/>
                <a:gd name="T6" fmla="*/ 6 w 43"/>
                <a:gd name="T7" fmla="*/ 13 h 33"/>
                <a:gd name="T8" fmla="*/ 17 w 43"/>
                <a:gd name="T9" fmla="*/ 12 h 33"/>
                <a:gd name="T10" fmla="*/ 43 w 43"/>
                <a:gd name="T11" fmla="*/ 5 h 33"/>
                <a:gd name="T12" fmla="*/ 19 w 43"/>
                <a:gd name="T13" fmla="*/ 33 h 33"/>
              </a:gdLst>
              <a:ahLst/>
              <a:cxnLst>
                <a:cxn ang="0">
                  <a:pos x="T0" y="T1"/>
                </a:cxn>
                <a:cxn ang="0">
                  <a:pos x="T2" y="T3"/>
                </a:cxn>
                <a:cxn ang="0">
                  <a:pos x="T4" y="T5"/>
                </a:cxn>
                <a:cxn ang="0">
                  <a:pos x="T6" y="T7"/>
                </a:cxn>
                <a:cxn ang="0">
                  <a:pos x="T8" y="T9"/>
                </a:cxn>
                <a:cxn ang="0">
                  <a:pos x="T10" y="T11"/>
                </a:cxn>
                <a:cxn ang="0">
                  <a:pos x="T12" y="T13"/>
                </a:cxn>
              </a:cxnLst>
              <a:rect l="0" t="0" r="r" b="b"/>
              <a:pathLst>
                <a:path w="43" h="33">
                  <a:moveTo>
                    <a:pt x="19" y="33"/>
                  </a:moveTo>
                  <a:cubicBezTo>
                    <a:pt x="9" y="33"/>
                    <a:pt x="6" y="26"/>
                    <a:pt x="0" y="20"/>
                  </a:cubicBezTo>
                  <a:cubicBezTo>
                    <a:pt x="0" y="18"/>
                    <a:pt x="2" y="16"/>
                    <a:pt x="2" y="14"/>
                  </a:cubicBezTo>
                  <a:cubicBezTo>
                    <a:pt x="4" y="14"/>
                    <a:pt x="4" y="14"/>
                    <a:pt x="6" y="13"/>
                  </a:cubicBezTo>
                  <a:cubicBezTo>
                    <a:pt x="10" y="12"/>
                    <a:pt x="12" y="12"/>
                    <a:pt x="17" y="12"/>
                  </a:cubicBezTo>
                  <a:cubicBezTo>
                    <a:pt x="22" y="11"/>
                    <a:pt x="38" y="0"/>
                    <a:pt x="43" y="5"/>
                  </a:cubicBezTo>
                  <a:cubicBezTo>
                    <a:pt x="43" y="17"/>
                    <a:pt x="30" y="30"/>
                    <a:pt x="19" y="33"/>
                  </a:cubicBezTo>
                </a:path>
              </a:pathLst>
            </a:custGeom>
            <a:solidFill>
              <a:srgbClr val="003F88"/>
            </a:solidFill>
            <a:ln>
              <a:noFill/>
            </a:ln>
          </p:spPr>
          <p:txBody>
            <a:bodyPr vert="horz" wrap="square" lIns="91440" tIns="45720" rIns="91440" bIns="45720" numCol="1" anchor="t" anchorCtr="0" compatLnSpc="1"/>
            <a:lstStyle/>
            <a:p>
              <a:endParaRPr lang="zh-CN" altLang="en-US" sz="1350"/>
            </a:p>
          </p:txBody>
        </p:sp>
        <p:sp>
          <p:nvSpPr>
            <p:cNvPr id="11" name="Freeform 79"/>
            <p:cNvSpPr/>
            <p:nvPr userDrawn="1"/>
          </p:nvSpPr>
          <p:spPr bwMode="auto">
            <a:xfrm>
              <a:off x="1668" y="766"/>
              <a:ext cx="36" cy="42"/>
            </a:xfrm>
            <a:custGeom>
              <a:avLst/>
              <a:gdLst>
                <a:gd name="T0" fmla="*/ 5 w 29"/>
                <a:gd name="T1" fmla="*/ 34 h 34"/>
                <a:gd name="T2" fmla="*/ 0 w 29"/>
                <a:gd name="T3" fmla="*/ 9 h 34"/>
                <a:gd name="T4" fmla="*/ 19 w 29"/>
                <a:gd name="T5" fmla="*/ 6 h 34"/>
                <a:gd name="T6" fmla="*/ 23 w 29"/>
                <a:gd name="T7" fmla="*/ 26 h 34"/>
                <a:gd name="T8" fmla="*/ 5 w 29"/>
                <a:gd name="T9" fmla="*/ 34 h 34"/>
              </a:gdLst>
              <a:ahLst/>
              <a:cxnLst>
                <a:cxn ang="0">
                  <a:pos x="T0" y="T1"/>
                </a:cxn>
                <a:cxn ang="0">
                  <a:pos x="T2" y="T3"/>
                </a:cxn>
                <a:cxn ang="0">
                  <a:pos x="T4" y="T5"/>
                </a:cxn>
                <a:cxn ang="0">
                  <a:pos x="T6" y="T7"/>
                </a:cxn>
                <a:cxn ang="0">
                  <a:pos x="T8" y="T9"/>
                </a:cxn>
              </a:cxnLst>
              <a:rect l="0" t="0" r="r" b="b"/>
              <a:pathLst>
                <a:path w="29" h="34">
                  <a:moveTo>
                    <a:pt x="5" y="34"/>
                  </a:moveTo>
                  <a:cubicBezTo>
                    <a:pt x="1" y="30"/>
                    <a:pt x="0" y="14"/>
                    <a:pt x="0" y="9"/>
                  </a:cubicBezTo>
                  <a:cubicBezTo>
                    <a:pt x="3" y="0"/>
                    <a:pt x="12" y="0"/>
                    <a:pt x="19" y="6"/>
                  </a:cubicBezTo>
                  <a:cubicBezTo>
                    <a:pt x="25" y="14"/>
                    <a:pt x="29" y="17"/>
                    <a:pt x="23" y="26"/>
                  </a:cubicBezTo>
                  <a:cubicBezTo>
                    <a:pt x="16" y="32"/>
                    <a:pt x="13" y="32"/>
                    <a:pt x="5" y="34"/>
                  </a:cubicBezTo>
                </a:path>
              </a:pathLst>
            </a:custGeom>
            <a:solidFill>
              <a:srgbClr val="003F88"/>
            </a:solidFill>
            <a:ln>
              <a:noFill/>
            </a:ln>
          </p:spPr>
          <p:txBody>
            <a:bodyPr vert="horz" wrap="square" lIns="91440" tIns="45720" rIns="91440" bIns="45720" numCol="1" anchor="t" anchorCtr="0" compatLnSpc="1"/>
            <a:lstStyle/>
            <a:p>
              <a:endParaRPr lang="zh-CN" altLang="en-US" sz="1350"/>
            </a:p>
          </p:txBody>
        </p:sp>
        <p:sp>
          <p:nvSpPr>
            <p:cNvPr id="12" name="Freeform 80"/>
            <p:cNvSpPr/>
            <p:nvPr userDrawn="1"/>
          </p:nvSpPr>
          <p:spPr bwMode="auto">
            <a:xfrm>
              <a:off x="1748" y="739"/>
              <a:ext cx="63" cy="60"/>
            </a:xfrm>
            <a:custGeom>
              <a:avLst/>
              <a:gdLst>
                <a:gd name="T0" fmla="*/ 17 w 51"/>
                <a:gd name="T1" fmla="*/ 48 h 48"/>
                <a:gd name="T2" fmla="*/ 21 w 51"/>
                <a:gd name="T3" fmla="*/ 30 h 48"/>
                <a:gd name="T4" fmla="*/ 13 w 51"/>
                <a:gd name="T5" fmla="*/ 32 h 48"/>
                <a:gd name="T6" fmla="*/ 3 w 51"/>
                <a:gd name="T7" fmla="*/ 15 h 48"/>
                <a:gd name="T8" fmla="*/ 13 w 51"/>
                <a:gd name="T9" fmla="*/ 11 h 48"/>
                <a:gd name="T10" fmla="*/ 33 w 51"/>
                <a:gd name="T11" fmla="*/ 2 h 48"/>
                <a:gd name="T12" fmla="*/ 51 w 51"/>
                <a:gd name="T13" fmla="*/ 18 h 48"/>
                <a:gd name="T14" fmla="*/ 39 w 51"/>
                <a:gd name="T15" fmla="*/ 36 h 48"/>
                <a:gd name="T16" fmla="*/ 22 w 51"/>
                <a:gd name="T17" fmla="*/ 47 h 48"/>
                <a:gd name="T18" fmla="*/ 17 w 51"/>
                <a:gd name="T19"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48">
                  <a:moveTo>
                    <a:pt x="17" y="48"/>
                  </a:moveTo>
                  <a:cubicBezTo>
                    <a:pt x="16" y="43"/>
                    <a:pt x="23" y="33"/>
                    <a:pt x="21" y="30"/>
                  </a:cubicBezTo>
                  <a:cubicBezTo>
                    <a:pt x="18" y="31"/>
                    <a:pt x="16" y="32"/>
                    <a:pt x="13" y="32"/>
                  </a:cubicBezTo>
                  <a:cubicBezTo>
                    <a:pt x="7" y="29"/>
                    <a:pt x="0" y="21"/>
                    <a:pt x="3" y="15"/>
                  </a:cubicBezTo>
                  <a:cubicBezTo>
                    <a:pt x="7" y="10"/>
                    <a:pt x="6" y="12"/>
                    <a:pt x="13" y="11"/>
                  </a:cubicBezTo>
                  <a:cubicBezTo>
                    <a:pt x="19" y="8"/>
                    <a:pt x="26" y="5"/>
                    <a:pt x="33" y="2"/>
                  </a:cubicBezTo>
                  <a:cubicBezTo>
                    <a:pt x="45" y="0"/>
                    <a:pt x="50" y="6"/>
                    <a:pt x="51" y="18"/>
                  </a:cubicBezTo>
                  <a:cubicBezTo>
                    <a:pt x="49" y="25"/>
                    <a:pt x="44" y="31"/>
                    <a:pt x="39" y="36"/>
                  </a:cubicBezTo>
                  <a:cubicBezTo>
                    <a:pt x="33" y="40"/>
                    <a:pt x="27" y="44"/>
                    <a:pt x="22" y="47"/>
                  </a:cubicBezTo>
                  <a:cubicBezTo>
                    <a:pt x="20" y="47"/>
                    <a:pt x="19" y="48"/>
                    <a:pt x="17" y="48"/>
                  </a:cubicBezTo>
                </a:path>
              </a:pathLst>
            </a:custGeom>
            <a:solidFill>
              <a:srgbClr val="003F88"/>
            </a:solidFill>
            <a:ln>
              <a:noFill/>
            </a:ln>
          </p:spPr>
          <p:txBody>
            <a:bodyPr vert="horz" wrap="square" lIns="91440" tIns="45720" rIns="91440" bIns="45720" numCol="1" anchor="t" anchorCtr="0" compatLnSpc="1"/>
            <a:lstStyle/>
            <a:p>
              <a:endParaRPr lang="zh-CN" altLang="en-US" sz="1350"/>
            </a:p>
          </p:txBody>
        </p:sp>
        <p:sp>
          <p:nvSpPr>
            <p:cNvPr id="13" name="Freeform 81"/>
            <p:cNvSpPr/>
            <p:nvPr userDrawn="1"/>
          </p:nvSpPr>
          <p:spPr bwMode="auto">
            <a:xfrm>
              <a:off x="1687" y="715"/>
              <a:ext cx="38" cy="42"/>
            </a:xfrm>
            <a:custGeom>
              <a:avLst/>
              <a:gdLst>
                <a:gd name="T0" fmla="*/ 3 w 31"/>
                <a:gd name="T1" fmla="*/ 34 h 34"/>
                <a:gd name="T2" fmla="*/ 3 w 31"/>
                <a:gd name="T3" fmla="*/ 29 h 34"/>
                <a:gd name="T4" fmla="*/ 0 w 31"/>
                <a:gd name="T5" fmla="*/ 16 h 34"/>
                <a:gd name="T6" fmla="*/ 7 w 31"/>
                <a:gd name="T7" fmla="*/ 0 h 34"/>
                <a:gd name="T8" fmla="*/ 26 w 31"/>
                <a:gd name="T9" fmla="*/ 23 h 34"/>
                <a:gd name="T10" fmla="*/ 3 w 31"/>
                <a:gd name="T11" fmla="*/ 34 h 34"/>
              </a:gdLst>
              <a:ahLst/>
              <a:cxnLst>
                <a:cxn ang="0">
                  <a:pos x="T0" y="T1"/>
                </a:cxn>
                <a:cxn ang="0">
                  <a:pos x="T2" y="T3"/>
                </a:cxn>
                <a:cxn ang="0">
                  <a:pos x="T4" y="T5"/>
                </a:cxn>
                <a:cxn ang="0">
                  <a:pos x="T6" y="T7"/>
                </a:cxn>
                <a:cxn ang="0">
                  <a:pos x="T8" y="T9"/>
                </a:cxn>
                <a:cxn ang="0">
                  <a:pos x="T10" y="T11"/>
                </a:cxn>
              </a:cxnLst>
              <a:rect l="0" t="0" r="r" b="b"/>
              <a:pathLst>
                <a:path w="31" h="34">
                  <a:moveTo>
                    <a:pt x="3" y="34"/>
                  </a:moveTo>
                  <a:cubicBezTo>
                    <a:pt x="1" y="32"/>
                    <a:pt x="2" y="31"/>
                    <a:pt x="3" y="29"/>
                  </a:cubicBezTo>
                  <a:cubicBezTo>
                    <a:pt x="3" y="24"/>
                    <a:pt x="0" y="20"/>
                    <a:pt x="0" y="16"/>
                  </a:cubicBezTo>
                  <a:cubicBezTo>
                    <a:pt x="1" y="7"/>
                    <a:pt x="0" y="4"/>
                    <a:pt x="7" y="0"/>
                  </a:cubicBezTo>
                  <a:cubicBezTo>
                    <a:pt x="12" y="3"/>
                    <a:pt x="31" y="12"/>
                    <a:pt x="26" y="23"/>
                  </a:cubicBezTo>
                  <a:cubicBezTo>
                    <a:pt x="21" y="29"/>
                    <a:pt x="11" y="33"/>
                    <a:pt x="3" y="34"/>
                  </a:cubicBezTo>
                </a:path>
              </a:pathLst>
            </a:custGeom>
            <a:solidFill>
              <a:srgbClr val="003F88"/>
            </a:solidFill>
            <a:ln>
              <a:noFill/>
            </a:ln>
          </p:spPr>
          <p:txBody>
            <a:bodyPr vert="horz" wrap="square" lIns="91440" tIns="45720" rIns="91440" bIns="45720" numCol="1" anchor="t" anchorCtr="0" compatLnSpc="1"/>
            <a:lstStyle/>
            <a:p>
              <a:endParaRPr lang="zh-CN" altLang="en-US" sz="1350"/>
            </a:p>
          </p:txBody>
        </p:sp>
        <p:sp>
          <p:nvSpPr>
            <p:cNvPr id="14" name="Freeform 82"/>
            <p:cNvSpPr/>
            <p:nvPr userDrawn="1"/>
          </p:nvSpPr>
          <p:spPr bwMode="auto">
            <a:xfrm>
              <a:off x="1365" y="728"/>
              <a:ext cx="244" cy="186"/>
            </a:xfrm>
            <a:custGeom>
              <a:avLst/>
              <a:gdLst>
                <a:gd name="T0" fmla="*/ 20 w 197"/>
                <a:gd name="T1" fmla="*/ 150 h 150"/>
                <a:gd name="T2" fmla="*/ 13 w 197"/>
                <a:gd name="T3" fmla="*/ 119 h 150"/>
                <a:gd name="T4" fmla="*/ 17 w 197"/>
                <a:gd name="T5" fmla="*/ 114 h 150"/>
                <a:gd name="T6" fmla="*/ 17 w 197"/>
                <a:gd name="T7" fmla="*/ 113 h 150"/>
                <a:gd name="T8" fmla="*/ 44 w 197"/>
                <a:gd name="T9" fmla="*/ 77 h 150"/>
                <a:gd name="T10" fmla="*/ 52 w 197"/>
                <a:gd name="T11" fmla="*/ 67 h 150"/>
                <a:gd name="T12" fmla="*/ 53 w 197"/>
                <a:gd name="T13" fmla="*/ 78 h 150"/>
                <a:gd name="T14" fmla="*/ 60 w 197"/>
                <a:gd name="T15" fmla="*/ 77 h 150"/>
                <a:gd name="T16" fmla="*/ 85 w 197"/>
                <a:gd name="T17" fmla="*/ 58 h 150"/>
                <a:gd name="T18" fmla="*/ 87 w 197"/>
                <a:gd name="T19" fmla="*/ 48 h 150"/>
                <a:gd name="T20" fmla="*/ 68 w 197"/>
                <a:gd name="T21" fmla="*/ 44 h 150"/>
                <a:gd name="T22" fmla="*/ 88 w 197"/>
                <a:gd name="T23" fmla="*/ 29 h 150"/>
                <a:gd name="T24" fmla="*/ 92 w 197"/>
                <a:gd name="T25" fmla="*/ 9 h 150"/>
                <a:gd name="T26" fmla="*/ 109 w 197"/>
                <a:gd name="T27" fmla="*/ 22 h 150"/>
                <a:gd name="T28" fmla="*/ 110 w 197"/>
                <a:gd name="T29" fmla="*/ 37 h 150"/>
                <a:gd name="T30" fmla="*/ 108 w 197"/>
                <a:gd name="T31" fmla="*/ 46 h 150"/>
                <a:gd name="T32" fmla="*/ 111 w 197"/>
                <a:gd name="T33" fmla="*/ 46 h 150"/>
                <a:gd name="T34" fmla="*/ 131 w 197"/>
                <a:gd name="T35" fmla="*/ 32 h 150"/>
                <a:gd name="T36" fmla="*/ 140 w 197"/>
                <a:gd name="T37" fmla="*/ 5 h 150"/>
                <a:gd name="T38" fmla="*/ 163 w 197"/>
                <a:gd name="T39" fmla="*/ 11 h 150"/>
                <a:gd name="T40" fmla="*/ 176 w 197"/>
                <a:gd name="T41" fmla="*/ 5 h 150"/>
                <a:gd name="T42" fmla="*/ 182 w 197"/>
                <a:gd name="T43" fmla="*/ 4 h 150"/>
                <a:gd name="T44" fmla="*/ 184 w 197"/>
                <a:gd name="T45" fmla="*/ 13 h 150"/>
                <a:gd name="T46" fmla="*/ 157 w 197"/>
                <a:gd name="T47" fmla="*/ 39 h 150"/>
                <a:gd name="T48" fmla="*/ 166 w 197"/>
                <a:gd name="T49" fmla="*/ 29 h 150"/>
                <a:gd name="T50" fmla="*/ 190 w 197"/>
                <a:gd name="T51" fmla="*/ 34 h 150"/>
                <a:gd name="T52" fmla="*/ 184 w 197"/>
                <a:gd name="T53" fmla="*/ 50 h 150"/>
                <a:gd name="T54" fmla="*/ 182 w 197"/>
                <a:gd name="T55" fmla="*/ 54 h 150"/>
                <a:gd name="T56" fmla="*/ 182 w 197"/>
                <a:gd name="T57" fmla="*/ 93 h 150"/>
                <a:gd name="T58" fmla="*/ 173 w 197"/>
                <a:gd name="T59" fmla="*/ 107 h 150"/>
                <a:gd name="T60" fmla="*/ 173 w 197"/>
                <a:gd name="T61" fmla="*/ 107 h 150"/>
                <a:gd name="T62" fmla="*/ 172 w 197"/>
                <a:gd name="T63" fmla="*/ 107 h 150"/>
                <a:gd name="T64" fmla="*/ 158 w 197"/>
                <a:gd name="T65" fmla="*/ 113 h 150"/>
                <a:gd name="T66" fmla="*/ 158 w 197"/>
                <a:gd name="T67" fmla="*/ 58 h 150"/>
                <a:gd name="T68" fmla="*/ 157 w 197"/>
                <a:gd name="T69" fmla="*/ 58 h 150"/>
                <a:gd name="T70" fmla="*/ 139 w 197"/>
                <a:gd name="T71" fmla="*/ 89 h 150"/>
                <a:gd name="T72" fmla="*/ 124 w 197"/>
                <a:gd name="T73" fmla="*/ 80 h 150"/>
                <a:gd name="T74" fmla="*/ 128 w 197"/>
                <a:gd name="T75" fmla="*/ 76 h 150"/>
                <a:gd name="T76" fmla="*/ 130 w 197"/>
                <a:gd name="T77" fmla="*/ 45 h 150"/>
                <a:gd name="T78" fmla="*/ 111 w 197"/>
                <a:gd name="T79" fmla="*/ 64 h 150"/>
                <a:gd name="T80" fmla="*/ 102 w 197"/>
                <a:gd name="T81" fmla="*/ 70 h 150"/>
                <a:gd name="T82" fmla="*/ 97 w 197"/>
                <a:gd name="T83" fmla="*/ 91 h 150"/>
                <a:gd name="T84" fmla="*/ 92 w 197"/>
                <a:gd name="T85" fmla="*/ 101 h 150"/>
                <a:gd name="T86" fmla="*/ 91 w 197"/>
                <a:gd name="T87" fmla="*/ 102 h 150"/>
                <a:gd name="T88" fmla="*/ 74 w 197"/>
                <a:gd name="T89" fmla="*/ 110 h 150"/>
                <a:gd name="T90" fmla="*/ 74 w 197"/>
                <a:gd name="T91" fmla="*/ 107 h 150"/>
                <a:gd name="T92" fmla="*/ 82 w 197"/>
                <a:gd name="T93" fmla="*/ 85 h 150"/>
                <a:gd name="T94" fmla="*/ 63 w 197"/>
                <a:gd name="T95" fmla="*/ 94 h 150"/>
                <a:gd name="T96" fmla="*/ 53 w 197"/>
                <a:gd name="T97" fmla="*/ 91 h 150"/>
                <a:gd name="T98" fmla="*/ 52 w 197"/>
                <a:gd name="T99" fmla="*/ 90 h 150"/>
                <a:gd name="T100" fmla="*/ 48 w 197"/>
                <a:gd name="T101" fmla="*/ 88 h 150"/>
                <a:gd name="T102" fmla="*/ 44 w 197"/>
                <a:gd name="T103" fmla="*/ 100 h 150"/>
                <a:gd name="T104" fmla="*/ 27 w 197"/>
                <a:gd name="T105" fmla="*/ 147 h 150"/>
                <a:gd name="T106" fmla="*/ 20 w 197"/>
                <a:gd name="T107" fmla="*/ 15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7" h="150">
                  <a:moveTo>
                    <a:pt x="20" y="150"/>
                  </a:moveTo>
                  <a:cubicBezTo>
                    <a:pt x="9" y="146"/>
                    <a:pt x="0" y="124"/>
                    <a:pt x="13" y="119"/>
                  </a:cubicBezTo>
                  <a:cubicBezTo>
                    <a:pt x="13" y="117"/>
                    <a:pt x="15" y="115"/>
                    <a:pt x="17" y="114"/>
                  </a:cubicBezTo>
                  <a:cubicBezTo>
                    <a:pt x="17" y="114"/>
                    <a:pt x="17" y="113"/>
                    <a:pt x="17" y="113"/>
                  </a:cubicBezTo>
                  <a:cubicBezTo>
                    <a:pt x="27" y="103"/>
                    <a:pt x="35" y="88"/>
                    <a:pt x="44" y="77"/>
                  </a:cubicBezTo>
                  <a:cubicBezTo>
                    <a:pt x="46" y="72"/>
                    <a:pt x="47" y="68"/>
                    <a:pt x="52" y="67"/>
                  </a:cubicBezTo>
                  <a:cubicBezTo>
                    <a:pt x="55" y="69"/>
                    <a:pt x="54" y="74"/>
                    <a:pt x="53" y="78"/>
                  </a:cubicBezTo>
                  <a:cubicBezTo>
                    <a:pt x="54" y="79"/>
                    <a:pt x="58" y="78"/>
                    <a:pt x="60" y="77"/>
                  </a:cubicBezTo>
                  <a:cubicBezTo>
                    <a:pt x="68" y="71"/>
                    <a:pt x="78" y="65"/>
                    <a:pt x="85" y="58"/>
                  </a:cubicBezTo>
                  <a:cubicBezTo>
                    <a:pt x="86" y="55"/>
                    <a:pt x="86" y="52"/>
                    <a:pt x="87" y="48"/>
                  </a:cubicBezTo>
                  <a:cubicBezTo>
                    <a:pt x="81" y="50"/>
                    <a:pt x="64" y="54"/>
                    <a:pt x="68" y="44"/>
                  </a:cubicBezTo>
                  <a:cubicBezTo>
                    <a:pt x="75" y="41"/>
                    <a:pt x="84" y="36"/>
                    <a:pt x="88" y="29"/>
                  </a:cubicBezTo>
                  <a:cubicBezTo>
                    <a:pt x="90" y="22"/>
                    <a:pt x="89" y="14"/>
                    <a:pt x="92" y="9"/>
                  </a:cubicBezTo>
                  <a:cubicBezTo>
                    <a:pt x="99" y="5"/>
                    <a:pt x="108" y="14"/>
                    <a:pt x="109" y="22"/>
                  </a:cubicBezTo>
                  <a:cubicBezTo>
                    <a:pt x="112" y="27"/>
                    <a:pt x="121" y="21"/>
                    <a:pt x="110" y="37"/>
                  </a:cubicBezTo>
                  <a:cubicBezTo>
                    <a:pt x="108" y="39"/>
                    <a:pt x="108" y="42"/>
                    <a:pt x="108" y="46"/>
                  </a:cubicBezTo>
                  <a:cubicBezTo>
                    <a:pt x="109" y="46"/>
                    <a:pt x="110" y="46"/>
                    <a:pt x="111" y="46"/>
                  </a:cubicBezTo>
                  <a:cubicBezTo>
                    <a:pt x="117" y="41"/>
                    <a:pt x="124" y="36"/>
                    <a:pt x="131" y="32"/>
                  </a:cubicBezTo>
                  <a:cubicBezTo>
                    <a:pt x="133" y="22"/>
                    <a:pt x="135" y="14"/>
                    <a:pt x="140" y="5"/>
                  </a:cubicBezTo>
                  <a:cubicBezTo>
                    <a:pt x="147" y="0"/>
                    <a:pt x="156" y="5"/>
                    <a:pt x="163" y="11"/>
                  </a:cubicBezTo>
                  <a:cubicBezTo>
                    <a:pt x="168" y="11"/>
                    <a:pt x="172" y="8"/>
                    <a:pt x="176" y="5"/>
                  </a:cubicBezTo>
                  <a:cubicBezTo>
                    <a:pt x="178" y="4"/>
                    <a:pt x="178" y="4"/>
                    <a:pt x="182" y="4"/>
                  </a:cubicBezTo>
                  <a:cubicBezTo>
                    <a:pt x="183" y="7"/>
                    <a:pt x="184" y="9"/>
                    <a:pt x="184" y="13"/>
                  </a:cubicBezTo>
                  <a:cubicBezTo>
                    <a:pt x="181" y="24"/>
                    <a:pt x="151" y="27"/>
                    <a:pt x="157" y="39"/>
                  </a:cubicBezTo>
                  <a:cubicBezTo>
                    <a:pt x="162" y="39"/>
                    <a:pt x="164" y="33"/>
                    <a:pt x="166" y="29"/>
                  </a:cubicBezTo>
                  <a:cubicBezTo>
                    <a:pt x="171" y="26"/>
                    <a:pt x="184" y="30"/>
                    <a:pt x="190" y="34"/>
                  </a:cubicBezTo>
                  <a:cubicBezTo>
                    <a:pt x="197" y="42"/>
                    <a:pt x="192" y="45"/>
                    <a:pt x="184" y="50"/>
                  </a:cubicBezTo>
                  <a:cubicBezTo>
                    <a:pt x="183" y="52"/>
                    <a:pt x="183" y="53"/>
                    <a:pt x="182" y="54"/>
                  </a:cubicBezTo>
                  <a:cubicBezTo>
                    <a:pt x="181" y="70"/>
                    <a:pt x="181" y="70"/>
                    <a:pt x="182" y="93"/>
                  </a:cubicBezTo>
                  <a:cubicBezTo>
                    <a:pt x="179" y="99"/>
                    <a:pt x="177" y="102"/>
                    <a:pt x="173" y="107"/>
                  </a:cubicBezTo>
                  <a:cubicBezTo>
                    <a:pt x="173" y="107"/>
                    <a:pt x="173" y="107"/>
                    <a:pt x="173" y="107"/>
                  </a:cubicBezTo>
                  <a:cubicBezTo>
                    <a:pt x="172" y="107"/>
                    <a:pt x="172" y="107"/>
                    <a:pt x="172" y="107"/>
                  </a:cubicBezTo>
                  <a:cubicBezTo>
                    <a:pt x="169" y="112"/>
                    <a:pt x="162" y="117"/>
                    <a:pt x="158" y="113"/>
                  </a:cubicBezTo>
                  <a:cubicBezTo>
                    <a:pt x="158" y="94"/>
                    <a:pt x="159" y="75"/>
                    <a:pt x="158" y="58"/>
                  </a:cubicBezTo>
                  <a:cubicBezTo>
                    <a:pt x="158" y="58"/>
                    <a:pt x="157" y="58"/>
                    <a:pt x="157" y="58"/>
                  </a:cubicBezTo>
                  <a:cubicBezTo>
                    <a:pt x="156" y="67"/>
                    <a:pt x="147" y="84"/>
                    <a:pt x="139" y="89"/>
                  </a:cubicBezTo>
                  <a:cubicBezTo>
                    <a:pt x="132" y="90"/>
                    <a:pt x="126" y="86"/>
                    <a:pt x="124" y="80"/>
                  </a:cubicBezTo>
                  <a:cubicBezTo>
                    <a:pt x="125" y="78"/>
                    <a:pt x="126" y="77"/>
                    <a:pt x="128" y="76"/>
                  </a:cubicBezTo>
                  <a:cubicBezTo>
                    <a:pt x="132" y="68"/>
                    <a:pt x="130" y="53"/>
                    <a:pt x="130" y="45"/>
                  </a:cubicBezTo>
                  <a:cubicBezTo>
                    <a:pt x="125" y="46"/>
                    <a:pt x="115" y="59"/>
                    <a:pt x="111" y="64"/>
                  </a:cubicBezTo>
                  <a:cubicBezTo>
                    <a:pt x="108" y="66"/>
                    <a:pt x="105" y="68"/>
                    <a:pt x="102" y="70"/>
                  </a:cubicBezTo>
                  <a:cubicBezTo>
                    <a:pt x="100" y="77"/>
                    <a:pt x="98" y="84"/>
                    <a:pt x="97" y="91"/>
                  </a:cubicBezTo>
                  <a:cubicBezTo>
                    <a:pt x="95" y="95"/>
                    <a:pt x="93" y="98"/>
                    <a:pt x="92" y="101"/>
                  </a:cubicBezTo>
                  <a:cubicBezTo>
                    <a:pt x="91" y="101"/>
                    <a:pt x="91" y="101"/>
                    <a:pt x="91" y="102"/>
                  </a:cubicBezTo>
                  <a:cubicBezTo>
                    <a:pt x="88" y="106"/>
                    <a:pt x="80" y="118"/>
                    <a:pt x="74" y="110"/>
                  </a:cubicBezTo>
                  <a:cubicBezTo>
                    <a:pt x="74" y="109"/>
                    <a:pt x="74" y="108"/>
                    <a:pt x="74" y="107"/>
                  </a:cubicBezTo>
                  <a:cubicBezTo>
                    <a:pt x="79" y="101"/>
                    <a:pt x="82" y="92"/>
                    <a:pt x="82" y="85"/>
                  </a:cubicBezTo>
                  <a:cubicBezTo>
                    <a:pt x="75" y="87"/>
                    <a:pt x="70" y="94"/>
                    <a:pt x="63" y="94"/>
                  </a:cubicBezTo>
                  <a:cubicBezTo>
                    <a:pt x="59" y="93"/>
                    <a:pt x="55" y="92"/>
                    <a:pt x="53" y="91"/>
                  </a:cubicBezTo>
                  <a:cubicBezTo>
                    <a:pt x="53" y="90"/>
                    <a:pt x="53" y="90"/>
                    <a:pt x="52" y="90"/>
                  </a:cubicBezTo>
                  <a:cubicBezTo>
                    <a:pt x="51" y="89"/>
                    <a:pt x="49" y="87"/>
                    <a:pt x="48" y="88"/>
                  </a:cubicBezTo>
                  <a:cubicBezTo>
                    <a:pt x="47" y="91"/>
                    <a:pt x="45" y="96"/>
                    <a:pt x="44" y="100"/>
                  </a:cubicBezTo>
                  <a:cubicBezTo>
                    <a:pt x="37" y="115"/>
                    <a:pt x="32" y="130"/>
                    <a:pt x="27" y="147"/>
                  </a:cubicBezTo>
                  <a:cubicBezTo>
                    <a:pt x="24" y="149"/>
                    <a:pt x="23" y="150"/>
                    <a:pt x="20" y="150"/>
                  </a:cubicBezTo>
                </a:path>
              </a:pathLst>
            </a:custGeom>
            <a:solidFill>
              <a:srgbClr val="003F88"/>
            </a:solidFill>
            <a:ln>
              <a:noFill/>
            </a:ln>
          </p:spPr>
          <p:txBody>
            <a:bodyPr vert="horz" wrap="square" lIns="91440" tIns="45720" rIns="91440" bIns="45720" numCol="1" anchor="t" anchorCtr="0" compatLnSpc="1"/>
            <a:lstStyle/>
            <a:p>
              <a:endParaRPr lang="zh-CN" altLang="en-US" sz="1350"/>
            </a:p>
          </p:txBody>
        </p:sp>
        <p:sp>
          <p:nvSpPr>
            <p:cNvPr id="15" name="Freeform 83"/>
            <p:cNvSpPr/>
            <p:nvPr userDrawn="1"/>
          </p:nvSpPr>
          <p:spPr bwMode="auto">
            <a:xfrm>
              <a:off x="1401" y="757"/>
              <a:ext cx="37" cy="49"/>
            </a:xfrm>
            <a:custGeom>
              <a:avLst/>
              <a:gdLst>
                <a:gd name="T0" fmla="*/ 5 w 30"/>
                <a:gd name="T1" fmla="*/ 39 h 39"/>
                <a:gd name="T2" fmla="*/ 6 w 30"/>
                <a:gd name="T3" fmla="*/ 28 h 39"/>
                <a:gd name="T4" fmla="*/ 6 w 30"/>
                <a:gd name="T5" fmla="*/ 1 h 39"/>
                <a:gd name="T6" fmla="*/ 10 w 30"/>
                <a:gd name="T7" fmla="*/ 0 h 39"/>
                <a:gd name="T8" fmla="*/ 25 w 30"/>
                <a:gd name="T9" fmla="*/ 17 h 39"/>
                <a:gd name="T10" fmla="*/ 5 w 30"/>
                <a:gd name="T11" fmla="*/ 39 h 39"/>
              </a:gdLst>
              <a:ahLst/>
              <a:cxnLst>
                <a:cxn ang="0">
                  <a:pos x="T0" y="T1"/>
                </a:cxn>
                <a:cxn ang="0">
                  <a:pos x="T2" y="T3"/>
                </a:cxn>
                <a:cxn ang="0">
                  <a:pos x="T4" y="T5"/>
                </a:cxn>
                <a:cxn ang="0">
                  <a:pos x="T6" y="T7"/>
                </a:cxn>
                <a:cxn ang="0">
                  <a:pos x="T8" y="T9"/>
                </a:cxn>
                <a:cxn ang="0">
                  <a:pos x="T10" y="T11"/>
                </a:cxn>
              </a:cxnLst>
              <a:rect l="0" t="0" r="r" b="b"/>
              <a:pathLst>
                <a:path w="30" h="39">
                  <a:moveTo>
                    <a:pt x="5" y="39"/>
                  </a:moveTo>
                  <a:cubicBezTo>
                    <a:pt x="3" y="35"/>
                    <a:pt x="6" y="31"/>
                    <a:pt x="6" y="28"/>
                  </a:cubicBezTo>
                  <a:cubicBezTo>
                    <a:pt x="3" y="17"/>
                    <a:pt x="0" y="9"/>
                    <a:pt x="6" y="1"/>
                  </a:cubicBezTo>
                  <a:cubicBezTo>
                    <a:pt x="7" y="0"/>
                    <a:pt x="9" y="0"/>
                    <a:pt x="10" y="0"/>
                  </a:cubicBezTo>
                  <a:cubicBezTo>
                    <a:pt x="14" y="4"/>
                    <a:pt x="21" y="11"/>
                    <a:pt x="25" y="17"/>
                  </a:cubicBezTo>
                  <a:cubicBezTo>
                    <a:pt x="30" y="29"/>
                    <a:pt x="14" y="35"/>
                    <a:pt x="5" y="39"/>
                  </a:cubicBezTo>
                </a:path>
              </a:pathLst>
            </a:custGeom>
            <a:solidFill>
              <a:srgbClr val="003F88"/>
            </a:solidFill>
            <a:ln>
              <a:noFill/>
            </a:ln>
          </p:spPr>
          <p:txBody>
            <a:bodyPr vert="horz" wrap="square" lIns="91440" tIns="45720" rIns="91440" bIns="45720" numCol="1" anchor="t" anchorCtr="0" compatLnSpc="1"/>
            <a:lstStyle/>
            <a:p>
              <a:endParaRPr lang="zh-CN" altLang="en-US" sz="1350"/>
            </a:p>
          </p:txBody>
        </p:sp>
        <p:sp>
          <p:nvSpPr>
            <p:cNvPr id="16" name="Freeform 84"/>
            <p:cNvSpPr/>
            <p:nvPr userDrawn="1"/>
          </p:nvSpPr>
          <p:spPr bwMode="auto">
            <a:xfrm>
              <a:off x="1411" y="708"/>
              <a:ext cx="46" cy="47"/>
            </a:xfrm>
            <a:custGeom>
              <a:avLst/>
              <a:gdLst>
                <a:gd name="T0" fmla="*/ 7 w 37"/>
                <a:gd name="T1" fmla="*/ 38 h 38"/>
                <a:gd name="T2" fmla="*/ 4 w 37"/>
                <a:gd name="T3" fmla="*/ 36 h 38"/>
                <a:gd name="T4" fmla="*/ 6 w 37"/>
                <a:gd name="T5" fmla="*/ 29 h 38"/>
                <a:gd name="T6" fmla="*/ 11 w 37"/>
                <a:gd name="T7" fmla="*/ 0 h 38"/>
                <a:gd name="T8" fmla="*/ 16 w 37"/>
                <a:gd name="T9" fmla="*/ 7 h 38"/>
                <a:gd name="T10" fmla="*/ 24 w 37"/>
                <a:gd name="T11" fmla="*/ 32 h 38"/>
                <a:gd name="T12" fmla="*/ 7 w 37"/>
                <a:gd name="T13" fmla="*/ 38 h 38"/>
              </a:gdLst>
              <a:ahLst/>
              <a:cxnLst>
                <a:cxn ang="0">
                  <a:pos x="T0" y="T1"/>
                </a:cxn>
                <a:cxn ang="0">
                  <a:pos x="T2" y="T3"/>
                </a:cxn>
                <a:cxn ang="0">
                  <a:pos x="T4" y="T5"/>
                </a:cxn>
                <a:cxn ang="0">
                  <a:pos x="T6" y="T7"/>
                </a:cxn>
                <a:cxn ang="0">
                  <a:pos x="T8" y="T9"/>
                </a:cxn>
                <a:cxn ang="0">
                  <a:pos x="T10" y="T11"/>
                </a:cxn>
                <a:cxn ang="0">
                  <a:pos x="T12" y="T13"/>
                </a:cxn>
              </a:cxnLst>
              <a:rect l="0" t="0" r="r" b="b"/>
              <a:pathLst>
                <a:path w="37" h="38">
                  <a:moveTo>
                    <a:pt x="7" y="38"/>
                  </a:moveTo>
                  <a:cubicBezTo>
                    <a:pt x="5" y="37"/>
                    <a:pt x="5" y="37"/>
                    <a:pt x="4" y="36"/>
                  </a:cubicBezTo>
                  <a:cubicBezTo>
                    <a:pt x="6" y="33"/>
                    <a:pt x="7" y="32"/>
                    <a:pt x="6" y="29"/>
                  </a:cubicBezTo>
                  <a:cubicBezTo>
                    <a:pt x="0" y="20"/>
                    <a:pt x="0" y="5"/>
                    <a:pt x="11" y="0"/>
                  </a:cubicBezTo>
                  <a:cubicBezTo>
                    <a:pt x="14" y="0"/>
                    <a:pt x="15" y="3"/>
                    <a:pt x="16" y="7"/>
                  </a:cubicBezTo>
                  <a:cubicBezTo>
                    <a:pt x="23" y="14"/>
                    <a:pt x="37" y="23"/>
                    <a:pt x="24" y="32"/>
                  </a:cubicBezTo>
                  <a:cubicBezTo>
                    <a:pt x="18" y="35"/>
                    <a:pt x="13" y="36"/>
                    <a:pt x="7" y="38"/>
                  </a:cubicBezTo>
                </a:path>
              </a:pathLst>
            </a:custGeom>
            <a:solidFill>
              <a:srgbClr val="003F88"/>
            </a:solidFill>
            <a:ln>
              <a:noFill/>
            </a:ln>
          </p:spPr>
          <p:txBody>
            <a:bodyPr vert="horz" wrap="square" lIns="91440" tIns="45720" rIns="91440" bIns="45720" numCol="1" anchor="t" anchorCtr="0" compatLnSpc="1"/>
            <a:lstStyle/>
            <a:p>
              <a:endParaRPr lang="zh-CN" altLang="en-US" sz="1350"/>
            </a:p>
          </p:txBody>
        </p:sp>
        <p:sp>
          <p:nvSpPr>
            <p:cNvPr id="17" name="Freeform 85"/>
            <p:cNvSpPr/>
            <p:nvPr userDrawn="1"/>
          </p:nvSpPr>
          <p:spPr bwMode="auto">
            <a:xfrm>
              <a:off x="2067" y="765"/>
              <a:ext cx="26" cy="39"/>
            </a:xfrm>
            <a:custGeom>
              <a:avLst/>
              <a:gdLst>
                <a:gd name="T0" fmla="*/ 10 w 21"/>
                <a:gd name="T1" fmla="*/ 31 h 31"/>
                <a:gd name="T2" fmla="*/ 3 w 21"/>
                <a:gd name="T3" fmla="*/ 4 h 31"/>
                <a:gd name="T4" fmla="*/ 21 w 21"/>
                <a:gd name="T5" fmla="*/ 18 h 31"/>
                <a:gd name="T6" fmla="*/ 10 w 21"/>
                <a:gd name="T7" fmla="*/ 31 h 31"/>
              </a:gdLst>
              <a:ahLst/>
              <a:cxnLst>
                <a:cxn ang="0">
                  <a:pos x="T0" y="T1"/>
                </a:cxn>
                <a:cxn ang="0">
                  <a:pos x="T2" y="T3"/>
                </a:cxn>
                <a:cxn ang="0">
                  <a:pos x="T4" y="T5"/>
                </a:cxn>
                <a:cxn ang="0">
                  <a:pos x="T6" y="T7"/>
                </a:cxn>
              </a:cxnLst>
              <a:rect l="0" t="0" r="r" b="b"/>
              <a:pathLst>
                <a:path w="21" h="31">
                  <a:moveTo>
                    <a:pt x="10" y="31"/>
                  </a:moveTo>
                  <a:cubicBezTo>
                    <a:pt x="0" y="27"/>
                    <a:pt x="2" y="11"/>
                    <a:pt x="3" y="4"/>
                  </a:cubicBezTo>
                  <a:cubicBezTo>
                    <a:pt x="11" y="0"/>
                    <a:pt x="20" y="9"/>
                    <a:pt x="21" y="18"/>
                  </a:cubicBezTo>
                  <a:cubicBezTo>
                    <a:pt x="19" y="27"/>
                    <a:pt x="19" y="29"/>
                    <a:pt x="10" y="31"/>
                  </a:cubicBezTo>
                </a:path>
              </a:pathLst>
            </a:custGeom>
            <a:solidFill>
              <a:srgbClr val="003F88"/>
            </a:solidFill>
            <a:ln>
              <a:noFill/>
            </a:ln>
          </p:spPr>
          <p:txBody>
            <a:bodyPr vert="horz" wrap="square" lIns="91440" tIns="45720" rIns="91440" bIns="45720" numCol="1" anchor="t" anchorCtr="0" compatLnSpc="1"/>
            <a:lstStyle/>
            <a:p>
              <a:endParaRPr lang="zh-CN" altLang="en-US" sz="1350"/>
            </a:p>
          </p:txBody>
        </p:sp>
        <p:sp>
          <p:nvSpPr>
            <p:cNvPr id="18" name="Freeform 86"/>
            <p:cNvSpPr>
              <a:spLocks noEditPoints="1"/>
            </p:cNvSpPr>
            <p:nvPr userDrawn="1"/>
          </p:nvSpPr>
          <p:spPr bwMode="auto">
            <a:xfrm>
              <a:off x="2057" y="673"/>
              <a:ext cx="166" cy="224"/>
            </a:xfrm>
            <a:custGeom>
              <a:avLst/>
              <a:gdLst>
                <a:gd name="T0" fmla="*/ 71 w 134"/>
                <a:gd name="T1" fmla="*/ 180 h 180"/>
                <a:gd name="T2" fmla="*/ 34 w 134"/>
                <a:gd name="T3" fmla="*/ 173 h 180"/>
                <a:gd name="T4" fmla="*/ 56 w 134"/>
                <a:gd name="T5" fmla="*/ 148 h 180"/>
                <a:gd name="T6" fmla="*/ 0 w 134"/>
                <a:gd name="T7" fmla="*/ 147 h 180"/>
                <a:gd name="T8" fmla="*/ 56 w 134"/>
                <a:gd name="T9" fmla="*/ 124 h 180"/>
                <a:gd name="T10" fmla="*/ 75 w 134"/>
                <a:gd name="T11" fmla="*/ 108 h 180"/>
                <a:gd name="T12" fmla="*/ 91 w 134"/>
                <a:gd name="T13" fmla="*/ 96 h 180"/>
                <a:gd name="T14" fmla="*/ 32 w 134"/>
                <a:gd name="T15" fmla="*/ 119 h 180"/>
                <a:gd name="T16" fmla="*/ 34 w 134"/>
                <a:gd name="T17" fmla="*/ 108 h 180"/>
                <a:gd name="T18" fmla="*/ 73 w 134"/>
                <a:gd name="T19" fmla="*/ 81 h 180"/>
                <a:gd name="T20" fmla="*/ 71 w 134"/>
                <a:gd name="T21" fmla="*/ 78 h 180"/>
                <a:gd name="T22" fmla="*/ 39 w 134"/>
                <a:gd name="T23" fmla="*/ 93 h 180"/>
                <a:gd name="T24" fmla="*/ 27 w 134"/>
                <a:gd name="T25" fmla="*/ 61 h 180"/>
                <a:gd name="T26" fmla="*/ 33 w 134"/>
                <a:gd name="T27" fmla="*/ 44 h 180"/>
                <a:gd name="T28" fmla="*/ 46 w 134"/>
                <a:gd name="T29" fmla="*/ 56 h 180"/>
                <a:gd name="T30" fmla="*/ 60 w 134"/>
                <a:gd name="T31" fmla="*/ 66 h 180"/>
                <a:gd name="T32" fmla="*/ 68 w 134"/>
                <a:gd name="T33" fmla="*/ 55 h 180"/>
                <a:gd name="T34" fmla="*/ 64 w 134"/>
                <a:gd name="T35" fmla="*/ 45 h 180"/>
                <a:gd name="T36" fmla="*/ 84 w 134"/>
                <a:gd name="T37" fmla="*/ 25 h 180"/>
                <a:gd name="T38" fmla="*/ 111 w 134"/>
                <a:gd name="T39" fmla="*/ 20 h 180"/>
                <a:gd name="T40" fmla="*/ 110 w 134"/>
                <a:gd name="T41" fmla="*/ 29 h 180"/>
                <a:gd name="T42" fmla="*/ 132 w 134"/>
                <a:gd name="T43" fmla="*/ 44 h 180"/>
                <a:gd name="T44" fmla="*/ 115 w 134"/>
                <a:gd name="T45" fmla="*/ 77 h 180"/>
                <a:gd name="T46" fmla="*/ 120 w 134"/>
                <a:gd name="T47" fmla="*/ 94 h 180"/>
                <a:gd name="T48" fmla="*/ 78 w 134"/>
                <a:gd name="T49" fmla="*/ 114 h 180"/>
                <a:gd name="T50" fmla="*/ 92 w 134"/>
                <a:gd name="T51" fmla="*/ 119 h 180"/>
                <a:gd name="T52" fmla="*/ 81 w 134"/>
                <a:gd name="T53" fmla="*/ 140 h 180"/>
                <a:gd name="T54" fmla="*/ 72 w 134"/>
                <a:gd name="T55" fmla="*/ 180 h 180"/>
                <a:gd name="T56" fmla="*/ 106 w 134"/>
                <a:gd name="T57" fmla="*/ 53 h 180"/>
                <a:gd name="T58" fmla="*/ 87 w 134"/>
                <a:gd name="T59" fmla="*/ 59 h 180"/>
                <a:gd name="T60" fmla="*/ 87 w 134"/>
                <a:gd name="T61" fmla="*/ 60 h 180"/>
                <a:gd name="T62" fmla="*/ 92 w 134"/>
                <a:gd name="T63" fmla="*/ 58 h 180"/>
                <a:gd name="T64" fmla="*/ 99 w 134"/>
                <a:gd name="T65" fmla="*/ 67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4" h="180">
                  <a:moveTo>
                    <a:pt x="72" y="180"/>
                  </a:moveTo>
                  <a:cubicBezTo>
                    <a:pt x="71" y="180"/>
                    <a:pt x="71" y="180"/>
                    <a:pt x="71" y="180"/>
                  </a:cubicBezTo>
                  <a:cubicBezTo>
                    <a:pt x="58" y="180"/>
                    <a:pt x="46" y="179"/>
                    <a:pt x="34" y="175"/>
                  </a:cubicBezTo>
                  <a:cubicBezTo>
                    <a:pt x="34" y="174"/>
                    <a:pt x="34" y="174"/>
                    <a:pt x="34" y="173"/>
                  </a:cubicBezTo>
                  <a:cubicBezTo>
                    <a:pt x="41" y="169"/>
                    <a:pt x="50" y="170"/>
                    <a:pt x="55" y="163"/>
                  </a:cubicBezTo>
                  <a:cubicBezTo>
                    <a:pt x="56" y="157"/>
                    <a:pt x="57" y="152"/>
                    <a:pt x="56" y="148"/>
                  </a:cubicBezTo>
                  <a:cubicBezTo>
                    <a:pt x="43" y="148"/>
                    <a:pt x="37" y="157"/>
                    <a:pt x="27" y="161"/>
                  </a:cubicBezTo>
                  <a:cubicBezTo>
                    <a:pt x="18" y="162"/>
                    <a:pt x="3" y="154"/>
                    <a:pt x="0" y="147"/>
                  </a:cubicBezTo>
                  <a:cubicBezTo>
                    <a:pt x="0" y="136"/>
                    <a:pt x="3" y="141"/>
                    <a:pt x="14" y="140"/>
                  </a:cubicBezTo>
                  <a:cubicBezTo>
                    <a:pt x="28" y="138"/>
                    <a:pt x="43" y="130"/>
                    <a:pt x="56" y="124"/>
                  </a:cubicBezTo>
                  <a:cubicBezTo>
                    <a:pt x="59" y="121"/>
                    <a:pt x="59" y="121"/>
                    <a:pt x="61" y="121"/>
                  </a:cubicBezTo>
                  <a:cubicBezTo>
                    <a:pt x="64" y="112"/>
                    <a:pt x="66" y="110"/>
                    <a:pt x="75" y="108"/>
                  </a:cubicBezTo>
                  <a:cubicBezTo>
                    <a:pt x="79" y="106"/>
                    <a:pt x="79" y="106"/>
                    <a:pt x="90" y="100"/>
                  </a:cubicBezTo>
                  <a:cubicBezTo>
                    <a:pt x="90" y="99"/>
                    <a:pt x="91" y="98"/>
                    <a:pt x="91" y="96"/>
                  </a:cubicBezTo>
                  <a:cubicBezTo>
                    <a:pt x="74" y="98"/>
                    <a:pt x="61" y="112"/>
                    <a:pt x="48" y="121"/>
                  </a:cubicBezTo>
                  <a:cubicBezTo>
                    <a:pt x="41" y="122"/>
                    <a:pt x="36" y="121"/>
                    <a:pt x="32" y="119"/>
                  </a:cubicBezTo>
                  <a:cubicBezTo>
                    <a:pt x="29" y="120"/>
                    <a:pt x="12" y="123"/>
                    <a:pt x="20" y="116"/>
                  </a:cubicBezTo>
                  <a:cubicBezTo>
                    <a:pt x="25" y="114"/>
                    <a:pt x="29" y="111"/>
                    <a:pt x="34" y="108"/>
                  </a:cubicBezTo>
                  <a:cubicBezTo>
                    <a:pt x="47" y="100"/>
                    <a:pt x="61" y="93"/>
                    <a:pt x="74" y="85"/>
                  </a:cubicBezTo>
                  <a:cubicBezTo>
                    <a:pt x="74" y="83"/>
                    <a:pt x="73" y="82"/>
                    <a:pt x="73" y="81"/>
                  </a:cubicBezTo>
                  <a:cubicBezTo>
                    <a:pt x="73" y="79"/>
                    <a:pt x="74" y="77"/>
                    <a:pt x="74" y="75"/>
                  </a:cubicBezTo>
                  <a:cubicBezTo>
                    <a:pt x="72" y="76"/>
                    <a:pt x="71" y="76"/>
                    <a:pt x="71" y="78"/>
                  </a:cubicBezTo>
                  <a:cubicBezTo>
                    <a:pt x="63" y="81"/>
                    <a:pt x="59" y="88"/>
                    <a:pt x="53" y="81"/>
                  </a:cubicBezTo>
                  <a:cubicBezTo>
                    <a:pt x="51" y="88"/>
                    <a:pt x="46" y="93"/>
                    <a:pt x="39" y="93"/>
                  </a:cubicBezTo>
                  <a:cubicBezTo>
                    <a:pt x="32" y="89"/>
                    <a:pt x="32" y="77"/>
                    <a:pt x="31" y="72"/>
                  </a:cubicBezTo>
                  <a:cubicBezTo>
                    <a:pt x="30" y="71"/>
                    <a:pt x="29" y="67"/>
                    <a:pt x="27" y="61"/>
                  </a:cubicBezTo>
                  <a:cubicBezTo>
                    <a:pt x="24" y="55"/>
                    <a:pt x="18" y="47"/>
                    <a:pt x="22" y="42"/>
                  </a:cubicBezTo>
                  <a:cubicBezTo>
                    <a:pt x="27" y="38"/>
                    <a:pt x="29" y="37"/>
                    <a:pt x="33" y="44"/>
                  </a:cubicBezTo>
                  <a:cubicBezTo>
                    <a:pt x="37" y="47"/>
                    <a:pt x="42" y="51"/>
                    <a:pt x="45" y="56"/>
                  </a:cubicBezTo>
                  <a:cubicBezTo>
                    <a:pt x="45" y="56"/>
                    <a:pt x="46" y="56"/>
                    <a:pt x="46" y="56"/>
                  </a:cubicBezTo>
                  <a:cubicBezTo>
                    <a:pt x="48" y="62"/>
                    <a:pt x="54" y="69"/>
                    <a:pt x="53" y="77"/>
                  </a:cubicBezTo>
                  <a:cubicBezTo>
                    <a:pt x="57" y="75"/>
                    <a:pt x="62" y="71"/>
                    <a:pt x="60" y="66"/>
                  </a:cubicBezTo>
                  <a:cubicBezTo>
                    <a:pt x="53" y="63"/>
                    <a:pt x="57" y="57"/>
                    <a:pt x="61" y="55"/>
                  </a:cubicBezTo>
                  <a:cubicBezTo>
                    <a:pt x="64" y="55"/>
                    <a:pt x="64" y="55"/>
                    <a:pt x="68" y="55"/>
                  </a:cubicBezTo>
                  <a:cubicBezTo>
                    <a:pt x="68" y="53"/>
                    <a:pt x="68" y="53"/>
                    <a:pt x="67" y="52"/>
                  </a:cubicBezTo>
                  <a:cubicBezTo>
                    <a:pt x="62" y="50"/>
                    <a:pt x="63" y="49"/>
                    <a:pt x="64" y="45"/>
                  </a:cubicBezTo>
                  <a:cubicBezTo>
                    <a:pt x="58" y="43"/>
                    <a:pt x="56" y="37"/>
                    <a:pt x="58" y="32"/>
                  </a:cubicBezTo>
                  <a:cubicBezTo>
                    <a:pt x="76" y="28"/>
                    <a:pt x="76" y="28"/>
                    <a:pt x="84" y="25"/>
                  </a:cubicBezTo>
                  <a:cubicBezTo>
                    <a:pt x="89" y="19"/>
                    <a:pt x="95" y="0"/>
                    <a:pt x="106" y="4"/>
                  </a:cubicBezTo>
                  <a:cubicBezTo>
                    <a:pt x="109" y="7"/>
                    <a:pt x="111" y="14"/>
                    <a:pt x="111" y="20"/>
                  </a:cubicBezTo>
                  <a:cubicBezTo>
                    <a:pt x="109" y="23"/>
                    <a:pt x="107" y="25"/>
                    <a:pt x="107" y="28"/>
                  </a:cubicBezTo>
                  <a:cubicBezTo>
                    <a:pt x="108" y="28"/>
                    <a:pt x="109" y="28"/>
                    <a:pt x="110" y="29"/>
                  </a:cubicBezTo>
                  <a:cubicBezTo>
                    <a:pt x="117" y="25"/>
                    <a:pt x="121" y="21"/>
                    <a:pt x="125" y="31"/>
                  </a:cubicBezTo>
                  <a:cubicBezTo>
                    <a:pt x="132" y="35"/>
                    <a:pt x="134" y="34"/>
                    <a:pt x="132" y="44"/>
                  </a:cubicBezTo>
                  <a:cubicBezTo>
                    <a:pt x="127" y="55"/>
                    <a:pt x="121" y="66"/>
                    <a:pt x="115" y="76"/>
                  </a:cubicBezTo>
                  <a:cubicBezTo>
                    <a:pt x="115" y="76"/>
                    <a:pt x="115" y="77"/>
                    <a:pt x="115" y="77"/>
                  </a:cubicBezTo>
                  <a:cubicBezTo>
                    <a:pt x="117" y="77"/>
                    <a:pt x="118" y="78"/>
                    <a:pt x="119" y="78"/>
                  </a:cubicBezTo>
                  <a:cubicBezTo>
                    <a:pt x="120" y="83"/>
                    <a:pt x="120" y="88"/>
                    <a:pt x="120" y="94"/>
                  </a:cubicBezTo>
                  <a:cubicBezTo>
                    <a:pt x="116" y="100"/>
                    <a:pt x="110" y="100"/>
                    <a:pt x="103" y="101"/>
                  </a:cubicBezTo>
                  <a:cubicBezTo>
                    <a:pt x="94" y="106"/>
                    <a:pt x="86" y="109"/>
                    <a:pt x="78" y="114"/>
                  </a:cubicBezTo>
                  <a:cubicBezTo>
                    <a:pt x="78" y="116"/>
                    <a:pt x="78" y="118"/>
                    <a:pt x="79" y="120"/>
                  </a:cubicBezTo>
                  <a:cubicBezTo>
                    <a:pt x="83" y="120"/>
                    <a:pt x="87" y="120"/>
                    <a:pt x="92" y="119"/>
                  </a:cubicBezTo>
                  <a:cubicBezTo>
                    <a:pt x="96" y="123"/>
                    <a:pt x="96" y="131"/>
                    <a:pt x="93" y="136"/>
                  </a:cubicBezTo>
                  <a:cubicBezTo>
                    <a:pt x="88" y="137"/>
                    <a:pt x="85" y="138"/>
                    <a:pt x="81" y="140"/>
                  </a:cubicBezTo>
                  <a:cubicBezTo>
                    <a:pt x="81" y="142"/>
                    <a:pt x="81" y="144"/>
                    <a:pt x="80" y="147"/>
                  </a:cubicBezTo>
                  <a:cubicBezTo>
                    <a:pt x="81" y="156"/>
                    <a:pt x="85" y="178"/>
                    <a:pt x="72" y="180"/>
                  </a:cubicBezTo>
                  <a:moveTo>
                    <a:pt x="99" y="67"/>
                  </a:moveTo>
                  <a:cubicBezTo>
                    <a:pt x="103" y="63"/>
                    <a:pt x="106" y="58"/>
                    <a:pt x="106" y="53"/>
                  </a:cubicBezTo>
                  <a:cubicBezTo>
                    <a:pt x="102" y="49"/>
                    <a:pt x="96" y="49"/>
                    <a:pt x="92" y="49"/>
                  </a:cubicBezTo>
                  <a:cubicBezTo>
                    <a:pt x="92" y="51"/>
                    <a:pt x="92" y="51"/>
                    <a:pt x="87" y="59"/>
                  </a:cubicBezTo>
                  <a:cubicBezTo>
                    <a:pt x="88" y="59"/>
                    <a:pt x="88" y="59"/>
                    <a:pt x="89" y="59"/>
                  </a:cubicBezTo>
                  <a:cubicBezTo>
                    <a:pt x="88" y="60"/>
                    <a:pt x="88" y="60"/>
                    <a:pt x="87" y="60"/>
                  </a:cubicBezTo>
                  <a:cubicBezTo>
                    <a:pt x="87" y="60"/>
                    <a:pt x="88" y="60"/>
                    <a:pt x="88" y="61"/>
                  </a:cubicBezTo>
                  <a:cubicBezTo>
                    <a:pt x="90" y="61"/>
                    <a:pt x="91" y="59"/>
                    <a:pt x="92" y="58"/>
                  </a:cubicBezTo>
                  <a:cubicBezTo>
                    <a:pt x="98" y="57"/>
                    <a:pt x="98" y="59"/>
                    <a:pt x="98" y="67"/>
                  </a:cubicBezTo>
                  <a:cubicBezTo>
                    <a:pt x="98" y="67"/>
                    <a:pt x="98" y="67"/>
                    <a:pt x="99" y="67"/>
                  </a:cubicBezTo>
                </a:path>
              </a:pathLst>
            </a:custGeom>
            <a:solidFill>
              <a:srgbClr val="003F88"/>
            </a:solidFill>
            <a:ln>
              <a:noFill/>
            </a:ln>
          </p:spPr>
          <p:txBody>
            <a:bodyPr vert="horz" wrap="square" lIns="91440" tIns="45720" rIns="91440" bIns="45720" numCol="1" anchor="t" anchorCtr="0" compatLnSpc="1"/>
            <a:lstStyle/>
            <a:p>
              <a:endParaRPr lang="zh-CN" altLang="en-US" sz="1350"/>
            </a:p>
          </p:txBody>
        </p:sp>
        <p:sp>
          <p:nvSpPr>
            <p:cNvPr id="19" name="Freeform 87"/>
            <p:cNvSpPr/>
            <p:nvPr userDrawn="1"/>
          </p:nvSpPr>
          <p:spPr bwMode="auto">
            <a:xfrm>
              <a:off x="1415" y="933"/>
              <a:ext cx="31" cy="40"/>
            </a:xfrm>
            <a:custGeom>
              <a:avLst/>
              <a:gdLst>
                <a:gd name="T0" fmla="*/ 0 w 31"/>
                <a:gd name="T1" fmla="*/ 35 h 40"/>
                <a:gd name="T2" fmla="*/ 24 w 31"/>
                <a:gd name="T3" fmla="*/ 5 h 40"/>
                <a:gd name="T4" fmla="*/ 2 w 31"/>
                <a:gd name="T5" fmla="*/ 5 h 40"/>
                <a:gd name="T6" fmla="*/ 2 w 31"/>
                <a:gd name="T7" fmla="*/ 3 h 40"/>
                <a:gd name="T8" fmla="*/ 2 w 31"/>
                <a:gd name="T9" fmla="*/ 0 h 40"/>
                <a:gd name="T10" fmla="*/ 31 w 31"/>
                <a:gd name="T11" fmla="*/ 0 h 40"/>
                <a:gd name="T12" fmla="*/ 31 w 31"/>
                <a:gd name="T13" fmla="*/ 3 h 40"/>
                <a:gd name="T14" fmla="*/ 31 w 31"/>
                <a:gd name="T15" fmla="*/ 5 h 40"/>
                <a:gd name="T16" fmla="*/ 6 w 31"/>
                <a:gd name="T17" fmla="*/ 35 h 40"/>
                <a:gd name="T18" fmla="*/ 31 w 31"/>
                <a:gd name="T19" fmla="*/ 35 h 40"/>
                <a:gd name="T20" fmla="*/ 31 w 31"/>
                <a:gd name="T21" fmla="*/ 37 h 40"/>
                <a:gd name="T22" fmla="*/ 31 w 31"/>
                <a:gd name="T23" fmla="*/ 40 h 40"/>
                <a:gd name="T24" fmla="*/ 0 w 31"/>
                <a:gd name="T25" fmla="*/ 40 h 40"/>
                <a:gd name="T26" fmla="*/ 0 w 31"/>
                <a:gd name="T27" fmla="*/ 37 h 40"/>
                <a:gd name="T28" fmla="*/ 0 w 31"/>
                <a:gd name="T29"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 h="40">
                  <a:moveTo>
                    <a:pt x="0" y="35"/>
                  </a:moveTo>
                  <a:lnTo>
                    <a:pt x="24" y="5"/>
                  </a:lnTo>
                  <a:lnTo>
                    <a:pt x="2" y="5"/>
                  </a:lnTo>
                  <a:lnTo>
                    <a:pt x="2" y="3"/>
                  </a:lnTo>
                  <a:lnTo>
                    <a:pt x="2" y="0"/>
                  </a:lnTo>
                  <a:lnTo>
                    <a:pt x="31" y="0"/>
                  </a:lnTo>
                  <a:lnTo>
                    <a:pt x="31" y="3"/>
                  </a:lnTo>
                  <a:lnTo>
                    <a:pt x="31" y="5"/>
                  </a:lnTo>
                  <a:lnTo>
                    <a:pt x="6" y="35"/>
                  </a:lnTo>
                  <a:lnTo>
                    <a:pt x="31" y="35"/>
                  </a:lnTo>
                  <a:lnTo>
                    <a:pt x="31" y="37"/>
                  </a:lnTo>
                  <a:lnTo>
                    <a:pt x="31" y="40"/>
                  </a:lnTo>
                  <a:lnTo>
                    <a:pt x="0" y="40"/>
                  </a:lnTo>
                  <a:lnTo>
                    <a:pt x="0" y="37"/>
                  </a:lnTo>
                  <a:lnTo>
                    <a:pt x="0" y="35"/>
                  </a:lnTo>
                  <a:close/>
                </a:path>
              </a:pathLst>
            </a:custGeom>
            <a:solidFill>
              <a:srgbClr val="003F88"/>
            </a:solidFill>
            <a:ln>
              <a:noFill/>
            </a:ln>
          </p:spPr>
          <p:txBody>
            <a:bodyPr vert="horz" wrap="square" lIns="91440" tIns="45720" rIns="91440" bIns="45720" numCol="1" anchor="t" anchorCtr="0" compatLnSpc="1"/>
            <a:lstStyle/>
            <a:p>
              <a:endParaRPr lang="zh-CN" altLang="en-US" sz="1350"/>
            </a:p>
          </p:txBody>
        </p:sp>
        <p:sp>
          <p:nvSpPr>
            <p:cNvPr id="20" name="Freeform 88"/>
            <p:cNvSpPr/>
            <p:nvPr userDrawn="1"/>
          </p:nvSpPr>
          <p:spPr bwMode="auto">
            <a:xfrm>
              <a:off x="1458" y="933"/>
              <a:ext cx="31" cy="40"/>
            </a:xfrm>
            <a:custGeom>
              <a:avLst/>
              <a:gdLst>
                <a:gd name="T0" fmla="*/ 0 w 31"/>
                <a:gd name="T1" fmla="*/ 0 h 40"/>
                <a:gd name="T2" fmla="*/ 2 w 31"/>
                <a:gd name="T3" fmla="*/ 0 h 40"/>
                <a:gd name="T4" fmla="*/ 5 w 31"/>
                <a:gd name="T5" fmla="*/ 0 h 40"/>
                <a:gd name="T6" fmla="*/ 5 w 31"/>
                <a:gd name="T7" fmla="*/ 16 h 40"/>
                <a:gd name="T8" fmla="*/ 26 w 31"/>
                <a:gd name="T9" fmla="*/ 16 h 40"/>
                <a:gd name="T10" fmla="*/ 26 w 31"/>
                <a:gd name="T11" fmla="*/ 0 h 40"/>
                <a:gd name="T12" fmla="*/ 28 w 31"/>
                <a:gd name="T13" fmla="*/ 0 h 40"/>
                <a:gd name="T14" fmla="*/ 31 w 31"/>
                <a:gd name="T15" fmla="*/ 0 h 40"/>
                <a:gd name="T16" fmla="*/ 31 w 31"/>
                <a:gd name="T17" fmla="*/ 40 h 40"/>
                <a:gd name="T18" fmla="*/ 28 w 31"/>
                <a:gd name="T19" fmla="*/ 40 h 40"/>
                <a:gd name="T20" fmla="*/ 26 w 31"/>
                <a:gd name="T21" fmla="*/ 40 h 40"/>
                <a:gd name="T22" fmla="*/ 26 w 31"/>
                <a:gd name="T23" fmla="*/ 21 h 40"/>
                <a:gd name="T24" fmla="*/ 5 w 31"/>
                <a:gd name="T25" fmla="*/ 21 h 40"/>
                <a:gd name="T26" fmla="*/ 5 w 31"/>
                <a:gd name="T27" fmla="*/ 40 h 40"/>
                <a:gd name="T28" fmla="*/ 2 w 31"/>
                <a:gd name="T29" fmla="*/ 40 h 40"/>
                <a:gd name="T30" fmla="*/ 0 w 31"/>
                <a:gd name="T31" fmla="*/ 40 h 40"/>
                <a:gd name="T32" fmla="*/ 0 w 31"/>
                <a:gd name="T33"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 h="40">
                  <a:moveTo>
                    <a:pt x="0" y="0"/>
                  </a:moveTo>
                  <a:lnTo>
                    <a:pt x="2" y="0"/>
                  </a:lnTo>
                  <a:lnTo>
                    <a:pt x="5" y="0"/>
                  </a:lnTo>
                  <a:lnTo>
                    <a:pt x="5" y="16"/>
                  </a:lnTo>
                  <a:lnTo>
                    <a:pt x="26" y="16"/>
                  </a:lnTo>
                  <a:lnTo>
                    <a:pt x="26" y="0"/>
                  </a:lnTo>
                  <a:lnTo>
                    <a:pt x="28" y="0"/>
                  </a:lnTo>
                  <a:lnTo>
                    <a:pt x="31" y="0"/>
                  </a:lnTo>
                  <a:lnTo>
                    <a:pt x="31" y="40"/>
                  </a:lnTo>
                  <a:lnTo>
                    <a:pt x="28" y="40"/>
                  </a:lnTo>
                  <a:lnTo>
                    <a:pt x="26" y="40"/>
                  </a:lnTo>
                  <a:lnTo>
                    <a:pt x="26" y="21"/>
                  </a:lnTo>
                  <a:lnTo>
                    <a:pt x="5" y="21"/>
                  </a:lnTo>
                  <a:lnTo>
                    <a:pt x="5" y="40"/>
                  </a:lnTo>
                  <a:lnTo>
                    <a:pt x="2" y="40"/>
                  </a:lnTo>
                  <a:lnTo>
                    <a:pt x="0" y="40"/>
                  </a:lnTo>
                  <a:lnTo>
                    <a:pt x="0" y="0"/>
                  </a:lnTo>
                  <a:close/>
                </a:path>
              </a:pathLst>
            </a:custGeom>
            <a:solidFill>
              <a:srgbClr val="003F88"/>
            </a:solidFill>
            <a:ln>
              <a:noFill/>
            </a:ln>
          </p:spPr>
          <p:txBody>
            <a:bodyPr vert="horz" wrap="square" lIns="91440" tIns="45720" rIns="91440" bIns="45720" numCol="1" anchor="t" anchorCtr="0" compatLnSpc="1"/>
            <a:lstStyle/>
            <a:p>
              <a:endParaRPr lang="zh-CN" altLang="en-US" sz="1350"/>
            </a:p>
          </p:txBody>
        </p:sp>
        <p:sp>
          <p:nvSpPr>
            <p:cNvPr id="21" name="Freeform 89"/>
            <p:cNvSpPr/>
            <p:nvPr userDrawn="1"/>
          </p:nvSpPr>
          <p:spPr bwMode="auto">
            <a:xfrm>
              <a:off x="1503" y="933"/>
              <a:ext cx="29" cy="40"/>
            </a:xfrm>
            <a:custGeom>
              <a:avLst/>
              <a:gdLst>
                <a:gd name="T0" fmla="*/ 0 w 29"/>
                <a:gd name="T1" fmla="*/ 40 h 40"/>
                <a:gd name="T2" fmla="*/ 0 w 29"/>
                <a:gd name="T3" fmla="*/ 0 h 40"/>
                <a:gd name="T4" fmla="*/ 29 w 29"/>
                <a:gd name="T5" fmla="*/ 0 h 40"/>
                <a:gd name="T6" fmla="*/ 29 w 29"/>
                <a:gd name="T7" fmla="*/ 3 h 40"/>
                <a:gd name="T8" fmla="*/ 29 w 29"/>
                <a:gd name="T9" fmla="*/ 5 h 40"/>
                <a:gd name="T10" fmla="*/ 6 w 29"/>
                <a:gd name="T11" fmla="*/ 5 h 40"/>
                <a:gd name="T12" fmla="*/ 6 w 29"/>
                <a:gd name="T13" fmla="*/ 16 h 40"/>
                <a:gd name="T14" fmla="*/ 27 w 29"/>
                <a:gd name="T15" fmla="*/ 16 h 40"/>
                <a:gd name="T16" fmla="*/ 27 w 29"/>
                <a:gd name="T17" fmla="*/ 19 h 40"/>
                <a:gd name="T18" fmla="*/ 27 w 29"/>
                <a:gd name="T19" fmla="*/ 21 h 40"/>
                <a:gd name="T20" fmla="*/ 6 w 29"/>
                <a:gd name="T21" fmla="*/ 21 h 40"/>
                <a:gd name="T22" fmla="*/ 6 w 29"/>
                <a:gd name="T23" fmla="*/ 35 h 40"/>
                <a:gd name="T24" fmla="*/ 29 w 29"/>
                <a:gd name="T25" fmla="*/ 35 h 40"/>
                <a:gd name="T26" fmla="*/ 29 w 29"/>
                <a:gd name="T27" fmla="*/ 37 h 40"/>
                <a:gd name="T28" fmla="*/ 29 w 29"/>
                <a:gd name="T29" fmla="*/ 40 h 40"/>
                <a:gd name="T30" fmla="*/ 0 w 29"/>
                <a:gd name="T31"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 h="40">
                  <a:moveTo>
                    <a:pt x="0" y="40"/>
                  </a:moveTo>
                  <a:lnTo>
                    <a:pt x="0" y="0"/>
                  </a:lnTo>
                  <a:lnTo>
                    <a:pt x="29" y="0"/>
                  </a:lnTo>
                  <a:lnTo>
                    <a:pt x="29" y="3"/>
                  </a:lnTo>
                  <a:lnTo>
                    <a:pt x="29" y="5"/>
                  </a:lnTo>
                  <a:lnTo>
                    <a:pt x="6" y="5"/>
                  </a:lnTo>
                  <a:lnTo>
                    <a:pt x="6" y="16"/>
                  </a:lnTo>
                  <a:lnTo>
                    <a:pt x="27" y="16"/>
                  </a:lnTo>
                  <a:lnTo>
                    <a:pt x="27" y="19"/>
                  </a:lnTo>
                  <a:lnTo>
                    <a:pt x="27" y="21"/>
                  </a:lnTo>
                  <a:lnTo>
                    <a:pt x="6" y="21"/>
                  </a:lnTo>
                  <a:lnTo>
                    <a:pt x="6" y="35"/>
                  </a:lnTo>
                  <a:lnTo>
                    <a:pt x="29" y="35"/>
                  </a:lnTo>
                  <a:lnTo>
                    <a:pt x="29" y="37"/>
                  </a:lnTo>
                  <a:lnTo>
                    <a:pt x="29" y="40"/>
                  </a:lnTo>
                  <a:lnTo>
                    <a:pt x="0" y="40"/>
                  </a:lnTo>
                  <a:close/>
                </a:path>
              </a:pathLst>
            </a:custGeom>
            <a:solidFill>
              <a:srgbClr val="003F88"/>
            </a:solidFill>
            <a:ln>
              <a:noFill/>
            </a:ln>
          </p:spPr>
          <p:txBody>
            <a:bodyPr vert="horz" wrap="square" lIns="91440" tIns="45720" rIns="91440" bIns="45720" numCol="1" anchor="t" anchorCtr="0" compatLnSpc="1"/>
            <a:lstStyle/>
            <a:p>
              <a:endParaRPr lang="zh-CN" altLang="en-US" sz="1350"/>
            </a:p>
          </p:txBody>
        </p:sp>
        <p:sp>
          <p:nvSpPr>
            <p:cNvPr id="22" name="Freeform 90"/>
            <p:cNvSpPr/>
            <p:nvPr userDrawn="1"/>
          </p:nvSpPr>
          <p:spPr bwMode="auto">
            <a:xfrm>
              <a:off x="1542" y="933"/>
              <a:ext cx="22" cy="40"/>
            </a:xfrm>
            <a:custGeom>
              <a:avLst/>
              <a:gdLst>
                <a:gd name="T0" fmla="*/ 14 w 18"/>
                <a:gd name="T1" fmla="*/ 0 h 32"/>
                <a:gd name="T2" fmla="*/ 16 w 18"/>
                <a:gd name="T3" fmla="*/ 0 h 32"/>
                <a:gd name="T4" fmla="*/ 18 w 18"/>
                <a:gd name="T5" fmla="*/ 0 h 32"/>
                <a:gd name="T6" fmla="*/ 18 w 18"/>
                <a:gd name="T7" fmla="*/ 23 h 32"/>
                <a:gd name="T8" fmla="*/ 16 w 18"/>
                <a:gd name="T9" fmla="*/ 30 h 32"/>
                <a:gd name="T10" fmla="*/ 9 w 18"/>
                <a:gd name="T11" fmla="*/ 32 h 32"/>
                <a:gd name="T12" fmla="*/ 2 w 18"/>
                <a:gd name="T13" fmla="*/ 30 h 32"/>
                <a:gd name="T14" fmla="*/ 0 w 18"/>
                <a:gd name="T15" fmla="*/ 23 h 32"/>
                <a:gd name="T16" fmla="*/ 0 w 18"/>
                <a:gd name="T17" fmla="*/ 21 h 32"/>
                <a:gd name="T18" fmla="*/ 4 w 18"/>
                <a:gd name="T19" fmla="*/ 21 h 32"/>
                <a:gd name="T20" fmla="*/ 4 w 18"/>
                <a:gd name="T21" fmla="*/ 23 h 32"/>
                <a:gd name="T22" fmla="*/ 6 w 18"/>
                <a:gd name="T23" fmla="*/ 27 h 32"/>
                <a:gd name="T24" fmla="*/ 9 w 18"/>
                <a:gd name="T25" fmla="*/ 29 h 32"/>
                <a:gd name="T26" fmla="*/ 13 w 18"/>
                <a:gd name="T27" fmla="*/ 27 h 32"/>
                <a:gd name="T28" fmla="*/ 14 w 18"/>
                <a:gd name="T29" fmla="*/ 23 h 32"/>
                <a:gd name="T30" fmla="*/ 14 w 18"/>
                <a:gd name="T31"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 h="32">
                  <a:moveTo>
                    <a:pt x="14" y="0"/>
                  </a:moveTo>
                  <a:cubicBezTo>
                    <a:pt x="16" y="0"/>
                    <a:pt x="16" y="0"/>
                    <a:pt x="16" y="0"/>
                  </a:cubicBezTo>
                  <a:cubicBezTo>
                    <a:pt x="18" y="0"/>
                    <a:pt x="18" y="0"/>
                    <a:pt x="18" y="0"/>
                  </a:cubicBezTo>
                  <a:cubicBezTo>
                    <a:pt x="18" y="23"/>
                    <a:pt x="18" y="23"/>
                    <a:pt x="18" y="23"/>
                  </a:cubicBezTo>
                  <a:cubicBezTo>
                    <a:pt x="18" y="26"/>
                    <a:pt x="18" y="28"/>
                    <a:pt x="16" y="30"/>
                  </a:cubicBezTo>
                  <a:cubicBezTo>
                    <a:pt x="14" y="32"/>
                    <a:pt x="12" y="32"/>
                    <a:pt x="9" y="32"/>
                  </a:cubicBezTo>
                  <a:cubicBezTo>
                    <a:pt x="6" y="32"/>
                    <a:pt x="4" y="32"/>
                    <a:pt x="2" y="30"/>
                  </a:cubicBezTo>
                  <a:cubicBezTo>
                    <a:pt x="1" y="28"/>
                    <a:pt x="0" y="26"/>
                    <a:pt x="0" y="23"/>
                  </a:cubicBezTo>
                  <a:cubicBezTo>
                    <a:pt x="0" y="21"/>
                    <a:pt x="0" y="21"/>
                    <a:pt x="0" y="21"/>
                  </a:cubicBezTo>
                  <a:cubicBezTo>
                    <a:pt x="4" y="21"/>
                    <a:pt x="4" y="21"/>
                    <a:pt x="4" y="21"/>
                  </a:cubicBezTo>
                  <a:cubicBezTo>
                    <a:pt x="4" y="23"/>
                    <a:pt x="4" y="23"/>
                    <a:pt x="4" y="23"/>
                  </a:cubicBezTo>
                  <a:cubicBezTo>
                    <a:pt x="4" y="25"/>
                    <a:pt x="5" y="26"/>
                    <a:pt x="6" y="27"/>
                  </a:cubicBezTo>
                  <a:cubicBezTo>
                    <a:pt x="6" y="28"/>
                    <a:pt x="8" y="29"/>
                    <a:pt x="9" y="29"/>
                  </a:cubicBezTo>
                  <a:cubicBezTo>
                    <a:pt x="11" y="29"/>
                    <a:pt x="12" y="28"/>
                    <a:pt x="13" y="27"/>
                  </a:cubicBezTo>
                  <a:cubicBezTo>
                    <a:pt x="14" y="26"/>
                    <a:pt x="14" y="24"/>
                    <a:pt x="14" y="23"/>
                  </a:cubicBezTo>
                  <a:lnTo>
                    <a:pt x="14" y="0"/>
                  </a:lnTo>
                  <a:close/>
                </a:path>
              </a:pathLst>
            </a:custGeom>
            <a:solidFill>
              <a:srgbClr val="003F88"/>
            </a:solidFill>
            <a:ln>
              <a:noFill/>
            </a:ln>
          </p:spPr>
          <p:txBody>
            <a:bodyPr vert="horz" wrap="square" lIns="91440" tIns="45720" rIns="91440" bIns="45720" numCol="1" anchor="t" anchorCtr="0" compatLnSpc="1"/>
            <a:lstStyle/>
            <a:p>
              <a:endParaRPr lang="zh-CN" altLang="en-US" sz="1350"/>
            </a:p>
          </p:txBody>
        </p:sp>
        <p:sp>
          <p:nvSpPr>
            <p:cNvPr id="23" name="Freeform 91"/>
            <p:cNvSpPr/>
            <p:nvPr userDrawn="1"/>
          </p:nvSpPr>
          <p:spPr bwMode="auto">
            <a:xfrm>
              <a:off x="1579" y="933"/>
              <a:ext cx="5" cy="40"/>
            </a:xfrm>
            <a:custGeom>
              <a:avLst/>
              <a:gdLst>
                <a:gd name="T0" fmla="*/ 0 w 5"/>
                <a:gd name="T1" fmla="*/ 0 h 40"/>
                <a:gd name="T2" fmla="*/ 3 w 5"/>
                <a:gd name="T3" fmla="*/ 0 h 40"/>
                <a:gd name="T4" fmla="*/ 5 w 5"/>
                <a:gd name="T5" fmla="*/ 0 h 40"/>
                <a:gd name="T6" fmla="*/ 5 w 5"/>
                <a:gd name="T7" fmla="*/ 40 h 40"/>
                <a:gd name="T8" fmla="*/ 3 w 5"/>
                <a:gd name="T9" fmla="*/ 40 h 40"/>
                <a:gd name="T10" fmla="*/ 0 w 5"/>
                <a:gd name="T11" fmla="*/ 40 h 40"/>
                <a:gd name="T12" fmla="*/ 0 w 5"/>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5" h="40">
                  <a:moveTo>
                    <a:pt x="0" y="0"/>
                  </a:moveTo>
                  <a:lnTo>
                    <a:pt x="3" y="0"/>
                  </a:lnTo>
                  <a:lnTo>
                    <a:pt x="5" y="0"/>
                  </a:lnTo>
                  <a:lnTo>
                    <a:pt x="5" y="40"/>
                  </a:lnTo>
                  <a:lnTo>
                    <a:pt x="3" y="40"/>
                  </a:lnTo>
                  <a:lnTo>
                    <a:pt x="0" y="40"/>
                  </a:lnTo>
                  <a:lnTo>
                    <a:pt x="0" y="0"/>
                  </a:lnTo>
                  <a:close/>
                </a:path>
              </a:pathLst>
            </a:custGeom>
            <a:solidFill>
              <a:srgbClr val="003F88"/>
            </a:solidFill>
            <a:ln>
              <a:noFill/>
            </a:ln>
          </p:spPr>
          <p:txBody>
            <a:bodyPr vert="horz" wrap="square" lIns="91440" tIns="45720" rIns="91440" bIns="45720" numCol="1" anchor="t" anchorCtr="0" compatLnSpc="1"/>
            <a:lstStyle/>
            <a:p>
              <a:endParaRPr lang="zh-CN" altLang="en-US" sz="1350"/>
            </a:p>
          </p:txBody>
        </p:sp>
        <p:sp>
          <p:nvSpPr>
            <p:cNvPr id="24" name="Freeform 92"/>
            <p:cNvSpPr>
              <a:spLocks noEditPoints="1"/>
            </p:cNvSpPr>
            <p:nvPr userDrawn="1"/>
          </p:nvSpPr>
          <p:spPr bwMode="auto">
            <a:xfrm>
              <a:off x="1595" y="933"/>
              <a:ext cx="36" cy="40"/>
            </a:xfrm>
            <a:custGeom>
              <a:avLst/>
              <a:gdLst>
                <a:gd name="T0" fmla="*/ 15 w 36"/>
                <a:gd name="T1" fmla="*/ 0 h 40"/>
                <a:gd name="T2" fmla="*/ 19 w 36"/>
                <a:gd name="T3" fmla="*/ 0 h 40"/>
                <a:gd name="T4" fmla="*/ 21 w 36"/>
                <a:gd name="T5" fmla="*/ 0 h 40"/>
                <a:gd name="T6" fmla="*/ 36 w 36"/>
                <a:gd name="T7" fmla="*/ 40 h 40"/>
                <a:gd name="T8" fmla="*/ 33 w 36"/>
                <a:gd name="T9" fmla="*/ 40 h 40"/>
                <a:gd name="T10" fmla="*/ 30 w 36"/>
                <a:gd name="T11" fmla="*/ 40 h 40"/>
                <a:gd name="T12" fmla="*/ 26 w 36"/>
                <a:gd name="T13" fmla="*/ 27 h 40"/>
                <a:gd name="T14" fmla="*/ 10 w 36"/>
                <a:gd name="T15" fmla="*/ 27 h 40"/>
                <a:gd name="T16" fmla="*/ 7 w 36"/>
                <a:gd name="T17" fmla="*/ 40 h 40"/>
                <a:gd name="T18" fmla="*/ 4 w 36"/>
                <a:gd name="T19" fmla="*/ 40 h 40"/>
                <a:gd name="T20" fmla="*/ 0 w 36"/>
                <a:gd name="T21" fmla="*/ 40 h 40"/>
                <a:gd name="T22" fmla="*/ 15 w 36"/>
                <a:gd name="T23" fmla="*/ 0 h 40"/>
                <a:gd name="T24" fmla="*/ 12 w 36"/>
                <a:gd name="T25" fmla="*/ 24 h 40"/>
                <a:gd name="T26" fmla="*/ 24 w 36"/>
                <a:gd name="T27" fmla="*/ 24 h 40"/>
                <a:gd name="T28" fmla="*/ 19 w 36"/>
                <a:gd name="T29" fmla="*/ 5 h 40"/>
                <a:gd name="T30" fmla="*/ 19 w 36"/>
                <a:gd name="T31" fmla="*/ 5 h 40"/>
                <a:gd name="T32" fmla="*/ 12 w 36"/>
                <a:gd name="T33" fmla="*/ 2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6" h="40">
                  <a:moveTo>
                    <a:pt x="15" y="0"/>
                  </a:moveTo>
                  <a:lnTo>
                    <a:pt x="19" y="0"/>
                  </a:lnTo>
                  <a:lnTo>
                    <a:pt x="21" y="0"/>
                  </a:lnTo>
                  <a:lnTo>
                    <a:pt x="36" y="40"/>
                  </a:lnTo>
                  <a:lnTo>
                    <a:pt x="33" y="40"/>
                  </a:lnTo>
                  <a:lnTo>
                    <a:pt x="30" y="40"/>
                  </a:lnTo>
                  <a:lnTo>
                    <a:pt x="26" y="27"/>
                  </a:lnTo>
                  <a:lnTo>
                    <a:pt x="10" y="27"/>
                  </a:lnTo>
                  <a:lnTo>
                    <a:pt x="7" y="40"/>
                  </a:lnTo>
                  <a:lnTo>
                    <a:pt x="4" y="40"/>
                  </a:lnTo>
                  <a:lnTo>
                    <a:pt x="0" y="40"/>
                  </a:lnTo>
                  <a:lnTo>
                    <a:pt x="15" y="0"/>
                  </a:lnTo>
                  <a:close/>
                  <a:moveTo>
                    <a:pt x="12" y="24"/>
                  </a:moveTo>
                  <a:lnTo>
                    <a:pt x="24" y="24"/>
                  </a:lnTo>
                  <a:lnTo>
                    <a:pt x="19" y="5"/>
                  </a:lnTo>
                  <a:lnTo>
                    <a:pt x="19" y="5"/>
                  </a:lnTo>
                  <a:lnTo>
                    <a:pt x="12" y="24"/>
                  </a:lnTo>
                  <a:close/>
                </a:path>
              </a:pathLst>
            </a:custGeom>
            <a:solidFill>
              <a:srgbClr val="003F88"/>
            </a:solidFill>
            <a:ln>
              <a:noFill/>
            </a:ln>
          </p:spPr>
          <p:txBody>
            <a:bodyPr vert="horz" wrap="square" lIns="91440" tIns="45720" rIns="91440" bIns="45720" numCol="1" anchor="t" anchorCtr="0" compatLnSpc="1"/>
            <a:lstStyle/>
            <a:p>
              <a:endParaRPr lang="zh-CN" altLang="en-US" sz="1350"/>
            </a:p>
          </p:txBody>
        </p:sp>
        <p:sp>
          <p:nvSpPr>
            <p:cNvPr id="25" name="Freeform 93"/>
            <p:cNvSpPr/>
            <p:nvPr userDrawn="1"/>
          </p:nvSpPr>
          <p:spPr bwMode="auto">
            <a:xfrm>
              <a:off x="1641" y="933"/>
              <a:ext cx="31" cy="40"/>
            </a:xfrm>
            <a:custGeom>
              <a:avLst/>
              <a:gdLst>
                <a:gd name="T0" fmla="*/ 5 w 31"/>
                <a:gd name="T1" fmla="*/ 40 h 40"/>
                <a:gd name="T2" fmla="*/ 3 w 31"/>
                <a:gd name="T3" fmla="*/ 40 h 40"/>
                <a:gd name="T4" fmla="*/ 0 w 31"/>
                <a:gd name="T5" fmla="*/ 40 h 40"/>
                <a:gd name="T6" fmla="*/ 0 w 31"/>
                <a:gd name="T7" fmla="*/ 0 h 40"/>
                <a:gd name="T8" fmla="*/ 4 w 31"/>
                <a:gd name="T9" fmla="*/ 0 h 40"/>
                <a:gd name="T10" fmla="*/ 6 w 31"/>
                <a:gd name="T11" fmla="*/ 0 h 40"/>
                <a:gd name="T12" fmla="*/ 26 w 31"/>
                <a:gd name="T13" fmla="*/ 32 h 40"/>
                <a:gd name="T14" fmla="*/ 26 w 31"/>
                <a:gd name="T15" fmla="*/ 0 h 40"/>
                <a:gd name="T16" fmla="*/ 29 w 31"/>
                <a:gd name="T17" fmla="*/ 0 h 40"/>
                <a:gd name="T18" fmla="*/ 31 w 31"/>
                <a:gd name="T19" fmla="*/ 0 h 40"/>
                <a:gd name="T20" fmla="*/ 31 w 31"/>
                <a:gd name="T21" fmla="*/ 40 h 40"/>
                <a:gd name="T22" fmla="*/ 29 w 31"/>
                <a:gd name="T23" fmla="*/ 40 h 40"/>
                <a:gd name="T24" fmla="*/ 26 w 31"/>
                <a:gd name="T25" fmla="*/ 40 h 40"/>
                <a:gd name="T26" fmla="*/ 5 w 31"/>
                <a:gd name="T27" fmla="*/ 8 h 40"/>
                <a:gd name="T28" fmla="*/ 5 w 31"/>
                <a:gd name="T29"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 h="40">
                  <a:moveTo>
                    <a:pt x="5" y="40"/>
                  </a:moveTo>
                  <a:lnTo>
                    <a:pt x="3" y="40"/>
                  </a:lnTo>
                  <a:lnTo>
                    <a:pt x="0" y="40"/>
                  </a:lnTo>
                  <a:lnTo>
                    <a:pt x="0" y="0"/>
                  </a:lnTo>
                  <a:lnTo>
                    <a:pt x="4" y="0"/>
                  </a:lnTo>
                  <a:lnTo>
                    <a:pt x="6" y="0"/>
                  </a:lnTo>
                  <a:lnTo>
                    <a:pt x="26" y="32"/>
                  </a:lnTo>
                  <a:lnTo>
                    <a:pt x="26" y="0"/>
                  </a:lnTo>
                  <a:lnTo>
                    <a:pt x="29" y="0"/>
                  </a:lnTo>
                  <a:lnTo>
                    <a:pt x="31" y="0"/>
                  </a:lnTo>
                  <a:lnTo>
                    <a:pt x="31" y="40"/>
                  </a:lnTo>
                  <a:lnTo>
                    <a:pt x="29" y="40"/>
                  </a:lnTo>
                  <a:lnTo>
                    <a:pt x="26" y="40"/>
                  </a:lnTo>
                  <a:lnTo>
                    <a:pt x="5" y="8"/>
                  </a:lnTo>
                  <a:lnTo>
                    <a:pt x="5" y="40"/>
                  </a:lnTo>
                  <a:close/>
                </a:path>
              </a:pathLst>
            </a:custGeom>
            <a:solidFill>
              <a:srgbClr val="003F88"/>
            </a:solidFill>
            <a:ln>
              <a:noFill/>
            </a:ln>
          </p:spPr>
          <p:txBody>
            <a:bodyPr vert="horz" wrap="square" lIns="91440" tIns="45720" rIns="91440" bIns="45720" numCol="1" anchor="t" anchorCtr="0" compatLnSpc="1"/>
            <a:lstStyle/>
            <a:p>
              <a:endParaRPr lang="zh-CN" altLang="en-US" sz="1350"/>
            </a:p>
          </p:txBody>
        </p:sp>
        <p:sp>
          <p:nvSpPr>
            <p:cNvPr id="26" name="Freeform 94"/>
            <p:cNvSpPr/>
            <p:nvPr userDrawn="1"/>
          </p:nvSpPr>
          <p:spPr bwMode="auto">
            <a:xfrm>
              <a:off x="1687" y="932"/>
              <a:ext cx="36" cy="41"/>
            </a:xfrm>
            <a:custGeom>
              <a:avLst/>
              <a:gdLst>
                <a:gd name="T0" fmla="*/ 15 w 29"/>
                <a:gd name="T1" fmla="*/ 33 h 33"/>
                <a:gd name="T2" fmla="*/ 4 w 29"/>
                <a:gd name="T3" fmla="*/ 29 h 33"/>
                <a:gd name="T4" fmla="*/ 0 w 29"/>
                <a:gd name="T5" fmla="*/ 17 h 33"/>
                <a:gd name="T6" fmla="*/ 4 w 29"/>
                <a:gd name="T7" fmla="*/ 5 h 33"/>
                <a:gd name="T8" fmla="*/ 15 w 29"/>
                <a:gd name="T9" fmla="*/ 0 h 33"/>
                <a:gd name="T10" fmla="*/ 24 w 29"/>
                <a:gd name="T11" fmla="*/ 3 h 33"/>
                <a:gd name="T12" fmla="*/ 28 w 29"/>
                <a:gd name="T13" fmla="*/ 10 h 33"/>
                <a:gd name="T14" fmla="*/ 24 w 29"/>
                <a:gd name="T15" fmla="*/ 10 h 33"/>
                <a:gd name="T16" fmla="*/ 21 w 29"/>
                <a:gd name="T17" fmla="*/ 5 h 33"/>
                <a:gd name="T18" fmla="*/ 15 w 29"/>
                <a:gd name="T19" fmla="*/ 4 h 33"/>
                <a:gd name="T20" fmla="*/ 7 w 29"/>
                <a:gd name="T21" fmla="*/ 7 h 33"/>
                <a:gd name="T22" fmla="*/ 4 w 29"/>
                <a:gd name="T23" fmla="*/ 17 h 33"/>
                <a:gd name="T24" fmla="*/ 7 w 29"/>
                <a:gd name="T25" fmla="*/ 26 h 33"/>
                <a:gd name="T26" fmla="*/ 15 w 29"/>
                <a:gd name="T27" fmla="*/ 30 h 33"/>
                <a:gd name="T28" fmla="*/ 23 w 29"/>
                <a:gd name="T29" fmla="*/ 26 h 33"/>
                <a:gd name="T30" fmla="*/ 24 w 29"/>
                <a:gd name="T31" fmla="*/ 25 h 33"/>
                <a:gd name="T32" fmla="*/ 25 w 29"/>
                <a:gd name="T33" fmla="*/ 23 h 33"/>
                <a:gd name="T34" fmla="*/ 25 w 29"/>
                <a:gd name="T35" fmla="*/ 20 h 33"/>
                <a:gd name="T36" fmla="*/ 25 w 29"/>
                <a:gd name="T37" fmla="*/ 19 h 33"/>
                <a:gd name="T38" fmla="*/ 15 w 29"/>
                <a:gd name="T39" fmla="*/ 19 h 33"/>
                <a:gd name="T40" fmla="*/ 15 w 29"/>
                <a:gd name="T41" fmla="*/ 16 h 33"/>
                <a:gd name="T42" fmla="*/ 29 w 29"/>
                <a:gd name="T43" fmla="*/ 16 h 33"/>
                <a:gd name="T44" fmla="*/ 29 w 29"/>
                <a:gd name="T45" fmla="*/ 32 h 33"/>
                <a:gd name="T46" fmla="*/ 26 w 29"/>
                <a:gd name="T47" fmla="*/ 32 h 33"/>
                <a:gd name="T48" fmla="*/ 25 w 29"/>
                <a:gd name="T49" fmla="*/ 28 h 33"/>
                <a:gd name="T50" fmla="*/ 25 w 29"/>
                <a:gd name="T51" fmla="*/ 29 h 33"/>
                <a:gd name="T52" fmla="*/ 15 w 29"/>
                <a:gd name="T53"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9" h="33">
                  <a:moveTo>
                    <a:pt x="15" y="33"/>
                  </a:moveTo>
                  <a:cubicBezTo>
                    <a:pt x="10" y="33"/>
                    <a:pt x="7" y="32"/>
                    <a:pt x="4" y="29"/>
                  </a:cubicBezTo>
                  <a:cubicBezTo>
                    <a:pt x="1" y="26"/>
                    <a:pt x="0" y="22"/>
                    <a:pt x="0" y="17"/>
                  </a:cubicBezTo>
                  <a:cubicBezTo>
                    <a:pt x="0" y="12"/>
                    <a:pt x="1" y="8"/>
                    <a:pt x="4" y="5"/>
                  </a:cubicBezTo>
                  <a:cubicBezTo>
                    <a:pt x="7" y="1"/>
                    <a:pt x="10" y="0"/>
                    <a:pt x="15" y="0"/>
                  </a:cubicBezTo>
                  <a:cubicBezTo>
                    <a:pt x="18" y="0"/>
                    <a:pt x="21" y="1"/>
                    <a:pt x="24" y="3"/>
                  </a:cubicBezTo>
                  <a:cubicBezTo>
                    <a:pt x="26" y="5"/>
                    <a:pt x="28" y="7"/>
                    <a:pt x="28" y="10"/>
                  </a:cubicBezTo>
                  <a:cubicBezTo>
                    <a:pt x="24" y="10"/>
                    <a:pt x="24" y="10"/>
                    <a:pt x="24" y="10"/>
                  </a:cubicBezTo>
                  <a:cubicBezTo>
                    <a:pt x="24" y="8"/>
                    <a:pt x="23" y="7"/>
                    <a:pt x="21" y="5"/>
                  </a:cubicBezTo>
                  <a:cubicBezTo>
                    <a:pt x="19" y="4"/>
                    <a:pt x="17" y="4"/>
                    <a:pt x="15" y="4"/>
                  </a:cubicBezTo>
                  <a:cubicBezTo>
                    <a:pt x="12" y="4"/>
                    <a:pt x="9" y="5"/>
                    <a:pt x="7" y="7"/>
                  </a:cubicBezTo>
                  <a:cubicBezTo>
                    <a:pt x="5" y="10"/>
                    <a:pt x="4" y="13"/>
                    <a:pt x="4" y="17"/>
                  </a:cubicBezTo>
                  <a:cubicBezTo>
                    <a:pt x="4" y="21"/>
                    <a:pt x="5" y="24"/>
                    <a:pt x="7" y="26"/>
                  </a:cubicBezTo>
                  <a:cubicBezTo>
                    <a:pt x="9" y="29"/>
                    <a:pt x="12" y="30"/>
                    <a:pt x="15" y="30"/>
                  </a:cubicBezTo>
                  <a:cubicBezTo>
                    <a:pt x="18" y="30"/>
                    <a:pt x="21" y="29"/>
                    <a:pt x="23" y="26"/>
                  </a:cubicBezTo>
                  <a:cubicBezTo>
                    <a:pt x="23" y="26"/>
                    <a:pt x="23" y="25"/>
                    <a:pt x="24" y="25"/>
                  </a:cubicBezTo>
                  <a:cubicBezTo>
                    <a:pt x="24" y="24"/>
                    <a:pt x="24" y="24"/>
                    <a:pt x="25" y="23"/>
                  </a:cubicBezTo>
                  <a:cubicBezTo>
                    <a:pt x="25" y="22"/>
                    <a:pt x="25" y="21"/>
                    <a:pt x="25" y="20"/>
                  </a:cubicBezTo>
                  <a:cubicBezTo>
                    <a:pt x="25" y="19"/>
                    <a:pt x="25" y="19"/>
                    <a:pt x="25" y="19"/>
                  </a:cubicBezTo>
                  <a:cubicBezTo>
                    <a:pt x="15" y="19"/>
                    <a:pt x="15" y="19"/>
                    <a:pt x="15" y="19"/>
                  </a:cubicBezTo>
                  <a:cubicBezTo>
                    <a:pt x="15" y="16"/>
                    <a:pt x="15" y="16"/>
                    <a:pt x="15" y="16"/>
                  </a:cubicBezTo>
                  <a:cubicBezTo>
                    <a:pt x="29" y="16"/>
                    <a:pt x="29" y="16"/>
                    <a:pt x="29" y="16"/>
                  </a:cubicBezTo>
                  <a:cubicBezTo>
                    <a:pt x="29" y="32"/>
                    <a:pt x="29" y="32"/>
                    <a:pt x="29" y="32"/>
                  </a:cubicBezTo>
                  <a:cubicBezTo>
                    <a:pt x="26" y="32"/>
                    <a:pt x="26" y="32"/>
                    <a:pt x="26" y="32"/>
                  </a:cubicBezTo>
                  <a:cubicBezTo>
                    <a:pt x="25" y="28"/>
                    <a:pt x="25" y="28"/>
                    <a:pt x="25" y="28"/>
                  </a:cubicBezTo>
                  <a:cubicBezTo>
                    <a:pt x="25" y="29"/>
                    <a:pt x="25" y="29"/>
                    <a:pt x="25" y="29"/>
                  </a:cubicBezTo>
                  <a:cubicBezTo>
                    <a:pt x="22" y="32"/>
                    <a:pt x="19" y="33"/>
                    <a:pt x="15" y="33"/>
                  </a:cubicBezTo>
                </a:path>
              </a:pathLst>
            </a:custGeom>
            <a:solidFill>
              <a:srgbClr val="003F88"/>
            </a:solidFill>
            <a:ln>
              <a:noFill/>
            </a:ln>
          </p:spPr>
          <p:txBody>
            <a:bodyPr vert="horz" wrap="square" lIns="91440" tIns="45720" rIns="91440" bIns="45720" numCol="1" anchor="t" anchorCtr="0" compatLnSpc="1"/>
            <a:lstStyle/>
            <a:p>
              <a:endParaRPr lang="zh-CN" altLang="en-US" sz="1350"/>
            </a:p>
          </p:txBody>
        </p:sp>
        <p:sp>
          <p:nvSpPr>
            <p:cNvPr id="27" name="Freeform 95"/>
            <p:cNvSpPr/>
            <p:nvPr userDrawn="1"/>
          </p:nvSpPr>
          <p:spPr bwMode="auto">
            <a:xfrm>
              <a:off x="1760" y="933"/>
              <a:ext cx="31" cy="40"/>
            </a:xfrm>
            <a:custGeom>
              <a:avLst/>
              <a:gdLst>
                <a:gd name="T0" fmla="*/ 25 w 25"/>
                <a:gd name="T1" fmla="*/ 20 h 32"/>
                <a:gd name="T2" fmla="*/ 21 w 25"/>
                <a:gd name="T3" fmla="*/ 29 h 32"/>
                <a:gd name="T4" fmla="*/ 12 w 25"/>
                <a:gd name="T5" fmla="*/ 32 h 32"/>
                <a:gd name="T6" fmla="*/ 3 w 25"/>
                <a:gd name="T7" fmla="*/ 29 h 32"/>
                <a:gd name="T8" fmla="*/ 0 w 25"/>
                <a:gd name="T9" fmla="*/ 20 h 32"/>
                <a:gd name="T10" fmla="*/ 0 w 25"/>
                <a:gd name="T11" fmla="*/ 0 h 32"/>
                <a:gd name="T12" fmla="*/ 2 w 25"/>
                <a:gd name="T13" fmla="*/ 0 h 32"/>
                <a:gd name="T14" fmla="*/ 4 w 25"/>
                <a:gd name="T15" fmla="*/ 0 h 32"/>
                <a:gd name="T16" fmla="*/ 4 w 25"/>
                <a:gd name="T17" fmla="*/ 20 h 32"/>
                <a:gd name="T18" fmla="*/ 6 w 25"/>
                <a:gd name="T19" fmla="*/ 26 h 32"/>
                <a:gd name="T20" fmla="*/ 12 w 25"/>
                <a:gd name="T21" fmla="*/ 29 h 32"/>
                <a:gd name="T22" fmla="*/ 18 w 25"/>
                <a:gd name="T23" fmla="*/ 26 h 32"/>
                <a:gd name="T24" fmla="*/ 20 w 25"/>
                <a:gd name="T25" fmla="*/ 20 h 32"/>
                <a:gd name="T26" fmla="*/ 20 w 25"/>
                <a:gd name="T27" fmla="*/ 0 h 32"/>
                <a:gd name="T28" fmla="*/ 22 w 25"/>
                <a:gd name="T29" fmla="*/ 0 h 32"/>
                <a:gd name="T30" fmla="*/ 25 w 25"/>
                <a:gd name="T31" fmla="*/ 0 h 32"/>
                <a:gd name="T32" fmla="*/ 25 w 25"/>
                <a:gd name="T33" fmla="*/ 2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32">
                  <a:moveTo>
                    <a:pt x="25" y="20"/>
                  </a:moveTo>
                  <a:cubicBezTo>
                    <a:pt x="25" y="24"/>
                    <a:pt x="23" y="27"/>
                    <a:pt x="21" y="29"/>
                  </a:cubicBezTo>
                  <a:cubicBezTo>
                    <a:pt x="19" y="31"/>
                    <a:pt x="16" y="32"/>
                    <a:pt x="12" y="32"/>
                  </a:cubicBezTo>
                  <a:cubicBezTo>
                    <a:pt x="8" y="32"/>
                    <a:pt x="5" y="31"/>
                    <a:pt x="3" y="29"/>
                  </a:cubicBezTo>
                  <a:cubicBezTo>
                    <a:pt x="1" y="27"/>
                    <a:pt x="0" y="24"/>
                    <a:pt x="0" y="20"/>
                  </a:cubicBezTo>
                  <a:cubicBezTo>
                    <a:pt x="0" y="0"/>
                    <a:pt x="0" y="0"/>
                    <a:pt x="0" y="0"/>
                  </a:cubicBezTo>
                  <a:cubicBezTo>
                    <a:pt x="2" y="0"/>
                    <a:pt x="2" y="0"/>
                    <a:pt x="2" y="0"/>
                  </a:cubicBezTo>
                  <a:cubicBezTo>
                    <a:pt x="4" y="0"/>
                    <a:pt x="4" y="0"/>
                    <a:pt x="4" y="0"/>
                  </a:cubicBezTo>
                  <a:cubicBezTo>
                    <a:pt x="4" y="20"/>
                    <a:pt x="4" y="20"/>
                    <a:pt x="4" y="20"/>
                  </a:cubicBezTo>
                  <a:cubicBezTo>
                    <a:pt x="4" y="23"/>
                    <a:pt x="5" y="25"/>
                    <a:pt x="6" y="26"/>
                  </a:cubicBezTo>
                  <a:cubicBezTo>
                    <a:pt x="7" y="28"/>
                    <a:pt x="9" y="29"/>
                    <a:pt x="12" y="29"/>
                  </a:cubicBezTo>
                  <a:cubicBezTo>
                    <a:pt x="15" y="29"/>
                    <a:pt x="17" y="28"/>
                    <a:pt x="18" y="26"/>
                  </a:cubicBezTo>
                  <a:cubicBezTo>
                    <a:pt x="20" y="25"/>
                    <a:pt x="20" y="23"/>
                    <a:pt x="20" y="20"/>
                  </a:cubicBezTo>
                  <a:cubicBezTo>
                    <a:pt x="20" y="0"/>
                    <a:pt x="20" y="0"/>
                    <a:pt x="20" y="0"/>
                  </a:cubicBezTo>
                  <a:cubicBezTo>
                    <a:pt x="22" y="0"/>
                    <a:pt x="22" y="0"/>
                    <a:pt x="22" y="0"/>
                  </a:cubicBezTo>
                  <a:cubicBezTo>
                    <a:pt x="25" y="0"/>
                    <a:pt x="25" y="0"/>
                    <a:pt x="25" y="0"/>
                  </a:cubicBezTo>
                  <a:lnTo>
                    <a:pt x="25" y="20"/>
                  </a:lnTo>
                  <a:close/>
                </a:path>
              </a:pathLst>
            </a:custGeom>
            <a:solidFill>
              <a:srgbClr val="003F88"/>
            </a:solidFill>
            <a:ln>
              <a:noFill/>
            </a:ln>
          </p:spPr>
          <p:txBody>
            <a:bodyPr vert="horz" wrap="square" lIns="91440" tIns="45720" rIns="91440" bIns="45720" numCol="1" anchor="t" anchorCtr="0" compatLnSpc="1"/>
            <a:lstStyle/>
            <a:p>
              <a:endParaRPr lang="zh-CN" altLang="en-US" sz="1350"/>
            </a:p>
          </p:txBody>
        </p:sp>
        <p:sp>
          <p:nvSpPr>
            <p:cNvPr id="28" name="Freeform 96"/>
            <p:cNvSpPr/>
            <p:nvPr userDrawn="1"/>
          </p:nvSpPr>
          <p:spPr bwMode="auto">
            <a:xfrm>
              <a:off x="1806" y="933"/>
              <a:ext cx="31" cy="40"/>
            </a:xfrm>
            <a:custGeom>
              <a:avLst/>
              <a:gdLst>
                <a:gd name="T0" fmla="*/ 5 w 31"/>
                <a:gd name="T1" fmla="*/ 40 h 40"/>
                <a:gd name="T2" fmla="*/ 2 w 31"/>
                <a:gd name="T3" fmla="*/ 40 h 40"/>
                <a:gd name="T4" fmla="*/ 0 w 31"/>
                <a:gd name="T5" fmla="*/ 40 h 40"/>
                <a:gd name="T6" fmla="*/ 0 w 31"/>
                <a:gd name="T7" fmla="*/ 0 h 40"/>
                <a:gd name="T8" fmla="*/ 2 w 31"/>
                <a:gd name="T9" fmla="*/ 0 h 40"/>
                <a:gd name="T10" fmla="*/ 6 w 31"/>
                <a:gd name="T11" fmla="*/ 0 h 40"/>
                <a:gd name="T12" fmla="*/ 26 w 31"/>
                <a:gd name="T13" fmla="*/ 32 h 40"/>
                <a:gd name="T14" fmla="*/ 26 w 31"/>
                <a:gd name="T15" fmla="*/ 0 h 40"/>
                <a:gd name="T16" fmla="*/ 28 w 31"/>
                <a:gd name="T17" fmla="*/ 0 h 40"/>
                <a:gd name="T18" fmla="*/ 31 w 31"/>
                <a:gd name="T19" fmla="*/ 0 h 40"/>
                <a:gd name="T20" fmla="*/ 31 w 31"/>
                <a:gd name="T21" fmla="*/ 40 h 40"/>
                <a:gd name="T22" fmla="*/ 28 w 31"/>
                <a:gd name="T23" fmla="*/ 40 h 40"/>
                <a:gd name="T24" fmla="*/ 25 w 31"/>
                <a:gd name="T25" fmla="*/ 40 h 40"/>
                <a:gd name="T26" fmla="*/ 5 w 31"/>
                <a:gd name="T27" fmla="*/ 8 h 40"/>
                <a:gd name="T28" fmla="*/ 5 w 31"/>
                <a:gd name="T29"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 h="40">
                  <a:moveTo>
                    <a:pt x="5" y="40"/>
                  </a:moveTo>
                  <a:lnTo>
                    <a:pt x="2" y="40"/>
                  </a:lnTo>
                  <a:lnTo>
                    <a:pt x="0" y="40"/>
                  </a:lnTo>
                  <a:lnTo>
                    <a:pt x="0" y="0"/>
                  </a:lnTo>
                  <a:lnTo>
                    <a:pt x="2" y="0"/>
                  </a:lnTo>
                  <a:lnTo>
                    <a:pt x="6" y="0"/>
                  </a:lnTo>
                  <a:lnTo>
                    <a:pt x="26" y="32"/>
                  </a:lnTo>
                  <a:lnTo>
                    <a:pt x="26" y="0"/>
                  </a:lnTo>
                  <a:lnTo>
                    <a:pt x="28" y="0"/>
                  </a:lnTo>
                  <a:lnTo>
                    <a:pt x="31" y="0"/>
                  </a:lnTo>
                  <a:lnTo>
                    <a:pt x="31" y="40"/>
                  </a:lnTo>
                  <a:lnTo>
                    <a:pt x="28" y="40"/>
                  </a:lnTo>
                  <a:lnTo>
                    <a:pt x="25" y="40"/>
                  </a:lnTo>
                  <a:lnTo>
                    <a:pt x="5" y="8"/>
                  </a:lnTo>
                  <a:lnTo>
                    <a:pt x="5" y="40"/>
                  </a:lnTo>
                  <a:close/>
                </a:path>
              </a:pathLst>
            </a:custGeom>
            <a:solidFill>
              <a:srgbClr val="003F88"/>
            </a:solidFill>
            <a:ln>
              <a:noFill/>
            </a:ln>
          </p:spPr>
          <p:txBody>
            <a:bodyPr vert="horz" wrap="square" lIns="91440" tIns="45720" rIns="91440" bIns="45720" numCol="1" anchor="t" anchorCtr="0" compatLnSpc="1"/>
            <a:lstStyle/>
            <a:p>
              <a:endParaRPr lang="zh-CN" altLang="en-US" sz="1350"/>
            </a:p>
          </p:txBody>
        </p:sp>
        <p:sp>
          <p:nvSpPr>
            <p:cNvPr id="29" name="Freeform 97"/>
            <p:cNvSpPr/>
            <p:nvPr userDrawn="1"/>
          </p:nvSpPr>
          <p:spPr bwMode="auto">
            <a:xfrm>
              <a:off x="1852" y="933"/>
              <a:ext cx="5" cy="40"/>
            </a:xfrm>
            <a:custGeom>
              <a:avLst/>
              <a:gdLst>
                <a:gd name="T0" fmla="*/ 0 w 5"/>
                <a:gd name="T1" fmla="*/ 0 h 40"/>
                <a:gd name="T2" fmla="*/ 2 w 5"/>
                <a:gd name="T3" fmla="*/ 0 h 40"/>
                <a:gd name="T4" fmla="*/ 5 w 5"/>
                <a:gd name="T5" fmla="*/ 0 h 40"/>
                <a:gd name="T6" fmla="*/ 5 w 5"/>
                <a:gd name="T7" fmla="*/ 40 h 40"/>
                <a:gd name="T8" fmla="*/ 2 w 5"/>
                <a:gd name="T9" fmla="*/ 40 h 40"/>
                <a:gd name="T10" fmla="*/ 0 w 5"/>
                <a:gd name="T11" fmla="*/ 40 h 40"/>
                <a:gd name="T12" fmla="*/ 0 w 5"/>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5" h="40">
                  <a:moveTo>
                    <a:pt x="0" y="0"/>
                  </a:moveTo>
                  <a:lnTo>
                    <a:pt x="2" y="0"/>
                  </a:lnTo>
                  <a:lnTo>
                    <a:pt x="5" y="0"/>
                  </a:lnTo>
                  <a:lnTo>
                    <a:pt x="5" y="40"/>
                  </a:lnTo>
                  <a:lnTo>
                    <a:pt x="2" y="40"/>
                  </a:lnTo>
                  <a:lnTo>
                    <a:pt x="0" y="40"/>
                  </a:lnTo>
                  <a:lnTo>
                    <a:pt x="0" y="0"/>
                  </a:lnTo>
                  <a:close/>
                </a:path>
              </a:pathLst>
            </a:custGeom>
            <a:solidFill>
              <a:srgbClr val="003F88"/>
            </a:solidFill>
            <a:ln>
              <a:noFill/>
            </a:ln>
          </p:spPr>
          <p:txBody>
            <a:bodyPr vert="horz" wrap="square" lIns="91440" tIns="45720" rIns="91440" bIns="45720" numCol="1" anchor="t" anchorCtr="0" compatLnSpc="1"/>
            <a:lstStyle/>
            <a:p>
              <a:endParaRPr lang="zh-CN" altLang="en-US" sz="1350"/>
            </a:p>
          </p:txBody>
        </p:sp>
        <p:sp>
          <p:nvSpPr>
            <p:cNvPr id="30" name="Freeform 98"/>
            <p:cNvSpPr/>
            <p:nvPr userDrawn="1"/>
          </p:nvSpPr>
          <p:spPr bwMode="auto">
            <a:xfrm>
              <a:off x="1867" y="933"/>
              <a:ext cx="34" cy="40"/>
            </a:xfrm>
            <a:custGeom>
              <a:avLst/>
              <a:gdLst>
                <a:gd name="T0" fmla="*/ 0 w 34"/>
                <a:gd name="T1" fmla="*/ 0 h 40"/>
                <a:gd name="T2" fmla="*/ 3 w 34"/>
                <a:gd name="T3" fmla="*/ 0 h 40"/>
                <a:gd name="T4" fmla="*/ 6 w 34"/>
                <a:gd name="T5" fmla="*/ 0 h 40"/>
                <a:gd name="T6" fmla="*/ 17 w 34"/>
                <a:gd name="T7" fmla="*/ 34 h 40"/>
                <a:gd name="T8" fmla="*/ 17 w 34"/>
                <a:gd name="T9" fmla="*/ 34 h 40"/>
                <a:gd name="T10" fmla="*/ 28 w 34"/>
                <a:gd name="T11" fmla="*/ 0 h 40"/>
                <a:gd name="T12" fmla="*/ 32 w 34"/>
                <a:gd name="T13" fmla="*/ 0 h 40"/>
                <a:gd name="T14" fmla="*/ 34 w 34"/>
                <a:gd name="T15" fmla="*/ 0 h 40"/>
                <a:gd name="T16" fmla="*/ 21 w 34"/>
                <a:gd name="T17" fmla="*/ 40 h 40"/>
                <a:gd name="T18" fmla="*/ 17 w 34"/>
                <a:gd name="T19" fmla="*/ 40 h 40"/>
                <a:gd name="T20" fmla="*/ 15 w 34"/>
                <a:gd name="T21" fmla="*/ 40 h 40"/>
                <a:gd name="T22" fmla="*/ 0 w 34"/>
                <a:gd name="T23"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0">
                  <a:moveTo>
                    <a:pt x="0" y="0"/>
                  </a:moveTo>
                  <a:lnTo>
                    <a:pt x="3" y="0"/>
                  </a:lnTo>
                  <a:lnTo>
                    <a:pt x="6" y="0"/>
                  </a:lnTo>
                  <a:lnTo>
                    <a:pt x="17" y="34"/>
                  </a:lnTo>
                  <a:lnTo>
                    <a:pt x="17" y="34"/>
                  </a:lnTo>
                  <a:lnTo>
                    <a:pt x="28" y="0"/>
                  </a:lnTo>
                  <a:lnTo>
                    <a:pt x="32" y="0"/>
                  </a:lnTo>
                  <a:lnTo>
                    <a:pt x="34" y="0"/>
                  </a:lnTo>
                  <a:lnTo>
                    <a:pt x="21" y="40"/>
                  </a:lnTo>
                  <a:lnTo>
                    <a:pt x="17" y="40"/>
                  </a:lnTo>
                  <a:lnTo>
                    <a:pt x="15" y="40"/>
                  </a:lnTo>
                  <a:lnTo>
                    <a:pt x="0" y="0"/>
                  </a:lnTo>
                  <a:close/>
                </a:path>
              </a:pathLst>
            </a:custGeom>
            <a:solidFill>
              <a:srgbClr val="003F88"/>
            </a:solidFill>
            <a:ln>
              <a:noFill/>
            </a:ln>
          </p:spPr>
          <p:txBody>
            <a:bodyPr vert="horz" wrap="square" lIns="91440" tIns="45720" rIns="91440" bIns="45720" numCol="1" anchor="t" anchorCtr="0" compatLnSpc="1"/>
            <a:lstStyle/>
            <a:p>
              <a:endParaRPr lang="zh-CN" altLang="en-US" sz="1350"/>
            </a:p>
          </p:txBody>
        </p:sp>
        <p:sp>
          <p:nvSpPr>
            <p:cNvPr id="31" name="Freeform 99"/>
            <p:cNvSpPr/>
            <p:nvPr userDrawn="1"/>
          </p:nvSpPr>
          <p:spPr bwMode="auto">
            <a:xfrm>
              <a:off x="1911" y="933"/>
              <a:ext cx="30" cy="40"/>
            </a:xfrm>
            <a:custGeom>
              <a:avLst/>
              <a:gdLst>
                <a:gd name="T0" fmla="*/ 0 w 30"/>
                <a:gd name="T1" fmla="*/ 40 h 40"/>
                <a:gd name="T2" fmla="*/ 0 w 30"/>
                <a:gd name="T3" fmla="*/ 0 h 40"/>
                <a:gd name="T4" fmla="*/ 30 w 30"/>
                <a:gd name="T5" fmla="*/ 0 h 40"/>
                <a:gd name="T6" fmla="*/ 30 w 30"/>
                <a:gd name="T7" fmla="*/ 3 h 40"/>
                <a:gd name="T8" fmla="*/ 30 w 30"/>
                <a:gd name="T9" fmla="*/ 5 h 40"/>
                <a:gd name="T10" fmla="*/ 6 w 30"/>
                <a:gd name="T11" fmla="*/ 5 h 40"/>
                <a:gd name="T12" fmla="*/ 6 w 30"/>
                <a:gd name="T13" fmla="*/ 16 h 40"/>
                <a:gd name="T14" fmla="*/ 27 w 30"/>
                <a:gd name="T15" fmla="*/ 16 h 40"/>
                <a:gd name="T16" fmla="*/ 27 w 30"/>
                <a:gd name="T17" fmla="*/ 19 h 40"/>
                <a:gd name="T18" fmla="*/ 27 w 30"/>
                <a:gd name="T19" fmla="*/ 21 h 40"/>
                <a:gd name="T20" fmla="*/ 6 w 30"/>
                <a:gd name="T21" fmla="*/ 21 h 40"/>
                <a:gd name="T22" fmla="*/ 6 w 30"/>
                <a:gd name="T23" fmla="*/ 35 h 40"/>
                <a:gd name="T24" fmla="*/ 30 w 30"/>
                <a:gd name="T25" fmla="*/ 35 h 40"/>
                <a:gd name="T26" fmla="*/ 30 w 30"/>
                <a:gd name="T27" fmla="*/ 37 h 40"/>
                <a:gd name="T28" fmla="*/ 30 w 30"/>
                <a:gd name="T29" fmla="*/ 40 h 40"/>
                <a:gd name="T30" fmla="*/ 0 w 30"/>
                <a:gd name="T31"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 h="40">
                  <a:moveTo>
                    <a:pt x="0" y="40"/>
                  </a:moveTo>
                  <a:lnTo>
                    <a:pt x="0" y="0"/>
                  </a:lnTo>
                  <a:lnTo>
                    <a:pt x="30" y="0"/>
                  </a:lnTo>
                  <a:lnTo>
                    <a:pt x="30" y="3"/>
                  </a:lnTo>
                  <a:lnTo>
                    <a:pt x="30" y="5"/>
                  </a:lnTo>
                  <a:lnTo>
                    <a:pt x="6" y="5"/>
                  </a:lnTo>
                  <a:lnTo>
                    <a:pt x="6" y="16"/>
                  </a:lnTo>
                  <a:lnTo>
                    <a:pt x="27" y="16"/>
                  </a:lnTo>
                  <a:lnTo>
                    <a:pt x="27" y="19"/>
                  </a:lnTo>
                  <a:lnTo>
                    <a:pt x="27" y="21"/>
                  </a:lnTo>
                  <a:lnTo>
                    <a:pt x="6" y="21"/>
                  </a:lnTo>
                  <a:lnTo>
                    <a:pt x="6" y="35"/>
                  </a:lnTo>
                  <a:lnTo>
                    <a:pt x="30" y="35"/>
                  </a:lnTo>
                  <a:lnTo>
                    <a:pt x="30" y="37"/>
                  </a:lnTo>
                  <a:lnTo>
                    <a:pt x="30" y="40"/>
                  </a:lnTo>
                  <a:lnTo>
                    <a:pt x="0" y="40"/>
                  </a:lnTo>
                  <a:close/>
                </a:path>
              </a:pathLst>
            </a:custGeom>
            <a:solidFill>
              <a:srgbClr val="003F88"/>
            </a:solidFill>
            <a:ln>
              <a:noFill/>
            </a:ln>
          </p:spPr>
          <p:txBody>
            <a:bodyPr vert="horz" wrap="square" lIns="91440" tIns="45720" rIns="91440" bIns="45720" numCol="1" anchor="t" anchorCtr="0" compatLnSpc="1"/>
            <a:lstStyle/>
            <a:p>
              <a:endParaRPr lang="zh-CN" altLang="en-US" sz="1350"/>
            </a:p>
          </p:txBody>
        </p:sp>
        <p:sp>
          <p:nvSpPr>
            <p:cNvPr id="32" name="Freeform 100"/>
            <p:cNvSpPr>
              <a:spLocks noEditPoints="1"/>
            </p:cNvSpPr>
            <p:nvPr userDrawn="1"/>
          </p:nvSpPr>
          <p:spPr bwMode="auto">
            <a:xfrm>
              <a:off x="1955" y="933"/>
              <a:ext cx="33" cy="40"/>
            </a:xfrm>
            <a:custGeom>
              <a:avLst/>
              <a:gdLst>
                <a:gd name="T0" fmla="*/ 0 w 27"/>
                <a:gd name="T1" fmla="*/ 0 h 32"/>
                <a:gd name="T2" fmla="*/ 2 w 27"/>
                <a:gd name="T3" fmla="*/ 0 h 32"/>
                <a:gd name="T4" fmla="*/ 15 w 27"/>
                <a:gd name="T5" fmla="*/ 0 h 32"/>
                <a:gd name="T6" fmla="*/ 23 w 27"/>
                <a:gd name="T7" fmla="*/ 2 h 32"/>
                <a:gd name="T8" fmla="*/ 25 w 27"/>
                <a:gd name="T9" fmla="*/ 8 h 32"/>
                <a:gd name="T10" fmla="*/ 23 w 27"/>
                <a:gd name="T11" fmla="*/ 15 h 32"/>
                <a:gd name="T12" fmla="*/ 21 w 27"/>
                <a:gd name="T13" fmla="*/ 16 h 32"/>
                <a:gd name="T14" fmla="*/ 22 w 27"/>
                <a:gd name="T15" fmla="*/ 16 h 32"/>
                <a:gd name="T16" fmla="*/ 25 w 27"/>
                <a:gd name="T17" fmla="*/ 22 h 32"/>
                <a:gd name="T18" fmla="*/ 25 w 27"/>
                <a:gd name="T19" fmla="*/ 28 h 32"/>
                <a:gd name="T20" fmla="*/ 25 w 27"/>
                <a:gd name="T21" fmla="*/ 30 h 32"/>
                <a:gd name="T22" fmla="*/ 27 w 27"/>
                <a:gd name="T23" fmla="*/ 31 h 32"/>
                <a:gd name="T24" fmla="*/ 27 w 27"/>
                <a:gd name="T25" fmla="*/ 31 h 32"/>
                <a:gd name="T26" fmla="*/ 21 w 27"/>
                <a:gd name="T27" fmla="*/ 31 h 32"/>
                <a:gd name="T28" fmla="*/ 21 w 27"/>
                <a:gd name="T29" fmla="*/ 29 h 32"/>
                <a:gd name="T30" fmla="*/ 21 w 27"/>
                <a:gd name="T31" fmla="*/ 26 h 32"/>
                <a:gd name="T32" fmla="*/ 21 w 27"/>
                <a:gd name="T33" fmla="*/ 23 h 32"/>
                <a:gd name="T34" fmla="*/ 19 w 27"/>
                <a:gd name="T35" fmla="*/ 19 h 32"/>
                <a:gd name="T36" fmla="*/ 15 w 27"/>
                <a:gd name="T37" fmla="*/ 18 h 32"/>
                <a:gd name="T38" fmla="*/ 4 w 27"/>
                <a:gd name="T39" fmla="*/ 18 h 32"/>
                <a:gd name="T40" fmla="*/ 4 w 27"/>
                <a:gd name="T41" fmla="*/ 32 h 32"/>
                <a:gd name="T42" fmla="*/ 2 w 27"/>
                <a:gd name="T43" fmla="*/ 32 h 32"/>
                <a:gd name="T44" fmla="*/ 0 w 27"/>
                <a:gd name="T45" fmla="*/ 32 h 32"/>
                <a:gd name="T46" fmla="*/ 0 w 27"/>
                <a:gd name="T47" fmla="*/ 0 h 32"/>
                <a:gd name="T48" fmla="*/ 4 w 27"/>
                <a:gd name="T49" fmla="*/ 14 h 32"/>
                <a:gd name="T50" fmla="*/ 15 w 27"/>
                <a:gd name="T51" fmla="*/ 14 h 32"/>
                <a:gd name="T52" fmla="*/ 19 w 27"/>
                <a:gd name="T53" fmla="*/ 13 h 32"/>
                <a:gd name="T54" fmla="*/ 21 w 27"/>
                <a:gd name="T55" fmla="*/ 9 h 32"/>
                <a:gd name="T56" fmla="*/ 19 w 27"/>
                <a:gd name="T57" fmla="*/ 5 h 32"/>
                <a:gd name="T58" fmla="*/ 15 w 27"/>
                <a:gd name="T59" fmla="*/ 3 h 32"/>
                <a:gd name="T60" fmla="*/ 4 w 27"/>
                <a:gd name="T61" fmla="*/ 3 h 32"/>
                <a:gd name="T62" fmla="*/ 4 w 27"/>
                <a:gd name="T63" fmla="*/ 14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 h="32">
                  <a:moveTo>
                    <a:pt x="0" y="0"/>
                  </a:moveTo>
                  <a:cubicBezTo>
                    <a:pt x="2" y="0"/>
                    <a:pt x="2" y="0"/>
                    <a:pt x="2" y="0"/>
                  </a:cubicBezTo>
                  <a:cubicBezTo>
                    <a:pt x="15" y="0"/>
                    <a:pt x="15" y="0"/>
                    <a:pt x="15" y="0"/>
                  </a:cubicBezTo>
                  <a:cubicBezTo>
                    <a:pt x="18" y="0"/>
                    <a:pt x="21" y="1"/>
                    <a:pt x="23" y="2"/>
                  </a:cubicBezTo>
                  <a:cubicBezTo>
                    <a:pt x="24" y="3"/>
                    <a:pt x="25" y="6"/>
                    <a:pt x="25" y="8"/>
                  </a:cubicBezTo>
                  <a:cubicBezTo>
                    <a:pt x="25" y="11"/>
                    <a:pt x="24" y="13"/>
                    <a:pt x="23" y="15"/>
                  </a:cubicBezTo>
                  <a:cubicBezTo>
                    <a:pt x="22" y="15"/>
                    <a:pt x="22" y="16"/>
                    <a:pt x="21" y="16"/>
                  </a:cubicBezTo>
                  <a:cubicBezTo>
                    <a:pt x="22" y="16"/>
                    <a:pt x="22" y="16"/>
                    <a:pt x="22" y="16"/>
                  </a:cubicBezTo>
                  <a:cubicBezTo>
                    <a:pt x="24" y="17"/>
                    <a:pt x="25" y="19"/>
                    <a:pt x="25" y="22"/>
                  </a:cubicBezTo>
                  <a:cubicBezTo>
                    <a:pt x="25" y="28"/>
                    <a:pt x="25" y="28"/>
                    <a:pt x="25" y="28"/>
                  </a:cubicBezTo>
                  <a:cubicBezTo>
                    <a:pt x="25" y="29"/>
                    <a:pt x="25" y="29"/>
                    <a:pt x="25" y="30"/>
                  </a:cubicBezTo>
                  <a:cubicBezTo>
                    <a:pt x="26" y="30"/>
                    <a:pt x="26" y="30"/>
                    <a:pt x="27" y="31"/>
                  </a:cubicBezTo>
                  <a:cubicBezTo>
                    <a:pt x="27" y="31"/>
                    <a:pt x="27" y="31"/>
                    <a:pt x="27" y="31"/>
                  </a:cubicBezTo>
                  <a:cubicBezTo>
                    <a:pt x="21" y="31"/>
                    <a:pt x="21" y="31"/>
                    <a:pt x="21" y="31"/>
                  </a:cubicBezTo>
                  <a:cubicBezTo>
                    <a:pt x="21" y="31"/>
                    <a:pt x="21" y="31"/>
                    <a:pt x="21" y="29"/>
                  </a:cubicBezTo>
                  <a:cubicBezTo>
                    <a:pt x="21" y="28"/>
                    <a:pt x="21" y="27"/>
                    <a:pt x="21" y="26"/>
                  </a:cubicBezTo>
                  <a:cubicBezTo>
                    <a:pt x="21" y="23"/>
                    <a:pt x="21" y="23"/>
                    <a:pt x="21" y="23"/>
                  </a:cubicBezTo>
                  <a:cubicBezTo>
                    <a:pt x="21" y="21"/>
                    <a:pt x="20" y="20"/>
                    <a:pt x="19" y="19"/>
                  </a:cubicBezTo>
                  <a:cubicBezTo>
                    <a:pt x="18" y="18"/>
                    <a:pt x="17" y="18"/>
                    <a:pt x="15" y="18"/>
                  </a:cubicBezTo>
                  <a:cubicBezTo>
                    <a:pt x="4" y="18"/>
                    <a:pt x="4" y="18"/>
                    <a:pt x="4" y="18"/>
                  </a:cubicBezTo>
                  <a:cubicBezTo>
                    <a:pt x="4" y="32"/>
                    <a:pt x="4" y="32"/>
                    <a:pt x="4" y="32"/>
                  </a:cubicBezTo>
                  <a:cubicBezTo>
                    <a:pt x="2" y="32"/>
                    <a:pt x="2" y="32"/>
                    <a:pt x="2" y="32"/>
                  </a:cubicBezTo>
                  <a:cubicBezTo>
                    <a:pt x="0" y="32"/>
                    <a:pt x="0" y="32"/>
                    <a:pt x="0" y="32"/>
                  </a:cubicBezTo>
                  <a:lnTo>
                    <a:pt x="0" y="0"/>
                  </a:lnTo>
                  <a:close/>
                  <a:moveTo>
                    <a:pt x="4" y="14"/>
                  </a:moveTo>
                  <a:cubicBezTo>
                    <a:pt x="15" y="14"/>
                    <a:pt x="15" y="14"/>
                    <a:pt x="15" y="14"/>
                  </a:cubicBezTo>
                  <a:cubicBezTo>
                    <a:pt x="17" y="14"/>
                    <a:pt x="19" y="14"/>
                    <a:pt x="19" y="13"/>
                  </a:cubicBezTo>
                  <a:cubicBezTo>
                    <a:pt x="20" y="12"/>
                    <a:pt x="21" y="11"/>
                    <a:pt x="21" y="9"/>
                  </a:cubicBezTo>
                  <a:cubicBezTo>
                    <a:pt x="21" y="7"/>
                    <a:pt x="20" y="5"/>
                    <a:pt x="19" y="5"/>
                  </a:cubicBezTo>
                  <a:cubicBezTo>
                    <a:pt x="18" y="4"/>
                    <a:pt x="17" y="3"/>
                    <a:pt x="15" y="3"/>
                  </a:cubicBezTo>
                  <a:cubicBezTo>
                    <a:pt x="4" y="3"/>
                    <a:pt x="4" y="3"/>
                    <a:pt x="4" y="3"/>
                  </a:cubicBezTo>
                  <a:lnTo>
                    <a:pt x="4" y="14"/>
                  </a:lnTo>
                  <a:close/>
                </a:path>
              </a:pathLst>
            </a:custGeom>
            <a:solidFill>
              <a:srgbClr val="003F88"/>
            </a:solidFill>
            <a:ln>
              <a:noFill/>
            </a:ln>
          </p:spPr>
          <p:txBody>
            <a:bodyPr vert="horz" wrap="square" lIns="91440" tIns="45720" rIns="91440" bIns="45720" numCol="1" anchor="t" anchorCtr="0" compatLnSpc="1"/>
            <a:lstStyle/>
            <a:p>
              <a:endParaRPr lang="zh-CN" altLang="en-US" sz="1350"/>
            </a:p>
          </p:txBody>
        </p:sp>
        <p:sp>
          <p:nvSpPr>
            <p:cNvPr id="33" name="Freeform 101"/>
            <p:cNvSpPr/>
            <p:nvPr userDrawn="1"/>
          </p:nvSpPr>
          <p:spPr bwMode="auto">
            <a:xfrm>
              <a:off x="1999" y="932"/>
              <a:ext cx="31" cy="41"/>
            </a:xfrm>
            <a:custGeom>
              <a:avLst/>
              <a:gdLst>
                <a:gd name="T0" fmla="*/ 20 w 25"/>
                <a:gd name="T1" fmla="*/ 10 h 33"/>
                <a:gd name="T2" fmla="*/ 18 w 25"/>
                <a:gd name="T3" fmla="*/ 5 h 33"/>
                <a:gd name="T4" fmla="*/ 12 w 25"/>
                <a:gd name="T5" fmla="*/ 4 h 33"/>
                <a:gd name="T6" fmla="*/ 7 w 25"/>
                <a:gd name="T7" fmla="*/ 5 h 33"/>
                <a:gd name="T8" fmla="*/ 5 w 25"/>
                <a:gd name="T9" fmla="*/ 9 h 33"/>
                <a:gd name="T10" fmla="*/ 6 w 25"/>
                <a:gd name="T11" fmla="*/ 12 h 33"/>
                <a:gd name="T12" fmla="*/ 11 w 25"/>
                <a:gd name="T13" fmla="*/ 14 h 33"/>
                <a:gd name="T14" fmla="*/ 17 w 25"/>
                <a:gd name="T15" fmla="*/ 15 h 33"/>
                <a:gd name="T16" fmla="*/ 23 w 25"/>
                <a:gd name="T17" fmla="*/ 18 h 33"/>
                <a:gd name="T18" fmla="*/ 25 w 25"/>
                <a:gd name="T19" fmla="*/ 24 h 33"/>
                <a:gd name="T20" fmla="*/ 22 w 25"/>
                <a:gd name="T21" fmla="*/ 31 h 33"/>
                <a:gd name="T22" fmla="*/ 13 w 25"/>
                <a:gd name="T23" fmla="*/ 33 h 33"/>
                <a:gd name="T24" fmla="*/ 3 w 25"/>
                <a:gd name="T25" fmla="*/ 30 h 33"/>
                <a:gd name="T26" fmla="*/ 0 w 25"/>
                <a:gd name="T27" fmla="*/ 23 h 33"/>
                <a:gd name="T28" fmla="*/ 0 w 25"/>
                <a:gd name="T29" fmla="*/ 22 h 33"/>
                <a:gd name="T30" fmla="*/ 4 w 25"/>
                <a:gd name="T31" fmla="*/ 22 h 33"/>
                <a:gd name="T32" fmla="*/ 6 w 25"/>
                <a:gd name="T33" fmla="*/ 28 h 33"/>
                <a:gd name="T34" fmla="*/ 13 w 25"/>
                <a:gd name="T35" fmla="*/ 30 h 33"/>
                <a:gd name="T36" fmla="*/ 19 w 25"/>
                <a:gd name="T37" fmla="*/ 28 h 33"/>
                <a:gd name="T38" fmla="*/ 21 w 25"/>
                <a:gd name="T39" fmla="*/ 24 h 33"/>
                <a:gd name="T40" fmla="*/ 20 w 25"/>
                <a:gd name="T41" fmla="*/ 21 h 33"/>
                <a:gd name="T42" fmla="*/ 14 w 25"/>
                <a:gd name="T43" fmla="*/ 19 h 33"/>
                <a:gd name="T44" fmla="*/ 9 w 25"/>
                <a:gd name="T45" fmla="*/ 17 h 33"/>
                <a:gd name="T46" fmla="*/ 3 w 25"/>
                <a:gd name="T47" fmla="*/ 15 h 33"/>
                <a:gd name="T48" fmla="*/ 1 w 25"/>
                <a:gd name="T49" fmla="*/ 10 h 33"/>
                <a:gd name="T50" fmla="*/ 4 w 25"/>
                <a:gd name="T51" fmla="*/ 3 h 33"/>
                <a:gd name="T52" fmla="*/ 12 w 25"/>
                <a:gd name="T53" fmla="*/ 0 h 33"/>
                <a:gd name="T54" fmla="*/ 21 w 25"/>
                <a:gd name="T55" fmla="*/ 3 h 33"/>
                <a:gd name="T56" fmla="*/ 24 w 25"/>
                <a:gd name="T57" fmla="*/ 10 h 33"/>
                <a:gd name="T58" fmla="*/ 20 w 25"/>
                <a:gd name="T59" fmla="*/ 1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5" h="33">
                  <a:moveTo>
                    <a:pt x="20" y="10"/>
                  </a:moveTo>
                  <a:cubicBezTo>
                    <a:pt x="20" y="8"/>
                    <a:pt x="19" y="6"/>
                    <a:pt x="18" y="5"/>
                  </a:cubicBezTo>
                  <a:cubicBezTo>
                    <a:pt x="17" y="4"/>
                    <a:pt x="15" y="4"/>
                    <a:pt x="12" y="4"/>
                  </a:cubicBezTo>
                  <a:cubicBezTo>
                    <a:pt x="10" y="4"/>
                    <a:pt x="8" y="4"/>
                    <a:pt x="7" y="5"/>
                  </a:cubicBezTo>
                  <a:cubicBezTo>
                    <a:pt x="6" y="6"/>
                    <a:pt x="5" y="7"/>
                    <a:pt x="5" y="9"/>
                  </a:cubicBezTo>
                  <a:cubicBezTo>
                    <a:pt x="5" y="10"/>
                    <a:pt x="5" y="11"/>
                    <a:pt x="6" y="12"/>
                  </a:cubicBezTo>
                  <a:cubicBezTo>
                    <a:pt x="7" y="13"/>
                    <a:pt x="9" y="13"/>
                    <a:pt x="11" y="14"/>
                  </a:cubicBezTo>
                  <a:cubicBezTo>
                    <a:pt x="17" y="15"/>
                    <a:pt x="17" y="15"/>
                    <a:pt x="17" y="15"/>
                  </a:cubicBezTo>
                  <a:cubicBezTo>
                    <a:pt x="20" y="16"/>
                    <a:pt x="22" y="17"/>
                    <a:pt x="23" y="18"/>
                  </a:cubicBezTo>
                  <a:cubicBezTo>
                    <a:pt x="24" y="20"/>
                    <a:pt x="25" y="22"/>
                    <a:pt x="25" y="24"/>
                  </a:cubicBezTo>
                  <a:cubicBezTo>
                    <a:pt x="25" y="27"/>
                    <a:pt x="24" y="29"/>
                    <a:pt x="22" y="31"/>
                  </a:cubicBezTo>
                  <a:cubicBezTo>
                    <a:pt x="20" y="33"/>
                    <a:pt x="17" y="33"/>
                    <a:pt x="13" y="33"/>
                  </a:cubicBezTo>
                  <a:cubicBezTo>
                    <a:pt x="9" y="33"/>
                    <a:pt x="5" y="32"/>
                    <a:pt x="3" y="30"/>
                  </a:cubicBezTo>
                  <a:cubicBezTo>
                    <a:pt x="1" y="29"/>
                    <a:pt x="0" y="26"/>
                    <a:pt x="0" y="23"/>
                  </a:cubicBezTo>
                  <a:cubicBezTo>
                    <a:pt x="0" y="22"/>
                    <a:pt x="0" y="22"/>
                    <a:pt x="0" y="22"/>
                  </a:cubicBezTo>
                  <a:cubicBezTo>
                    <a:pt x="4" y="22"/>
                    <a:pt x="4" y="22"/>
                    <a:pt x="4" y="22"/>
                  </a:cubicBezTo>
                  <a:cubicBezTo>
                    <a:pt x="4" y="25"/>
                    <a:pt x="5" y="26"/>
                    <a:pt x="6" y="28"/>
                  </a:cubicBezTo>
                  <a:cubicBezTo>
                    <a:pt x="8" y="29"/>
                    <a:pt x="10" y="30"/>
                    <a:pt x="13" y="30"/>
                  </a:cubicBezTo>
                  <a:cubicBezTo>
                    <a:pt x="15" y="30"/>
                    <a:pt x="17" y="29"/>
                    <a:pt x="19" y="28"/>
                  </a:cubicBezTo>
                  <a:cubicBezTo>
                    <a:pt x="20" y="27"/>
                    <a:pt x="21" y="26"/>
                    <a:pt x="21" y="24"/>
                  </a:cubicBezTo>
                  <a:cubicBezTo>
                    <a:pt x="21" y="23"/>
                    <a:pt x="20" y="22"/>
                    <a:pt x="20" y="21"/>
                  </a:cubicBezTo>
                  <a:cubicBezTo>
                    <a:pt x="19" y="20"/>
                    <a:pt x="17" y="19"/>
                    <a:pt x="14" y="19"/>
                  </a:cubicBezTo>
                  <a:cubicBezTo>
                    <a:pt x="9" y="17"/>
                    <a:pt x="9" y="17"/>
                    <a:pt x="9" y="17"/>
                  </a:cubicBezTo>
                  <a:cubicBezTo>
                    <a:pt x="6" y="17"/>
                    <a:pt x="4" y="16"/>
                    <a:pt x="3" y="15"/>
                  </a:cubicBezTo>
                  <a:cubicBezTo>
                    <a:pt x="1" y="14"/>
                    <a:pt x="1" y="12"/>
                    <a:pt x="1" y="10"/>
                  </a:cubicBezTo>
                  <a:cubicBezTo>
                    <a:pt x="1" y="7"/>
                    <a:pt x="2" y="4"/>
                    <a:pt x="4" y="3"/>
                  </a:cubicBezTo>
                  <a:cubicBezTo>
                    <a:pt x="6" y="1"/>
                    <a:pt x="9" y="0"/>
                    <a:pt x="12" y="0"/>
                  </a:cubicBezTo>
                  <a:cubicBezTo>
                    <a:pt x="16" y="0"/>
                    <a:pt x="19" y="1"/>
                    <a:pt x="21" y="3"/>
                  </a:cubicBezTo>
                  <a:cubicBezTo>
                    <a:pt x="23" y="4"/>
                    <a:pt x="24" y="7"/>
                    <a:pt x="24" y="10"/>
                  </a:cubicBezTo>
                  <a:lnTo>
                    <a:pt x="20" y="10"/>
                  </a:lnTo>
                  <a:close/>
                </a:path>
              </a:pathLst>
            </a:custGeom>
            <a:solidFill>
              <a:srgbClr val="003F88"/>
            </a:solidFill>
            <a:ln>
              <a:noFill/>
            </a:ln>
          </p:spPr>
          <p:txBody>
            <a:bodyPr vert="horz" wrap="square" lIns="91440" tIns="45720" rIns="91440" bIns="45720" numCol="1" anchor="t" anchorCtr="0" compatLnSpc="1"/>
            <a:lstStyle/>
            <a:p>
              <a:endParaRPr lang="zh-CN" altLang="en-US" sz="1350"/>
            </a:p>
          </p:txBody>
        </p:sp>
        <p:sp>
          <p:nvSpPr>
            <p:cNvPr id="34" name="Freeform 102"/>
            <p:cNvSpPr/>
            <p:nvPr userDrawn="1"/>
          </p:nvSpPr>
          <p:spPr bwMode="auto">
            <a:xfrm>
              <a:off x="2044" y="933"/>
              <a:ext cx="5" cy="40"/>
            </a:xfrm>
            <a:custGeom>
              <a:avLst/>
              <a:gdLst>
                <a:gd name="T0" fmla="*/ 0 w 5"/>
                <a:gd name="T1" fmla="*/ 0 h 40"/>
                <a:gd name="T2" fmla="*/ 2 w 5"/>
                <a:gd name="T3" fmla="*/ 0 h 40"/>
                <a:gd name="T4" fmla="*/ 5 w 5"/>
                <a:gd name="T5" fmla="*/ 0 h 40"/>
                <a:gd name="T6" fmla="*/ 5 w 5"/>
                <a:gd name="T7" fmla="*/ 40 h 40"/>
                <a:gd name="T8" fmla="*/ 2 w 5"/>
                <a:gd name="T9" fmla="*/ 40 h 40"/>
                <a:gd name="T10" fmla="*/ 0 w 5"/>
                <a:gd name="T11" fmla="*/ 40 h 40"/>
                <a:gd name="T12" fmla="*/ 0 w 5"/>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5" h="40">
                  <a:moveTo>
                    <a:pt x="0" y="0"/>
                  </a:moveTo>
                  <a:lnTo>
                    <a:pt x="2" y="0"/>
                  </a:lnTo>
                  <a:lnTo>
                    <a:pt x="5" y="0"/>
                  </a:lnTo>
                  <a:lnTo>
                    <a:pt x="5" y="40"/>
                  </a:lnTo>
                  <a:lnTo>
                    <a:pt x="2" y="40"/>
                  </a:lnTo>
                  <a:lnTo>
                    <a:pt x="0" y="40"/>
                  </a:lnTo>
                  <a:lnTo>
                    <a:pt x="0" y="0"/>
                  </a:lnTo>
                  <a:close/>
                </a:path>
              </a:pathLst>
            </a:custGeom>
            <a:solidFill>
              <a:srgbClr val="003F88"/>
            </a:solidFill>
            <a:ln>
              <a:noFill/>
            </a:ln>
          </p:spPr>
          <p:txBody>
            <a:bodyPr vert="horz" wrap="square" lIns="91440" tIns="45720" rIns="91440" bIns="45720" numCol="1" anchor="t" anchorCtr="0" compatLnSpc="1"/>
            <a:lstStyle/>
            <a:p>
              <a:endParaRPr lang="zh-CN" altLang="en-US" sz="1350"/>
            </a:p>
          </p:txBody>
        </p:sp>
        <p:sp>
          <p:nvSpPr>
            <p:cNvPr id="35" name="Freeform 103"/>
            <p:cNvSpPr/>
            <p:nvPr userDrawn="1"/>
          </p:nvSpPr>
          <p:spPr bwMode="auto">
            <a:xfrm>
              <a:off x="2060" y="933"/>
              <a:ext cx="32" cy="40"/>
            </a:xfrm>
            <a:custGeom>
              <a:avLst/>
              <a:gdLst>
                <a:gd name="T0" fmla="*/ 13 w 32"/>
                <a:gd name="T1" fmla="*/ 5 h 40"/>
                <a:gd name="T2" fmla="*/ 0 w 32"/>
                <a:gd name="T3" fmla="*/ 5 h 40"/>
                <a:gd name="T4" fmla="*/ 0 w 32"/>
                <a:gd name="T5" fmla="*/ 3 h 40"/>
                <a:gd name="T6" fmla="*/ 0 w 32"/>
                <a:gd name="T7" fmla="*/ 0 h 40"/>
                <a:gd name="T8" fmla="*/ 32 w 32"/>
                <a:gd name="T9" fmla="*/ 0 h 40"/>
                <a:gd name="T10" fmla="*/ 32 w 32"/>
                <a:gd name="T11" fmla="*/ 3 h 40"/>
                <a:gd name="T12" fmla="*/ 32 w 32"/>
                <a:gd name="T13" fmla="*/ 5 h 40"/>
                <a:gd name="T14" fmla="*/ 18 w 32"/>
                <a:gd name="T15" fmla="*/ 5 h 40"/>
                <a:gd name="T16" fmla="*/ 18 w 32"/>
                <a:gd name="T17" fmla="*/ 40 h 40"/>
                <a:gd name="T18" fmla="*/ 16 w 32"/>
                <a:gd name="T19" fmla="*/ 40 h 40"/>
                <a:gd name="T20" fmla="*/ 13 w 32"/>
                <a:gd name="T21" fmla="*/ 40 h 40"/>
                <a:gd name="T22" fmla="*/ 13 w 32"/>
                <a:gd name="T23" fmla="*/ 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 h="40">
                  <a:moveTo>
                    <a:pt x="13" y="5"/>
                  </a:moveTo>
                  <a:lnTo>
                    <a:pt x="0" y="5"/>
                  </a:lnTo>
                  <a:lnTo>
                    <a:pt x="0" y="3"/>
                  </a:lnTo>
                  <a:lnTo>
                    <a:pt x="0" y="0"/>
                  </a:lnTo>
                  <a:lnTo>
                    <a:pt x="32" y="0"/>
                  </a:lnTo>
                  <a:lnTo>
                    <a:pt x="32" y="3"/>
                  </a:lnTo>
                  <a:lnTo>
                    <a:pt x="32" y="5"/>
                  </a:lnTo>
                  <a:lnTo>
                    <a:pt x="18" y="5"/>
                  </a:lnTo>
                  <a:lnTo>
                    <a:pt x="18" y="40"/>
                  </a:lnTo>
                  <a:lnTo>
                    <a:pt x="16" y="40"/>
                  </a:lnTo>
                  <a:lnTo>
                    <a:pt x="13" y="40"/>
                  </a:lnTo>
                  <a:lnTo>
                    <a:pt x="13" y="5"/>
                  </a:lnTo>
                  <a:close/>
                </a:path>
              </a:pathLst>
            </a:custGeom>
            <a:solidFill>
              <a:srgbClr val="003F88"/>
            </a:solidFill>
            <a:ln>
              <a:noFill/>
            </a:ln>
          </p:spPr>
          <p:txBody>
            <a:bodyPr vert="horz" wrap="square" lIns="91440" tIns="45720" rIns="91440" bIns="45720" numCol="1" anchor="t" anchorCtr="0" compatLnSpc="1"/>
            <a:lstStyle/>
            <a:p>
              <a:endParaRPr lang="zh-CN" altLang="en-US" sz="1350"/>
            </a:p>
          </p:txBody>
        </p:sp>
        <p:sp>
          <p:nvSpPr>
            <p:cNvPr id="36" name="Freeform 104"/>
            <p:cNvSpPr/>
            <p:nvPr userDrawn="1"/>
          </p:nvSpPr>
          <p:spPr bwMode="auto">
            <a:xfrm>
              <a:off x="2101" y="933"/>
              <a:ext cx="34" cy="40"/>
            </a:xfrm>
            <a:custGeom>
              <a:avLst/>
              <a:gdLst>
                <a:gd name="T0" fmla="*/ 15 w 34"/>
                <a:gd name="T1" fmla="*/ 24 h 40"/>
                <a:gd name="T2" fmla="*/ 0 w 34"/>
                <a:gd name="T3" fmla="*/ 0 h 40"/>
                <a:gd name="T4" fmla="*/ 3 w 34"/>
                <a:gd name="T5" fmla="*/ 0 h 40"/>
                <a:gd name="T6" fmla="*/ 6 w 34"/>
                <a:gd name="T7" fmla="*/ 0 h 40"/>
                <a:gd name="T8" fmla="*/ 17 w 34"/>
                <a:gd name="T9" fmla="*/ 19 h 40"/>
                <a:gd name="T10" fmla="*/ 17 w 34"/>
                <a:gd name="T11" fmla="*/ 19 h 40"/>
                <a:gd name="T12" fmla="*/ 28 w 34"/>
                <a:gd name="T13" fmla="*/ 0 h 40"/>
                <a:gd name="T14" fmla="*/ 32 w 34"/>
                <a:gd name="T15" fmla="*/ 0 h 40"/>
                <a:gd name="T16" fmla="*/ 34 w 34"/>
                <a:gd name="T17" fmla="*/ 0 h 40"/>
                <a:gd name="T18" fmla="*/ 20 w 34"/>
                <a:gd name="T19" fmla="*/ 24 h 40"/>
                <a:gd name="T20" fmla="*/ 20 w 34"/>
                <a:gd name="T21" fmla="*/ 40 h 40"/>
                <a:gd name="T22" fmla="*/ 17 w 34"/>
                <a:gd name="T23" fmla="*/ 40 h 40"/>
                <a:gd name="T24" fmla="*/ 15 w 34"/>
                <a:gd name="T25" fmla="*/ 40 h 40"/>
                <a:gd name="T26" fmla="*/ 15 w 34"/>
                <a:gd name="T27" fmla="*/ 2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 h="40">
                  <a:moveTo>
                    <a:pt x="15" y="24"/>
                  </a:moveTo>
                  <a:lnTo>
                    <a:pt x="0" y="0"/>
                  </a:lnTo>
                  <a:lnTo>
                    <a:pt x="3" y="0"/>
                  </a:lnTo>
                  <a:lnTo>
                    <a:pt x="6" y="0"/>
                  </a:lnTo>
                  <a:lnTo>
                    <a:pt x="17" y="19"/>
                  </a:lnTo>
                  <a:lnTo>
                    <a:pt x="17" y="19"/>
                  </a:lnTo>
                  <a:lnTo>
                    <a:pt x="28" y="0"/>
                  </a:lnTo>
                  <a:lnTo>
                    <a:pt x="32" y="0"/>
                  </a:lnTo>
                  <a:lnTo>
                    <a:pt x="34" y="0"/>
                  </a:lnTo>
                  <a:lnTo>
                    <a:pt x="20" y="24"/>
                  </a:lnTo>
                  <a:lnTo>
                    <a:pt x="20" y="40"/>
                  </a:lnTo>
                  <a:lnTo>
                    <a:pt x="17" y="40"/>
                  </a:lnTo>
                  <a:lnTo>
                    <a:pt x="15" y="40"/>
                  </a:lnTo>
                  <a:lnTo>
                    <a:pt x="15" y="24"/>
                  </a:lnTo>
                  <a:close/>
                </a:path>
              </a:pathLst>
            </a:custGeom>
            <a:solidFill>
              <a:srgbClr val="003F88"/>
            </a:solidFill>
            <a:ln>
              <a:noFill/>
            </a:ln>
          </p:spPr>
          <p:txBody>
            <a:bodyPr vert="horz" wrap="square" lIns="91440" tIns="45720" rIns="91440" bIns="45720" numCol="1" anchor="t" anchorCtr="0" compatLnSpc="1"/>
            <a:lstStyle/>
            <a:p>
              <a:endParaRPr lang="zh-CN" altLang="en-US" sz="1350"/>
            </a:p>
          </p:txBody>
        </p:sp>
        <p:sp>
          <p:nvSpPr>
            <p:cNvPr id="37" name="Freeform 105"/>
            <p:cNvSpPr>
              <a:spLocks noEditPoints="1"/>
            </p:cNvSpPr>
            <p:nvPr userDrawn="1"/>
          </p:nvSpPr>
          <p:spPr bwMode="auto">
            <a:xfrm>
              <a:off x="954" y="660"/>
              <a:ext cx="350" cy="353"/>
            </a:xfrm>
            <a:custGeom>
              <a:avLst/>
              <a:gdLst>
                <a:gd name="T0" fmla="*/ 142 w 283"/>
                <a:gd name="T1" fmla="*/ 0 h 283"/>
                <a:gd name="T2" fmla="*/ 283 w 283"/>
                <a:gd name="T3" fmla="*/ 142 h 283"/>
                <a:gd name="T4" fmla="*/ 142 w 283"/>
                <a:gd name="T5" fmla="*/ 283 h 283"/>
                <a:gd name="T6" fmla="*/ 0 w 283"/>
                <a:gd name="T7" fmla="*/ 142 h 283"/>
                <a:gd name="T8" fmla="*/ 142 w 283"/>
                <a:gd name="T9" fmla="*/ 0 h 283"/>
                <a:gd name="T10" fmla="*/ 142 w 283"/>
                <a:gd name="T11" fmla="*/ 6 h 283"/>
                <a:gd name="T12" fmla="*/ 6 w 283"/>
                <a:gd name="T13" fmla="*/ 142 h 283"/>
                <a:gd name="T14" fmla="*/ 142 w 283"/>
                <a:gd name="T15" fmla="*/ 277 h 283"/>
                <a:gd name="T16" fmla="*/ 278 w 283"/>
                <a:gd name="T17" fmla="*/ 142 h 283"/>
                <a:gd name="T18" fmla="*/ 142 w 283"/>
                <a:gd name="T19" fmla="*/ 6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3" h="283">
                  <a:moveTo>
                    <a:pt x="142" y="0"/>
                  </a:moveTo>
                  <a:cubicBezTo>
                    <a:pt x="220" y="0"/>
                    <a:pt x="283" y="64"/>
                    <a:pt x="283" y="142"/>
                  </a:cubicBezTo>
                  <a:cubicBezTo>
                    <a:pt x="283" y="219"/>
                    <a:pt x="220" y="283"/>
                    <a:pt x="142" y="283"/>
                  </a:cubicBezTo>
                  <a:cubicBezTo>
                    <a:pt x="64" y="283"/>
                    <a:pt x="0" y="219"/>
                    <a:pt x="0" y="142"/>
                  </a:cubicBezTo>
                  <a:cubicBezTo>
                    <a:pt x="0" y="64"/>
                    <a:pt x="64" y="0"/>
                    <a:pt x="142" y="0"/>
                  </a:cubicBezTo>
                  <a:moveTo>
                    <a:pt x="142" y="6"/>
                  </a:moveTo>
                  <a:cubicBezTo>
                    <a:pt x="67" y="6"/>
                    <a:pt x="6" y="67"/>
                    <a:pt x="6" y="142"/>
                  </a:cubicBezTo>
                  <a:cubicBezTo>
                    <a:pt x="6" y="216"/>
                    <a:pt x="67" y="277"/>
                    <a:pt x="142" y="277"/>
                  </a:cubicBezTo>
                  <a:cubicBezTo>
                    <a:pt x="217" y="277"/>
                    <a:pt x="278" y="216"/>
                    <a:pt x="278" y="142"/>
                  </a:cubicBezTo>
                  <a:cubicBezTo>
                    <a:pt x="278" y="67"/>
                    <a:pt x="217" y="6"/>
                    <a:pt x="142" y="6"/>
                  </a:cubicBezTo>
                </a:path>
              </a:pathLst>
            </a:custGeom>
            <a:solidFill>
              <a:srgbClr val="003F88"/>
            </a:solidFill>
            <a:ln>
              <a:noFill/>
            </a:ln>
          </p:spPr>
          <p:txBody>
            <a:bodyPr vert="horz" wrap="square" lIns="91440" tIns="45720" rIns="91440" bIns="45720" numCol="1" anchor="t" anchorCtr="0" compatLnSpc="1"/>
            <a:lstStyle/>
            <a:p>
              <a:endParaRPr lang="zh-CN" altLang="en-US" sz="1350"/>
            </a:p>
          </p:txBody>
        </p:sp>
        <p:sp>
          <p:nvSpPr>
            <p:cNvPr id="38" name="Freeform 106"/>
            <p:cNvSpPr/>
            <p:nvPr userDrawn="1"/>
          </p:nvSpPr>
          <p:spPr bwMode="auto">
            <a:xfrm>
              <a:off x="1033" y="739"/>
              <a:ext cx="193" cy="173"/>
            </a:xfrm>
            <a:custGeom>
              <a:avLst/>
              <a:gdLst>
                <a:gd name="T0" fmla="*/ 28 w 156"/>
                <a:gd name="T1" fmla="*/ 139 h 139"/>
                <a:gd name="T2" fmla="*/ 7 w 156"/>
                <a:gd name="T3" fmla="*/ 112 h 139"/>
                <a:gd name="T4" fmla="*/ 0 w 156"/>
                <a:gd name="T5" fmla="*/ 79 h 139"/>
                <a:gd name="T6" fmla="*/ 78 w 156"/>
                <a:gd name="T7" fmla="*/ 0 h 139"/>
                <a:gd name="T8" fmla="*/ 156 w 156"/>
                <a:gd name="T9" fmla="*/ 79 h 139"/>
                <a:gd name="T10" fmla="*/ 149 w 156"/>
                <a:gd name="T11" fmla="*/ 112 h 139"/>
                <a:gd name="T12" fmla="*/ 128 w 156"/>
                <a:gd name="T13" fmla="*/ 139 h 139"/>
                <a:gd name="T14" fmla="*/ 126 w 156"/>
                <a:gd name="T15" fmla="*/ 137 h 139"/>
                <a:gd name="T16" fmla="*/ 146 w 156"/>
                <a:gd name="T17" fmla="*/ 111 h 139"/>
                <a:gd name="T18" fmla="*/ 153 w 156"/>
                <a:gd name="T19" fmla="*/ 79 h 139"/>
                <a:gd name="T20" fmla="*/ 78 w 156"/>
                <a:gd name="T21" fmla="*/ 3 h 139"/>
                <a:gd name="T22" fmla="*/ 3 w 156"/>
                <a:gd name="T23" fmla="*/ 79 h 139"/>
                <a:gd name="T24" fmla="*/ 10 w 156"/>
                <a:gd name="T25" fmla="*/ 111 h 139"/>
                <a:gd name="T26" fmla="*/ 30 w 156"/>
                <a:gd name="T27" fmla="*/ 137 h 139"/>
                <a:gd name="T28" fmla="*/ 28 w 156"/>
                <a:gd name="T29" fmla="*/ 139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6" h="139">
                  <a:moveTo>
                    <a:pt x="28" y="139"/>
                  </a:moveTo>
                  <a:cubicBezTo>
                    <a:pt x="19" y="132"/>
                    <a:pt x="12" y="122"/>
                    <a:pt x="7" y="112"/>
                  </a:cubicBezTo>
                  <a:cubicBezTo>
                    <a:pt x="2" y="102"/>
                    <a:pt x="0" y="90"/>
                    <a:pt x="0" y="79"/>
                  </a:cubicBezTo>
                  <a:cubicBezTo>
                    <a:pt x="0" y="36"/>
                    <a:pt x="35" y="0"/>
                    <a:pt x="78" y="0"/>
                  </a:cubicBezTo>
                  <a:cubicBezTo>
                    <a:pt x="121" y="0"/>
                    <a:pt x="156" y="36"/>
                    <a:pt x="156" y="79"/>
                  </a:cubicBezTo>
                  <a:cubicBezTo>
                    <a:pt x="156" y="90"/>
                    <a:pt x="153" y="102"/>
                    <a:pt x="149" y="112"/>
                  </a:cubicBezTo>
                  <a:cubicBezTo>
                    <a:pt x="144" y="122"/>
                    <a:pt x="136" y="132"/>
                    <a:pt x="128" y="139"/>
                  </a:cubicBezTo>
                  <a:cubicBezTo>
                    <a:pt x="126" y="137"/>
                    <a:pt x="126" y="137"/>
                    <a:pt x="126" y="137"/>
                  </a:cubicBezTo>
                  <a:cubicBezTo>
                    <a:pt x="134" y="130"/>
                    <a:pt x="141" y="121"/>
                    <a:pt x="146" y="111"/>
                  </a:cubicBezTo>
                  <a:cubicBezTo>
                    <a:pt x="151" y="101"/>
                    <a:pt x="153" y="90"/>
                    <a:pt x="153" y="79"/>
                  </a:cubicBezTo>
                  <a:cubicBezTo>
                    <a:pt x="153" y="37"/>
                    <a:pt x="119" y="3"/>
                    <a:pt x="78" y="3"/>
                  </a:cubicBezTo>
                  <a:cubicBezTo>
                    <a:pt x="36" y="3"/>
                    <a:pt x="3" y="37"/>
                    <a:pt x="3" y="79"/>
                  </a:cubicBezTo>
                  <a:cubicBezTo>
                    <a:pt x="3" y="90"/>
                    <a:pt x="5" y="101"/>
                    <a:pt x="10" y="111"/>
                  </a:cubicBezTo>
                  <a:cubicBezTo>
                    <a:pt x="14" y="121"/>
                    <a:pt x="21" y="130"/>
                    <a:pt x="30" y="137"/>
                  </a:cubicBezTo>
                  <a:lnTo>
                    <a:pt x="28" y="139"/>
                  </a:lnTo>
                  <a:close/>
                </a:path>
              </a:pathLst>
            </a:custGeom>
            <a:solidFill>
              <a:srgbClr val="003F88"/>
            </a:solidFill>
            <a:ln>
              <a:noFill/>
            </a:ln>
          </p:spPr>
          <p:txBody>
            <a:bodyPr vert="horz" wrap="square" lIns="91440" tIns="45720" rIns="91440" bIns="45720" numCol="1" anchor="t" anchorCtr="0" compatLnSpc="1"/>
            <a:lstStyle/>
            <a:p>
              <a:endParaRPr lang="zh-CN" altLang="en-US" sz="1350"/>
            </a:p>
          </p:txBody>
        </p:sp>
        <p:sp>
          <p:nvSpPr>
            <p:cNvPr id="39" name="Freeform 107"/>
            <p:cNvSpPr/>
            <p:nvPr userDrawn="1"/>
          </p:nvSpPr>
          <p:spPr bwMode="auto">
            <a:xfrm>
              <a:off x="972" y="867"/>
              <a:ext cx="40" cy="29"/>
            </a:xfrm>
            <a:custGeom>
              <a:avLst/>
              <a:gdLst>
                <a:gd name="T0" fmla="*/ 8 w 40"/>
                <a:gd name="T1" fmla="*/ 29 h 29"/>
                <a:gd name="T2" fmla="*/ 0 w 40"/>
                <a:gd name="T3" fmla="*/ 10 h 29"/>
                <a:gd name="T4" fmla="*/ 4 w 40"/>
                <a:gd name="T5" fmla="*/ 9 h 29"/>
                <a:gd name="T6" fmla="*/ 35 w 40"/>
                <a:gd name="T7" fmla="*/ 14 h 29"/>
                <a:gd name="T8" fmla="*/ 30 w 40"/>
                <a:gd name="T9" fmla="*/ 1 h 29"/>
                <a:gd name="T10" fmla="*/ 34 w 40"/>
                <a:gd name="T11" fmla="*/ 0 h 29"/>
                <a:gd name="T12" fmla="*/ 40 w 40"/>
                <a:gd name="T13" fmla="*/ 16 h 29"/>
                <a:gd name="T14" fmla="*/ 36 w 40"/>
                <a:gd name="T15" fmla="*/ 17 h 29"/>
                <a:gd name="T16" fmla="*/ 7 w 40"/>
                <a:gd name="T17" fmla="*/ 14 h 29"/>
                <a:gd name="T18" fmla="*/ 12 w 40"/>
                <a:gd name="T19" fmla="*/ 27 h 29"/>
                <a:gd name="T20" fmla="*/ 8 w 40"/>
                <a:gd name="T21"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 h="29">
                  <a:moveTo>
                    <a:pt x="8" y="29"/>
                  </a:moveTo>
                  <a:lnTo>
                    <a:pt x="0" y="10"/>
                  </a:lnTo>
                  <a:lnTo>
                    <a:pt x="4" y="9"/>
                  </a:lnTo>
                  <a:lnTo>
                    <a:pt x="35" y="14"/>
                  </a:lnTo>
                  <a:lnTo>
                    <a:pt x="30" y="1"/>
                  </a:lnTo>
                  <a:lnTo>
                    <a:pt x="34" y="0"/>
                  </a:lnTo>
                  <a:lnTo>
                    <a:pt x="40" y="16"/>
                  </a:lnTo>
                  <a:lnTo>
                    <a:pt x="36" y="17"/>
                  </a:lnTo>
                  <a:lnTo>
                    <a:pt x="7" y="14"/>
                  </a:lnTo>
                  <a:lnTo>
                    <a:pt x="12" y="27"/>
                  </a:lnTo>
                  <a:lnTo>
                    <a:pt x="8" y="29"/>
                  </a:lnTo>
                  <a:close/>
                </a:path>
              </a:pathLst>
            </a:custGeom>
            <a:solidFill>
              <a:srgbClr val="003F88"/>
            </a:solidFill>
            <a:ln>
              <a:noFill/>
            </a:ln>
          </p:spPr>
          <p:txBody>
            <a:bodyPr vert="horz" wrap="square" lIns="91440" tIns="45720" rIns="91440" bIns="45720" numCol="1" anchor="t" anchorCtr="0" compatLnSpc="1"/>
            <a:lstStyle/>
            <a:p>
              <a:endParaRPr lang="zh-CN" altLang="en-US" sz="1350"/>
            </a:p>
          </p:txBody>
        </p:sp>
        <p:sp>
          <p:nvSpPr>
            <p:cNvPr id="40" name="Freeform 108"/>
            <p:cNvSpPr/>
            <p:nvPr userDrawn="1"/>
          </p:nvSpPr>
          <p:spPr bwMode="auto">
            <a:xfrm>
              <a:off x="984" y="888"/>
              <a:ext cx="38" cy="31"/>
            </a:xfrm>
            <a:custGeom>
              <a:avLst/>
              <a:gdLst>
                <a:gd name="T0" fmla="*/ 7 w 38"/>
                <a:gd name="T1" fmla="*/ 31 h 31"/>
                <a:gd name="T2" fmla="*/ 6 w 38"/>
                <a:gd name="T3" fmla="*/ 28 h 31"/>
                <a:gd name="T4" fmla="*/ 19 w 38"/>
                <a:gd name="T5" fmla="*/ 21 h 31"/>
                <a:gd name="T6" fmla="*/ 14 w 38"/>
                <a:gd name="T7" fmla="*/ 11 h 31"/>
                <a:gd name="T8" fmla="*/ 1 w 38"/>
                <a:gd name="T9" fmla="*/ 19 h 31"/>
                <a:gd name="T10" fmla="*/ 0 w 38"/>
                <a:gd name="T11" fmla="*/ 15 h 31"/>
                <a:gd name="T12" fmla="*/ 29 w 38"/>
                <a:gd name="T13" fmla="*/ 0 h 31"/>
                <a:gd name="T14" fmla="*/ 32 w 38"/>
                <a:gd name="T15" fmla="*/ 4 h 31"/>
                <a:gd name="T16" fmla="*/ 18 w 38"/>
                <a:gd name="T17" fmla="*/ 10 h 31"/>
                <a:gd name="T18" fmla="*/ 23 w 38"/>
                <a:gd name="T19" fmla="*/ 19 h 31"/>
                <a:gd name="T20" fmla="*/ 35 w 38"/>
                <a:gd name="T21" fmla="*/ 13 h 31"/>
                <a:gd name="T22" fmla="*/ 38 w 38"/>
                <a:gd name="T23" fmla="*/ 16 h 31"/>
                <a:gd name="T24" fmla="*/ 7 w 38"/>
                <a:gd name="T25"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31">
                  <a:moveTo>
                    <a:pt x="7" y="31"/>
                  </a:moveTo>
                  <a:lnTo>
                    <a:pt x="6" y="28"/>
                  </a:lnTo>
                  <a:lnTo>
                    <a:pt x="19" y="21"/>
                  </a:lnTo>
                  <a:lnTo>
                    <a:pt x="14" y="11"/>
                  </a:lnTo>
                  <a:lnTo>
                    <a:pt x="1" y="19"/>
                  </a:lnTo>
                  <a:lnTo>
                    <a:pt x="0" y="15"/>
                  </a:lnTo>
                  <a:lnTo>
                    <a:pt x="29" y="0"/>
                  </a:lnTo>
                  <a:lnTo>
                    <a:pt x="32" y="4"/>
                  </a:lnTo>
                  <a:lnTo>
                    <a:pt x="18" y="10"/>
                  </a:lnTo>
                  <a:lnTo>
                    <a:pt x="23" y="19"/>
                  </a:lnTo>
                  <a:lnTo>
                    <a:pt x="35" y="13"/>
                  </a:lnTo>
                  <a:lnTo>
                    <a:pt x="38" y="16"/>
                  </a:lnTo>
                  <a:lnTo>
                    <a:pt x="7" y="31"/>
                  </a:lnTo>
                  <a:close/>
                </a:path>
              </a:pathLst>
            </a:custGeom>
            <a:solidFill>
              <a:srgbClr val="003F88"/>
            </a:solidFill>
            <a:ln>
              <a:noFill/>
            </a:ln>
          </p:spPr>
          <p:txBody>
            <a:bodyPr vert="horz" wrap="square" lIns="91440" tIns="45720" rIns="91440" bIns="45720" numCol="1" anchor="t" anchorCtr="0" compatLnSpc="1"/>
            <a:lstStyle/>
            <a:p>
              <a:endParaRPr lang="zh-CN" altLang="en-US" sz="1350"/>
            </a:p>
          </p:txBody>
        </p:sp>
        <p:sp>
          <p:nvSpPr>
            <p:cNvPr id="41" name="Freeform 109"/>
            <p:cNvSpPr/>
            <p:nvPr userDrawn="1"/>
          </p:nvSpPr>
          <p:spPr bwMode="auto">
            <a:xfrm>
              <a:off x="995" y="906"/>
              <a:ext cx="38" cy="33"/>
            </a:xfrm>
            <a:custGeom>
              <a:avLst/>
              <a:gdLst>
                <a:gd name="T0" fmla="*/ 11 w 38"/>
                <a:gd name="T1" fmla="*/ 33 h 33"/>
                <a:gd name="T2" fmla="*/ 0 w 38"/>
                <a:gd name="T3" fmla="*/ 18 h 33"/>
                <a:gd name="T4" fmla="*/ 28 w 38"/>
                <a:gd name="T5" fmla="*/ 0 h 33"/>
                <a:gd name="T6" fmla="*/ 38 w 38"/>
                <a:gd name="T7" fmla="*/ 15 h 33"/>
                <a:gd name="T8" fmla="*/ 36 w 38"/>
                <a:gd name="T9" fmla="*/ 17 h 33"/>
                <a:gd name="T10" fmla="*/ 27 w 38"/>
                <a:gd name="T11" fmla="*/ 6 h 33"/>
                <a:gd name="T12" fmla="*/ 18 w 38"/>
                <a:gd name="T13" fmla="*/ 11 h 33"/>
                <a:gd name="T14" fmla="*/ 26 w 38"/>
                <a:gd name="T15" fmla="*/ 21 h 33"/>
                <a:gd name="T16" fmla="*/ 23 w 38"/>
                <a:gd name="T17" fmla="*/ 23 h 33"/>
                <a:gd name="T18" fmla="*/ 16 w 38"/>
                <a:gd name="T19" fmla="*/ 13 h 33"/>
                <a:gd name="T20" fmla="*/ 6 w 38"/>
                <a:gd name="T21" fmla="*/ 20 h 33"/>
                <a:gd name="T22" fmla="*/ 13 w 38"/>
                <a:gd name="T23" fmla="*/ 31 h 33"/>
                <a:gd name="T24" fmla="*/ 11 w 38"/>
                <a:gd name="T25"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33">
                  <a:moveTo>
                    <a:pt x="11" y="33"/>
                  </a:moveTo>
                  <a:lnTo>
                    <a:pt x="0" y="18"/>
                  </a:lnTo>
                  <a:lnTo>
                    <a:pt x="28" y="0"/>
                  </a:lnTo>
                  <a:lnTo>
                    <a:pt x="38" y="15"/>
                  </a:lnTo>
                  <a:lnTo>
                    <a:pt x="36" y="17"/>
                  </a:lnTo>
                  <a:lnTo>
                    <a:pt x="27" y="6"/>
                  </a:lnTo>
                  <a:lnTo>
                    <a:pt x="18" y="11"/>
                  </a:lnTo>
                  <a:lnTo>
                    <a:pt x="26" y="21"/>
                  </a:lnTo>
                  <a:lnTo>
                    <a:pt x="23" y="23"/>
                  </a:lnTo>
                  <a:lnTo>
                    <a:pt x="16" y="13"/>
                  </a:lnTo>
                  <a:lnTo>
                    <a:pt x="6" y="20"/>
                  </a:lnTo>
                  <a:lnTo>
                    <a:pt x="13" y="31"/>
                  </a:lnTo>
                  <a:lnTo>
                    <a:pt x="11" y="33"/>
                  </a:lnTo>
                  <a:close/>
                </a:path>
              </a:pathLst>
            </a:custGeom>
            <a:solidFill>
              <a:srgbClr val="003F88"/>
            </a:solidFill>
            <a:ln>
              <a:noFill/>
            </a:ln>
          </p:spPr>
          <p:txBody>
            <a:bodyPr vert="horz" wrap="square" lIns="91440" tIns="45720" rIns="91440" bIns="45720" numCol="1" anchor="t" anchorCtr="0" compatLnSpc="1"/>
            <a:lstStyle/>
            <a:p>
              <a:endParaRPr lang="zh-CN" altLang="en-US" sz="1350"/>
            </a:p>
          </p:txBody>
        </p:sp>
        <p:sp>
          <p:nvSpPr>
            <p:cNvPr id="42" name="Freeform 110"/>
            <p:cNvSpPr/>
            <p:nvPr userDrawn="1"/>
          </p:nvSpPr>
          <p:spPr bwMode="auto">
            <a:xfrm>
              <a:off x="1026" y="934"/>
              <a:ext cx="24" cy="29"/>
            </a:xfrm>
            <a:custGeom>
              <a:avLst/>
              <a:gdLst>
                <a:gd name="T0" fmla="*/ 3 w 24"/>
                <a:gd name="T1" fmla="*/ 29 h 29"/>
                <a:gd name="T2" fmla="*/ 0 w 24"/>
                <a:gd name="T3" fmla="*/ 26 h 29"/>
                <a:gd name="T4" fmla="*/ 21 w 24"/>
                <a:gd name="T5" fmla="*/ 0 h 29"/>
                <a:gd name="T6" fmla="*/ 24 w 24"/>
                <a:gd name="T7" fmla="*/ 3 h 29"/>
                <a:gd name="T8" fmla="*/ 3 w 24"/>
                <a:gd name="T9" fmla="*/ 29 h 29"/>
              </a:gdLst>
              <a:ahLst/>
              <a:cxnLst>
                <a:cxn ang="0">
                  <a:pos x="T0" y="T1"/>
                </a:cxn>
                <a:cxn ang="0">
                  <a:pos x="T2" y="T3"/>
                </a:cxn>
                <a:cxn ang="0">
                  <a:pos x="T4" y="T5"/>
                </a:cxn>
                <a:cxn ang="0">
                  <a:pos x="T6" y="T7"/>
                </a:cxn>
                <a:cxn ang="0">
                  <a:pos x="T8" y="T9"/>
                </a:cxn>
              </a:cxnLst>
              <a:rect l="0" t="0" r="r" b="b"/>
              <a:pathLst>
                <a:path w="24" h="29">
                  <a:moveTo>
                    <a:pt x="3" y="29"/>
                  </a:moveTo>
                  <a:lnTo>
                    <a:pt x="0" y="26"/>
                  </a:lnTo>
                  <a:lnTo>
                    <a:pt x="21" y="0"/>
                  </a:lnTo>
                  <a:lnTo>
                    <a:pt x="24" y="3"/>
                  </a:lnTo>
                  <a:lnTo>
                    <a:pt x="3" y="29"/>
                  </a:lnTo>
                  <a:close/>
                </a:path>
              </a:pathLst>
            </a:custGeom>
            <a:solidFill>
              <a:srgbClr val="003F88"/>
            </a:solidFill>
            <a:ln>
              <a:noFill/>
            </a:ln>
          </p:spPr>
          <p:txBody>
            <a:bodyPr vert="horz" wrap="square" lIns="91440" tIns="45720" rIns="91440" bIns="45720" numCol="1" anchor="t" anchorCtr="0" compatLnSpc="1"/>
            <a:lstStyle/>
            <a:p>
              <a:endParaRPr lang="zh-CN" altLang="en-US" sz="1350"/>
            </a:p>
          </p:txBody>
        </p:sp>
        <p:sp>
          <p:nvSpPr>
            <p:cNvPr id="43" name="Freeform 111"/>
            <p:cNvSpPr>
              <a:spLocks noEditPoints="1"/>
            </p:cNvSpPr>
            <p:nvPr userDrawn="1"/>
          </p:nvSpPr>
          <p:spPr bwMode="auto">
            <a:xfrm>
              <a:off x="1034" y="942"/>
              <a:ext cx="29" cy="35"/>
            </a:xfrm>
            <a:custGeom>
              <a:avLst/>
              <a:gdLst>
                <a:gd name="T0" fmla="*/ 11 w 29"/>
                <a:gd name="T1" fmla="*/ 32 h 35"/>
                <a:gd name="T2" fmla="*/ 16 w 29"/>
                <a:gd name="T3" fmla="*/ 23 h 35"/>
                <a:gd name="T4" fmla="*/ 11 w 29"/>
                <a:gd name="T5" fmla="*/ 20 h 35"/>
                <a:gd name="T6" fmla="*/ 3 w 29"/>
                <a:gd name="T7" fmla="*/ 27 h 35"/>
                <a:gd name="T8" fmla="*/ 0 w 29"/>
                <a:gd name="T9" fmla="*/ 25 h 35"/>
                <a:gd name="T10" fmla="*/ 24 w 29"/>
                <a:gd name="T11" fmla="*/ 0 h 35"/>
                <a:gd name="T12" fmla="*/ 29 w 29"/>
                <a:gd name="T13" fmla="*/ 2 h 35"/>
                <a:gd name="T14" fmla="*/ 16 w 29"/>
                <a:gd name="T15" fmla="*/ 35 h 35"/>
                <a:gd name="T16" fmla="*/ 11 w 29"/>
                <a:gd name="T17" fmla="*/ 32 h 35"/>
                <a:gd name="T18" fmla="*/ 19 w 29"/>
                <a:gd name="T19" fmla="*/ 18 h 35"/>
                <a:gd name="T20" fmla="*/ 24 w 29"/>
                <a:gd name="T21" fmla="*/ 7 h 35"/>
                <a:gd name="T22" fmla="*/ 23 w 29"/>
                <a:gd name="T23" fmla="*/ 6 h 35"/>
                <a:gd name="T24" fmla="*/ 14 w 29"/>
                <a:gd name="T25" fmla="*/ 16 h 35"/>
                <a:gd name="T26" fmla="*/ 19 w 29"/>
                <a:gd name="T27" fmla="*/ 18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35">
                  <a:moveTo>
                    <a:pt x="11" y="32"/>
                  </a:moveTo>
                  <a:lnTo>
                    <a:pt x="16" y="23"/>
                  </a:lnTo>
                  <a:lnTo>
                    <a:pt x="11" y="20"/>
                  </a:lnTo>
                  <a:lnTo>
                    <a:pt x="3" y="27"/>
                  </a:lnTo>
                  <a:lnTo>
                    <a:pt x="0" y="25"/>
                  </a:lnTo>
                  <a:lnTo>
                    <a:pt x="24" y="0"/>
                  </a:lnTo>
                  <a:lnTo>
                    <a:pt x="29" y="2"/>
                  </a:lnTo>
                  <a:lnTo>
                    <a:pt x="16" y="35"/>
                  </a:lnTo>
                  <a:lnTo>
                    <a:pt x="11" y="32"/>
                  </a:lnTo>
                  <a:close/>
                  <a:moveTo>
                    <a:pt x="19" y="18"/>
                  </a:moveTo>
                  <a:lnTo>
                    <a:pt x="24" y="7"/>
                  </a:lnTo>
                  <a:lnTo>
                    <a:pt x="23" y="6"/>
                  </a:lnTo>
                  <a:lnTo>
                    <a:pt x="14" y="16"/>
                  </a:lnTo>
                  <a:lnTo>
                    <a:pt x="19" y="18"/>
                  </a:lnTo>
                  <a:close/>
                </a:path>
              </a:pathLst>
            </a:custGeom>
            <a:solidFill>
              <a:srgbClr val="003F88"/>
            </a:solidFill>
            <a:ln>
              <a:noFill/>
            </a:ln>
          </p:spPr>
          <p:txBody>
            <a:bodyPr vert="horz" wrap="square" lIns="91440" tIns="45720" rIns="91440" bIns="45720" numCol="1" anchor="t" anchorCtr="0" compatLnSpc="1"/>
            <a:lstStyle/>
            <a:p>
              <a:endParaRPr lang="zh-CN" altLang="en-US" sz="1350"/>
            </a:p>
          </p:txBody>
        </p:sp>
        <p:sp>
          <p:nvSpPr>
            <p:cNvPr id="44" name="Freeform 112"/>
            <p:cNvSpPr/>
            <p:nvPr userDrawn="1"/>
          </p:nvSpPr>
          <p:spPr bwMode="auto">
            <a:xfrm>
              <a:off x="1054" y="948"/>
              <a:ext cx="32" cy="39"/>
            </a:xfrm>
            <a:custGeom>
              <a:avLst/>
              <a:gdLst>
                <a:gd name="T0" fmla="*/ 16 w 32"/>
                <a:gd name="T1" fmla="*/ 39 h 39"/>
                <a:gd name="T2" fmla="*/ 13 w 32"/>
                <a:gd name="T3" fmla="*/ 36 h 39"/>
                <a:gd name="T4" fmla="*/ 15 w 32"/>
                <a:gd name="T5" fmla="*/ 12 h 39"/>
                <a:gd name="T6" fmla="*/ 5 w 32"/>
                <a:gd name="T7" fmla="*/ 32 h 39"/>
                <a:gd name="T8" fmla="*/ 0 w 32"/>
                <a:gd name="T9" fmla="*/ 30 h 39"/>
                <a:gd name="T10" fmla="*/ 16 w 32"/>
                <a:gd name="T11" fmla="*/ 0 h 39"/>
                <a:gd name="T12" fmla="*/ 20 w 32"/>
                <a:gd name="T13" fmla="*/ 1 h 39"/>
                <a:gd name="T14" fmla="*/ 19 w 32"/>
                <a:gd name="T15" fmla="*/ 25 h 39"/>
                <a:gd name="T16" fmla="*/ 29 w 32"/>
                <a:gd name="T17" fmla="*/ 5 h 39"/>
                <a:gd name="T18" fmla="*/ 32 w 32"/>
                <a:gd name="T19" fmla="*/ 7 h 39"/>
                <a:gd name="T20" fmla="*/ 16 w 32"/>
                <a:gd name="T21"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39">
                  <a:moveTo>
                    <a:pt x="16" y="39"/>
                  </a:moveTo>
                  <a:lnTo>
                    <a:pt x="13" y="36"/>
                  </a:lnTo>
                  <a:lnTo>
                    <a:pt x="15" y="12"/>
                  </a:lnTo>
                  <a:lnTo>
                    <a:pt x="5" y="32"/>
                  </a:lnTo>
                  <a:lnTo>
                    <a:pt x="0" y="30"/>
                  </a:lnTo>
                  <a:lnTo>
                    <a:pt x="16" y="0"/>
                  </a:lnTo>
                  <a:lnTo>
                    <a:pt x="20" y="1"/>
                  </a:lnTo>
                  <a:lnTo>
                    <a:pt x="19" y="25"/>
                  </a:lnTo>
                  <a:lnTo>
                    <a:pt x="29" y="5"/>
                  </a:lnTo>
                  <a:lnTo>
                    <a:pt x="32" y="7"/>
                  </a:lnTo>
                  <a:lnTo>
                    <a:pt x="16" y="39"/>
                  </a:lnTo>
                  <a:close/>
                </a:path>
              </a:pathLst>
            </a:custGeom>
            <a:solidFill>
              <a:srgbClr val="003F88"/>
            </a:solidFill>
            <a:ln>
              <a:noFill/>
            </a:ln>
          </p:spPr>
          <p:txBody>
            <a:bodyPr vert="horz" wrap="square" lIns="91440" tIns="45720" rIns="91440" bIns="45720" numCol="1" anchor="t" anchorCtr="0" compatLnSpc="1"/>
            <a:lstStyle/>
            <a:p>
              <a:endParaRPr lang="zh-CN" altLang="en-US" sz="1350"/>
            </a:p>
          </p:txBody>
        </p:sp>
        <p:sp>
          <p:nvSpPr>
            <p:cNvPr id="45" name="Freeform 113"/>
            <p:cNvSpPr/>
            <p:nvPr userDrawn="1"/>
          </p:nvSpPr>
          <p:spPr bwMode="auto">
            <a:xfrm>
              <a:off x="1079" y="957"/>
              <a:ext cx="23" cy="36"/>
            </a:xfrm>
            <a:custGeom>
              <a:avLst/>
              <a:gdLst>
                <a:gd name="T0" fmla="*/ 12 w 19"/>
                <a:gd name="T1" fmla="*/ 29 h 29"/>
                <a:gd name="T2" fmla="*/ 10 w 19"/>
                <a:gd name="T3" fmla="*/ 29 h 29"/>
                <a:gd name="T4" fmla="*/ 10 w 19"/>
                <a:gd name="T5" fmla="*/ 26 h 29"/>
                <a:gd name="T6" fmla="*/ 8 w 19"/>
                <a:gd name="T7" fmla="*/ 27 h 29"/>
                <a:gd name="T8" fmla="*/ 5 w 19"/>
                <a:gd name="T9" fmla="*/ 27 h 29"/>
                <a:gd name="T10" fmla="*/ 1 w 19"/>
                <a:gd name="T11" fmla="*/ 23 h 29"/>
                <a:gd name="T12" fmla="*/ 1 w 19"/>
                <a:gd name="T13" fmla="*/ 13 h 29"/>
                <a:gd name="T14" fmla="*/ 6 w 19"/>
                <a:gd name="T15" fmla="*/ 3 h 29"/>
                <a:gd name="T16" fmla="*/ 14 w 19"/>
                <a:gd name="T17" fmla="*/ 1 h 29"/>
                <a:gd name="T18" fmla="*/ 18 w 19"/>
                <a:gd name="T19" fmla="*/ 11 h 29"/>
                <a:gd name="T20" fmla="*/ 15 w 19"/>
                <a:gd name="T21" fmla="*/ 11 h 29"/>
                <a:gd name="T22" fmla="*/ 13 w 19"/>
                <a:gd name="T23" fmla="*/ 4 h 29"/>
                <a:gd name="T24" fmla="*/ 8 w 19"/>
                <a:gd name="T25" fmla="*/ 6 h 29"/>
                <a:gd name="T26" fmla="*/ 5 w 19"/>
                <a:gd name="T27" fmla="*/ 14 h 29"/>
                <a:gd name="T28" fmla="*/ 4 w 19"/>
                <a:gd name="T29" fmla="*/ 21 h 29"/>
                <a:gd name="T30" fmla="*/ 6 w 19"/>
                <a:gd name="T31" fmla="*/ 24 h 29"/>
                <a:gd name="T32" fmla="*/ 9 w 19"/>
                <a:gd name="T33" fmla="*/ 24 h 29"/>
                <a:gd name="T34" fmla="*/ 12 w 19"/>
                <a:gd name="T35" fmla="*/ 20 h 29"/>
                <a:gd name="T36" fmla="*/ 12 w 19"/>
                <a:gd name="T37" fmla="*/ 18 h 29"/>
                <a:gd name="T38" fmla="*/ 8 w 19"/>
                <a:gd name="T39" fmla="*/ 17 h 29"/>
                <a:gd name="T40" fmla="*/ 9 w 19"/>
                <a:gd name="T41" fmla="*/ 14 h 29"/>
                <a:gd name="T42" fmla="*/ 16 w 19"/>
                <a:gd name="T43" fmla="*/ 17 h 29"/>
                <a:gd name="T44" fmla="*/ 12 w 19"/>
                <a:gd name="T45"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9" h="29">
                  <a:moveTo>
                    <a:pt x="12" y="29"/>
                  </a:moveTo>
                  <a:cubicBezTo>
                    <a:pt x="10" y="29"/>
                    <a:pt x="10" y="29"/>
                    <a:pt x="10" y="29"/>
                  </a:cubicBezTo>
                  <a:cubicBezTo>
                    <a:pt x="10" y="26"/>
                    <a:pt x="10" y="26"/>
                    <a:pt x="10" y="26"/>
                  </a:cubicBezTo>
                  <a:cubicBezTo>
                    <a:pt x="9" y="27"/>
                    <a:pt x="9" y="27"/>
                    <a:pt x="8" y="27"/>
                  </a:cubicBezTo>
                  <a:cubicBezTo>
                    <a:pt x="7" y="27"/>
                    <a:pt x="6" y="27"/>
                    <a:pt x="5" y="27"/>
                  </a:cubicBezTo>
                  <a:cubicBezTo>
                    <a:pt x="3" y="26"/>
                    <a:pt x="2" y="25"/>
                    <a:pt x="1" y="23"/>
                  </a:cubicBezTo>
                  <a:cubicBezTo>
                    <a:pt x="0" y="20"/>
                    <a:pt x="0" y="17"/>
                    <a:pt x="1" y="13"/>
                  </a:cubicBezTo>
                  <a:cubicBezTo>
                    <a:pt x="3" y="8"/>
                    <a:pt x="4" y="5"/>
                    <a:pt x="6" y="3"/>
                  </a:cubicBezTo>
                  <a:cubicBezTo>
                    <a:pt x="9" y="1"/>
                    <a:pt x="12" y="0"/>
                    <a:pt x="14" y="1"/>
                  </a:cubicBezTo>
                  <a:cubicBezTo>
                    <a:pt x="17" y="2"/>
                    <a:pt x="19" y="6"/>
                    <a:pt x="18" y="11"/>
                  </a:cubicBezTo>
                  <a:cubicBezTo>
                    <a:pt x="15" y="11"/>
                    <a:pt x="15" y="11"/>
                    <a:pt x="15" y="11"/>
                  </a:cubicBezTo>
                  <a:cubicBezTo>
                    <a:pt x="16" y="9"/>
                    <a:pt x="15" y="5"/>
                    <a:pt x="13" y="4"/>
                  </a:cubicBezTo>
                  <a:cubicBezTo>
                    <a:pt x="11" y="4"/>
                    <a:pt x="9" y="4"/>
                    <a:pt x="8" y="6"/>
                  </a:cubicBezTo>
                  <a:cubicBezTo>
                    <a:pt x="7" y="7"/>
                    <a:pt x="6" y="10"/>
                    <a:pt x="5" y="14"/>
                  </a:cubicBezTo>
                  <a:cubicBezTo>
                    <a:pt x="4" y="17"/>
                    <a:pt x="3" y="20"/>
                    <a:pt x="4" y="21"/>
                  </a:cubicBezTo>
                  <a:cubicBezTo>
                    <a:pt x="4" y="23"/>
                    <a:pt x="5" y="24"/>
                    <a:pt x="6" y="24"/>
                  </a:cubicBezTo>
                  <a:cubicBezTo>
                    <a:pt x="7" y="25"/>
                    <a:pt x="9" y="25"/>
                    <a:pt x="9" y="24"/>
                  </a:cubicBezTo>
                  <a:cubicBezTo>
                    <a:pt x="10" y="23"/>
                    <a:pt x="11" y="22"/>
                    <a:pt x="12" y="20"/>
                  </a:cubicBezTo>
                  <a:cubicBezTo>
                    <a:pt x="12" y="18"/>
                    <a:pt x="12" y="18"/>
                    <a:pt x="12" y="18"/>
                  </a:cubicBezTo>
                  <a:cubicBezTo>
                    <a:pt x="8" y="17"/>
                    <a:pt x="8" y="17"/>
                    <a:pt x="8" y="17"/>
                  </a:cubicBezTo>
                  <a:cubicBezTo>
                    <a:pt x="9" y="14"/>
                    <a:pt x="9" y="14"/>
                    <a:pt x="9" y="14"/>
                  </a:cubicBezTo>
                  <a:cubicBezTo>
                    <a:pt x="16" y="17"/>
                    <a:pt x="16" y="17"/>
                    <a:pt x="16" y="17"/>
                  </a:cubicBezTo>
                  <a:lnTo>
                    <a:pt x="12" y="29"/>
                  </a:lnTo>
                  <a:close/>
                </a:path>
              </a:pathLst>
            </a:custGeom>
            <a:solidFill>
              <a:srgbClr val="003F88"/>
            </a:solidFill>
            <a:ln>
              <a:noFill/>
            </a:ln>
          </p:spPr>
          <p:txBody>
            <a:bodyPr vert="horz" wrap="square" lIns="91440" tIns="45720" rIns="91440" bIns="45720" numCol="1" anchor="t" anchorCtr="0" compatLnSpc="1"/>
            <a:lstStyle/>
            <a:p>
              <a:endParaRPr lang="zh-CN" altLang="en-US" sz="1350"/>
            </a:p>
          </p:txBody>
        </p:sp>
        <p:sp>
          <p:nvSpPr>
            <p:cNvPr id="46" name="Freeform 114"/>
            <p:cNvSpPr/>
            <p:nvPr userDrawn="1"/>
          </p:nvSpPr>
          <p:spPr bwMode="auto">
            <a:xfrm>
              <a:off x="1121" y="962"/>
              <a:ext cx="19" cy="33"/>
            </a:xfrm>
            <a:custGeom>
              <a:avLst/>
              <a:gdLst>
                <a:gd name="T0" fmla="*/ 15 w 15"/>
                <a:gd name="T1" fmla="*/ 19 h 27"/>
                <a:gd name="T2" fmla="*/ 13 w 15"/>
                <a:gd name="T3" fmla="*/ 25 h 27"/>
                <a:gd name="T4" fmla="*/ 7 w 15"/>
                <a:gd name="T5" fmla="*/ 27 h 27"/>
                <a:gd name="T6" fmla="*/ 1 w 15"/>
                <a:gd name="T7" fmla="*/ 25 h 27"/>
                <a:gd name="T8" fmla="*/ 0 w 15"/>
                <a:gd name="T9" fmla="*/ 19 h 27"/>
                <a:gd name="T10" fmla="*/ 0 w 15"/>
                <a:gd name="T11" fmla="*/ 0 h 27"/>
                <a:gd name="T12" fmla="*/ 4 w 15"/>
                <a:gd name="T13" fmla="*/ 0 h 27"/>
                <a:gd name="T14" fmla="*/ 3 w 15"/>
                <a:gd name="T15" fmla="*/ 19 h 27"/>
                <a:gd name="T16" fmla="*/ 4 w 15"/>
                <a:gd name="T17" fmla="*/ 23 h 27"/>
                <a:gd name="T18" fmla="*/ 7 w 15"/>
                <a:gd name="T19" fmla="*/ 24 h 27"/>
                <a:gd name="T20" fmla="*/ 10 w 15"/>
                <a:gd name="T21" fmla="*/ 23 h 27"/>
                <a:gd name="T22" fmla="*/ 11 w 15"/>
                <a:gd name="T23" fmla="*/ 19 h 27"/>
                <a:gd name="T24" fmla="*/ 12 w 15"/>
                <a:gd name="T25" fmla="*/ 0 h 27"/>
                <a:gd name="T26" fmla="*/ 15 w 15"/>
                <a:gd name="T27" fmla="*/ 0 h 27"/>
                <a:gd name="T28" fmla="*/ 15 w 15"/>
                <a:gd name="T29"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 h="27">
                  <a:moveTo>
                    <a:pt x="15" y="19"/>
                  </a:moveTo>
                  <a:cubicBezTo>
                    <a:pt x="15" y="22"/>
                    <a:pt x="14" y="24"/>
                    <a:pt x="13" y="25"/>
                  </a:cubicBezTo>
                  <a:cubicBezTo>
                    <a:pt x="11" y="27"/>
                    <a:pt x="10" y="27"/>
                    <a:pt x="7" y="27"/>
                  </a:cubicBezTo>
                  <a:cubicBezTo>
                    <a:pt x="4" y="27"/>
                    <a:pt x="2" y="26"/>
                    <a:pt x="1" y="25"/>
                  </a:cubicBezTo>
                  <a:cubicBezTo>
                    <a:pt x="0" y="23"/>
                    <a:pt x="0" y="21"/>
                    <a:pt x="0" y="19"/>
                  </a:cubicBezTo>
                  <a:cubicBezTo>
                    <a:pt x="0" y="0"/>
                    <a:pt x="0" y="0"/>
                    <a:pt x="0" y="0"/>
                  </a:cubicBezTo>
                  <a:cubicBezTo>
                    <a:pt x="4" y="0"/>
                    <a:pt x="4" y="0"/>
                    <a:pt x="4" y="0"/>
                  </a:cubicBezTo>
                  <a:cubicBezTo>
                    <a:pt x="3" y="19"/>
                    <a:pt x="3" y="19"/>
                    <a:pt x="3" y="19"/>
                  </a:cubicBezTo>
                  <a:cubicBezTo>
                    <a:pt x="3" y="21"/>
                    <a:pt x="3" y="22"/>
                    <a:pt x="4" y="23"/>
                  </a:cubicBezTo>
                  <a:cubicBezTo>
                    <a:pt x="5" y="24"/>
                    <a:pt x="6" y="24"/>
                    <a:pt x="7" y="24"/>
                  </a:cubicBezTo>
                  <a:cubicBezTo>
                    <a:pt x="8" y="24"/>
                    <a:pt x="9" y="24"/>
                    <a:pt x="10" y="23"/>
                  </a:cubicBezTo>
                  <a:cubicBezTo>
                    <a:pt x="11" y="22"/>
                    <a:pt x="11" y="21"/>
                    <a:pt x="11" y="19"/>
                  </a:cubicBezTo>
                  <a:cubicBezTo>
                    <a:pt x="12" y="0"/>
                    <a:pt x="12" y="0"/>
                    <a:pt x="12" y="0"/>
                  </a:cubicBezTo>
                  <a:cubicBezTo>
                    <a:pt x="15" y="0"/>
                    <a:pt x="15" y="0"/>
                    <a:pt x="15" y="0"/>
                  </a:cubicBezTo>
                  <a:lnTo>
                    <a:pt x="15" y="19"/>
                  </a:lnTo>
                  <a:close/>
                </a:path>
              </a:pathLst>
            </a:custGeom>
            <a:solidFill>
              <a:srgbClr val="003F88"/>
            </a:solidFill>
            <a:ln>
              <a:noFill/>
            </a:ln>
          </p:spPr>
          <p:txBody>
            <a:bodyPr vert="horz" wrap="square" lIns="91440" tIns="45720" rIns="91440" bIns="45720" numCol="1" anchor="t" anchorCtr="0" compatLnSpc="1"/>
            <a:lstStyle/>
            <a:p>
              <a:endParaRPr lang="zh-CN" altLang="en-US" sz="1350"/>
            </a:p>
          </p:txBody>
        </p:sp>
        <p:sp>
          <p:nvSpPr>
            <p:cNvPr id="47" name="Freeform 115"/>
            <p:cNvSpPr/>
            <p:nvPr userDrawn="1"/>
          </p:nvSpPr>
          <p:spPr bwMode="auto">
            <a:xfrm>
              <a:off x="1142" y="959"/>
              <a:ext cx="21" cy="36"/>
            </a:xfrm>
            <a:custGeom>
              <a:avLst/>
              <a:gdLst>
                <a:gd name="T0" fmla="*/ 21 w 21"/>
                <a:gd name="T1" fmla="*/ 33 h 36"/>
                <a:gd name="T2" fmla="*/ 17 w 21"/>
                <a:gd name="T3" fmla="*/ 34 h 36"/>
                <a:gd name="T4" fmla="*/ 5 w 21"/>
                <a:gd name="T5" fmla="*/ 11 h 36"/>
                <a:gd name="T6" fmla="*/ 8 w 21"/>
                <a:gd name="T7" fmla="*/ 35 h 36"/>
                <a:gd name="T8" fmla="*/ 3 w 21"/>
                <a:gd name="T9" fmla="*/ 36 h 36"/>
                <a:gd name="T10" fmla="*/ 0 w 21"/>
                <a:gd name="T11" fmla="*/ 3 h 36"/>
                <a:gd name="T12" fmla="*/ 5 w 21"/>
                <a:gd name="T13" fmla="*/ 1 h 36"/>
                <a:gd name="T14" fmla="*/ 15 w 21"/>
                <a:gd name="T15" fmla="*/ 18 h 36"/>
                <a:gd name="T16" fmla="*/ 12 w 21"/>
                <a:gd name="T17" fmla="*/ 0 h 36"/>
                <a:gd name="T18" fmla="*/ 16 w 21"/>
                <a:gd name="T19" fmla="*/ 0 h 36"/>
                <a:gd name="T20" fmla="*/ 21 w 21"/>
                <a:gd name="T21" fmla="*/ 3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 h="36">
                  <a:moveTo>
                    <a:pt x="21" y="33"/>
                  </a:moveTo>
                  <a:lnTo>
                    <a:pt x="17" y="34"/>
                  </a:lnTo>
                  <a:lnTo>
                    <a:pt x="5" y="11"/>
                  </a:lnTo>
                  <a:lnTo>
                    <a:pt x="8" y="35"/>
                  </a:lnTo>
                  <a:lnTo>
                    <a:pt x="3" y="36"/>
                  </a:lnTo>
                  <a:lnTo>
                    <a:pt x="0" y="3"/>
                  </a:lnTo>
                  <a:lnTo>
                    <a:pt x="5" y="1"/>
                  </a:lnTo>
                  <a:lnTo>
                    <a:pt x="15" y="18"/>
                  </a:lnTo>
                  <a:lnTo>
                    <a:pt x="12" y="0"/>
                  </a:lnTo>
                  <a:lnTo>
                    <a:pt x="16" y="0"/>
                  </a:lnTo>
                  <a:lnTo>
                    <a:pt x="21" y="33"/>
                  </a:lnTo>
                  <a:close/>
                </a:path>
              </a:pathLst>
            </a:custGeom>
            <a:solidFill>
              <a:srgbClr val="003F88"/>
            </a:solidFill>
            <a:ln>
              <a:noFill/>
            </a:ln>
          </p:spPr>
          <p:txBody>
            <a:bodyPr vert="horz" wrap="square" lIns="91440" tIns="45720" rIns="91440" bIns="45720" numCol="1" anchor="t" anchorCtr="0" compatLnSpc="1"/>
            <a:lstStyle/>
            <a:p>
              <a:endParaRPr lang="zh-CN" altLang="en-US" sz="1350"/>
            </a:p>
          </p:txBody>
        </p:sp>
        <p:sp>
          <p:nvSpPr>
            <p:cNvPr id="48" name="Freeform 116"/>
            <p:cNvSpPr/>
            <p:nvPr userDrawn="1"/>
          </p:nvSpPr>
          <p:spPr bwMode="auto">
            <a:xfrm>
              <a:off x="1162" y="957"/>
              <a:ext cx="14" cy="33"/>
            </a:xfrm>
            <a:custGeom>
              <a:avLst/>
              <a:gdLst>
                <a:gd name="T0" fmla="*/ 14 w 14"/>
                <a:gd name="T1" fmla="*/ 31 h 33"/>
                <a:gd name="T2" fmla="*/ 9 w 14"/>
                <a:gd name="T3" fmla="*/ 33 h 33"/>
                <a:gd name="T4" fmla="*/ 0 w 14"/>
                <a:gd name="T5" fmla="*/ 1 h 33"/>
                <a:gd name="T6" fmla="*/ 4 w 14"/>
                <a:gd name="T7" fmla="*/ 0 h 33"/>
                <a:gd name="T8" fmla="*/ 14 w 14"/>
                <a:gd name="T9" fmla="*/ 31 h 33"/>
              </a:gdLst>
              <a:ahLst/>
              <a:cxnLst>
                <a:cxn ang="0">
                  <a:pos x="T0" y="T1"/>
                </a:cxn>
                <a:cxn ang="0">
                  <a:pos x="T2" y="T3"/>
                </a:cxn>
                <a:cxn ang="0">
                  <a:pos x="T4" y="T5"/>
                </a:cxn>
                <a:cxn ang="0">
                  <a:pos x="T6" y="T7"/>
                </a:cxn>
                <a:cxn ang="0">
                  <a:pos x="T8" y="T9"/>
                </a:cxn>
              </a:cxnLst>
              <a:rect l="0" t="0" r="r" b="b"/>
              <a:pathLst>
                <a:path w="14" h="33">
                  <a:moveTo>
                    <a:pt x="14" y="31"/>
                  </a:moveTo>
                  <a:lnTo>
                    <a:pt x="9" y="33"/>
                  </a:lnTo>
                  <a:lnTo>
                    <a:pt x="0" y="1"/>
                  </a:lnTo>
                  <a:lnTo>
                    <a:pt x="4" y="0"/>
                  </a:lnTo>
                  <a:lnTo>
                    <a:pt x="14" y="31"/>
                  </a:lnTo>
                  <a:close/>
                </a:path>
              </a:pathLst>
            </a:custGeom>
            <a:solidFill>
              <a:srgbClr val="003F88"/>
            </a:solidFill>
            <a:ln>
              <a:noFill/>
            </a:ln>
          </p:spPr>
          <p:txBody>
            <a:bodyPr vert="horz" wrap="square" lIns="91440" tIns="45720" rIns="91440" bIns="45720" numCol="1" anchor="t" anchorCtr="0" compatLnSpc="1"/>
            <a:lstStyle/>
            <a:p>
              <a:endParaRPr lang="zh-CN" altLang="en-US" sz="1350"/>
            </a:p>
          </p:txBody>
        </p:sp>
        <p:sp>
          <p:nvSpPr>
            <p:cNvPr id="49" name="Freeform 117"/>
            <p:cNvSpPr/>
            <p:nvPr userDrawn="1"/>
          </p:nvSpPr>
          <p:spPr bwMode="auto">
            <a:xfrm>
              <a:off x="1169" y="948"/>
              <a:ext cx="23" cy="37"/>
            </a:xfrm>
            <a:custGeom>
              <a:avLst/>
              <a:gdLst>
                <a:gd name="T0" fmla="*/ 18 w 23"/>
                <a:gd name="T1" fmla="*/ 0 h 37"/>
                <a:gd name="T2" fmla="*/ 23 w 23"/>
                <a:gd name="T3" fmla="*/ 35 h 37"/>
                <a:gd name="T4" fmla="*/ 19 w 23"/>
                <a:gd name="T5" fmla="*/ 37 h 37"/>
                <a:gd name="T6" fmla="*/ 0 w 23"/>
                <a:gd name="T7" fmla="*/ 7 h 37"/>
                <a:gd name="T8" fmla="*/ 4 w 23"/>
                <a:gd name="T9" fmla="*/ 6 h 37"/>
                <a:gd name="T10" fmla="*/ 18 w 23"/>
                <a:gd name="T11" fmla="*/ 26 h 37"/>
                <a:gd name="T12" fmla="*/ 14 w 23"/>
                <a:gd name="T13" fmla="*/ 1 h 37"/>
                <a:gd name="T14" fmla="*/ 18 w 23"/>
                <a:gd name="T15" fmla="*/ 0 h 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37">
                  <a:moveTo>
                    <a:pt x="18" y="0"/>
                  </a:moveTo>
                  <a:lnTo>
                    <a:pt x="23" y="35"/>
                  </a:lnTo>
                  <a:lnTo>
                    <a:pt x="19" y="37"/>
                  </a:lnTo>
                  <a:lnTo>
                    <a:pt x="0" y="7"/>
                  </a:lnTo>
                  <a:lnTo>
                    <a:pt x="4" y="6"/>
                  </a:lnTo>
                  <a:lnTo>
                    <a:pt x="18" y="26"/>
                  </a:lnTo>
                  <a:lnTo>
                    <a:pt x="14" y="1"/>
                  </a:lnTo>
                  <a:lnTo>
                    <a:pt x="18" y="0"/>
                  </a:lnTo>
                  <a:close/>
                </a:path>
              </a:pathLst>
            </a:custGeom>
            <a:solidFill>
              <a:srgbClr val="003F88"/>
            </a:solidFill>
            <a:ln>
              <a:noFill/>
            </a:ln>
          </p:spPr>
          <p:txBody>
            <a:bodyPr vert="horz" wrap="square" lIns="91440" tIns="45720" rIns="91440" bIns="45720" numCol="1" anchor="t" anchorCtr="0" compatLnSpc="1"/>
            <a:lstStyle/>
            <a:p>
              <a:endParaRPr lang="zh-CN" altLang="en-US" sz="1350"/>
            </a:p>
          </p:txBody>
        </p:sp>
        <p:sp>
          <p:nvSpPr>
            <p:cNvPr id="50" name="Freeform 118"/>
            <p:cNvSpPr/>
            <p:nvPr userDrawn="1"/>
          </p:nvSpPr>
          <p:spPr bwMode="auto">
            <a:xfrm>
              <a:off x="1188" y="939"/>
              <a:ext cx="33" cy="38"/>
            </a:xfrm>
            <a:custGeom>
              <a:avLst/>
              <a:gdLst>
                <a:gd name="T0" fmla="*/ 33 w 33"/>
                <a:gd name="T1" fmla="*/ 29 h 38"/>
                <a:gd name="T2" fmla="*/ 17 w 33"/>
                <a:gd name="T3" fmla="*/ 38 h 38"/>
                <a:gd name="T4" fmla="*/ 0 w 33"/>
                <a:gd name="T5" fmla="*/ 8 h 38"/>
                <a:gd name="T6" fmla="*/ 15 w 33"/>
                <a:gd name="T7" fmla="*/ 0 h 38"/>
                <a:gd name="T8" fmla="*/ 17 w 33"/>
                <a:gd name="T9" fmla="*/ 3 h 38"/>
                <a:gd name="T10" fmla="*/ 6 w 33"/>
                <a:gd name="T11" fmla="*/ 9 h 38"/>
                <a:gd name="T12" fmla="*/ 11 w 33"/>
                <a:gd name="T13" fmla="*/ 19 h 38"/>
                <a:gd name="T14" fmla="*/ 22 w 33"/>
                <a:gd name="T15" fmla="*/ 13 h 38"/>
                <a:gd name="T16" fmla="*/ 23 w 33"/>
                <a:gd name="T17" fmla="*/ 16 h 38"/>
                <a:gd name="T18" fmla="*/ 14 w 33"/>
                <a:gd name="T19" fmla="*/ 21 h 38"/>
                <a:gd name="T20" fmla="*/ 20 w 33"/>
                <a:gd name="T21" fmla="*/ 33 h 38"/>
                <a:gd name="T22" fmla="*/ 31 w 33"/>
                <a:gd name="T23" fmla="*/ 25 h 38"/>
                <a:gd name="T24" fmla="*/ 33 w 33"/>
                <a:gd name="T25" fmla="*/ 29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 h="38">
                  <a:moveTo>
                    <a:pt x="33" y="29"/>
                  </a:moveTo>
                  <a:lnTo>
                    <a:pt x="17" y="38"/>
                  </a:lnTo>
                  <a:lnTo>
                    <a:pt x="0" y="8"/>
                  </a:lnTo>
                  <a:lnTo>
                    <a:pt x="15" y="0"/>
                  </a:lnTo>
                  <a:lnTo>
                    <a:pt x="17" y="3"/>
                  </a:lnTo>
                  <a:lnTo>
                    <a:pt x="6" y="9"/>
                  </a:lnTo>
                  <a:lnTo>
                    <a:pt x="11" y="19"/>
                  </a:lnTo>
                  <a:lnTo>
                    <a:pt x="22" y="13"/>
                  </a:lnTo>
                  <a:lnTo>
                    <a:pt x="23" y="16"/>
                  </a:lnTo>
                  <a:lnTo>
                    <a:pt x="14" y="21"/>
                  </a:lnTo>
                  <a:lnTo>
                    <a:pt x="20" y="33"/>
                  </a:lnTo>
                  <a:lnTo>
                    <a:pt x="31" y="25"/>
                  </a:lnTo>
                  <a:lnTo>
                    <a:pt x="33" y="29"/>
                  </a:lnTo>
                  <a:close/>
                </a:path>
              </a:pathLst>
            </a:custGeom>
            <a:solidFill>
              <a:srgbClr val="003F88"/>
            </a:solidFill>
            <a:ln>
              <a:noFill/>
            </a:ln>
          </p:spPr>
          <p:txBody>
            <a:bodyPr vert="horz" wrap="square" lIns="91440" tIns="45720" rIns="91440" bIns="45720" numCol="1" anchor="t" anchorCtr="0" compatLnSpc="1"/>
            <a:lstStyle/>
            <a:p>
              <a:endParaRPr lang="zh-CN" altLang="en-US" sz="1350"/>
            </a:p>
          </p:txBody>
        </p:sp>
        <p:sp>
          <p:nvSpPr>
            <p:cNvPr id="51" name="Freeform 119"/>
            <p:cNvSpPr>
              <a:spLocks noEditPoints="1"/>
            </p:cNvSpPr>
            <p:nvPr userDrawn="1"/>
          </p:nvSpPr>
          <p:spPr bwMode="auto">
            <a:xfrm>
              <a:off x="1205" y="931"/>
              <a:ext cx="34" cy="34"/>
            </a:xfrm>
            <a:custGeom>
              <a:avLst/>
              <a:gdLst>
                <a:gd name="T0" fmla="*/ 27 w 27"/>
                <a:gd name="T1" fmla="*/ 20 h 28"/>
                <a:gd name="T2" fmla="*/ 24 w 27"/>
                <a:gd name="T3" fmla="*/ 22 h 28"/>
                <a:gd name="T4" fmla="*/ 15 w 27"/>
                <a:gd name="T5" fmla="*/ 14 h 28"/>
                <a:gd name="T6" fmla="*/ 12 w 27"/>
                <a:gd name="T7" fmla="*/ 17 h 28"/>
                <a:gd name="T8" fmla="*/ 19 w 27"/>
                <a:gd name="T9" fmla="*/ 26 h 28"/>
                <a:gd name="T10" fmla="*/ 16 w 27"/>
                <a:gd name="T11" fmla="*/ 28 h 28"/>
                <a:gd name="T12" fmla="*/ 0 w 27"/>
                <a:gd name="T13" fmla="*/ 6 h 28"/>
                <a:gd name="T14" fmla="*/ 5 w 27"/>
                <a:gd name="T15" fmla="*/ 2 h 28"/>
                <a:gd name="T16" fmla="*/ 11 w 27"/>
                <a:gd name="T17" fmla="*/ 0 h 28"/>
                <a:gd name="T18" fmla="*/ 18 w 27"/>
                <a:gd name="T19" fmla="*/ 8 h 28"/>
                <a:gd name="T20" fmla="*/ 17 w 27"/>
                <a:gd name="T21" fmla="*/ 12 h 28"/>
                <a:gd name="T22" fmla="*/ 27 w 27"/>
                <a:gd name="T23" fmla="*/ 20 h 28"/>
                <a:gd name="T24" fmla="*/ 10 w 27"/>
                <a:gd name="T25" fmla="*/ 4 h 28"/>
                <a:gd name="T26" fmla="*/ 5 w 27"/>
                <a:gd name="T27" fmla="*/ 6 h 28"/>
                <a:gd name="T28" fmla="*/ 10 w 27"/>
                <a:gd name="T29" fmla="*/ 13 h 28"/>
                <a:gd name="T30" fmla="*/ 14 w 27"/>
                <a:gd name="T31" fmla="*/ 10 h 28"/>
                <a:gd name="T32" fmla="*/ 10 w 27"/>
                <a:gd name="T33" fmla="*/ 4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 h="28">
                  <a:moveTo>
                    <a:pt x="27" y="20"/>
                  </a:moveTo>
                  <a:cubicBezTo>
                    <a:pt x="24" y="22"/>
                    <a:pt x="24" y="22"/>
                    <a:pt x="24" y="22"/>
                  </a:cubicBezTo>
                  <a:cubicBezTo>
                    <a:pt x="15" y="14"/>
                    <a:pt x="15" y="14"/>
                    <a:pt x="15" y="14"/>
                  </a:cubicBezTo>
                  <a:cubicBezTo>
                    <a:pt x="12" y="17"/>
                    <a:pt x="12" y="17"/>
                    <a:pt x="12" y="17"/>
                  </a:cubicBezTo>
                  <a:cubicBezTo>
                    <a:pt x="19" y="26"/>
                    <a:pt x="19" y="26"/>
                    <a:pt x="19" y="26"/>
                  </a:cubicBezTo>
                  <a:cubicBezTo>
                    <a:pt x="16" y="28"/>
                    <a:pt x="16" y="28"/>
                    <a:pt x="16" y="28"/>
                  </a:cubicBezTo>
                  <a:cubicBezTo>
                    <a:pt x="0" y="6"/>
                    <a:pt x="0" y="6"/>
                    <a:pt x="0" y="6"/>
                  </a:cubicBezTo>
                  <a:cubicBezTo>
                    <a:pt x="5" y="2"/>
                    <a:pt x="5" y="2"/>
                    <a:pt x="5" y="2"/>
                  </a:cubicBezTo>
                  <a:cubicBezTo>
                    <a:pt x="7" y="1"/>
                    <a:pt x="9" y="0"/>
                    <a:pt x="11" y="0"/>
                  </a:cubicBezTo>
                  <a:cubicBezTo>
                    <a:pt x="16" y="1"/>
                    <a:pt x="18" y="4"/>
                    <a:pt x="18" y="8"/>
                  </a:cubicBezTo>
                  <a:cubicBezTo>
                    <a:pt x="18" y="9"/>
                    <a:pt x="18" y="11"/>
                    <a:pt x="17" y="12"/>
                  </a:cubicBezTo>
                  <a:lnTo>
                    <a:pt x="27" y="20"/>
                  </a:lnTo>
                  <a:close/>
                  <a:moveTo>
                    <a:pt x="10" y="4"/>
                  </a:moveTo>
                  <a:cubicBezTo>
                    <a:pt x="8" y="3"/>
                    <a:pt x="6" y="5"/>
                    <a:pt x="5" y="6"/>
                  </a:cubicBezTo>
                  <a:cubicBezTo>
                    <a:pt x="10" y="13"/>
                    <a:pt x="10" y="13"/>
                    <a:pt x="10" y="13"/>
                  </a:cubicBezTo>
                  <a:cubicBezTo>
                    <a:pt x="12" y="12"/>
                    <a:pt x="12" y="12"/>
                    <a:pt x="14" y="10"/>
                  </a:cubicBezTo>
                  <a:cubicBezTo>
                    <a:pt x="14" y="7"/>
                    <a:pt x="13" y="5"/>
                    <a:pt x="10" y="4"/>
                  </a:cubicBezTo>
                </a:path>
              </a:pathLst>
            </a:custGeom>
            <a:solidFill>
              <a:srgbClr val="003F88"/>
            </a:solidFill>
            <a:ln>
              <a:noFill/>
            </a:ln>
          </p:spPr>
          <p:txBody>
            <a:bodyPr vert="horz" wrap="square" lIns="91440" tIns="45720" rIns="91440" bIns="45720" numCol="1" anchor="t" anchorCtr="0" compatLnSpc="1"/>
            <a:lstStyle/>
            <a:p>
              <a:endParaRPr lang="zh-CN" altLang="en-US" sz="1350"/>
            </a:p>
          </p:txBody>
        </p:sp>
        <p:sp>
          <p:nvSpPr>
            <p:cNvPr id="52" name="Freeform 120"/>
            <p:cNvSpPr/>
            <p:nvPr userDrawn="1"/>
          </p:nvSpPr>
          <p:spPr bwMode="auto">
            <a:xfrm>
              <a:off x="1223" y="916"/>
              <a:ext cx="34" cy="29"/>
            </a:xfrm>
            <a:custGeom>
              <a:avLst/>
              <a:gdLst>
                <a:gd name="T0" fmla="*/ 22 w 28"/>
                <a:gd name="T1" fmla="*/ 10 h 24"/>
                <a:gd name="T2" fmla="*/ 19 w 28"/>
                <a:gd name="T3" fmla="*/ 24 h 24"/>
                <a:gd name="T4" fmla="*/ 14 w 28"/>
                <a:gd name="T5" fmla="*/ 23 h 24"/>
                <a:gd name="T6" fmla="*/ 15 w 28"/>
                <a:gd name="T7" fmla="*/ 20 h 24"/>
                <a:gd name="T8" fmla="*/ 18 w 28"/>
                <a:gd name="T9" fmla="*/ 21 h 24"/>
                <a:gd name="T10" fmla="*/ 20 w 28"/>
                <a:gd name="T11" fmla="*/ 13 h 24"/>
                <a:gd name="T12" fmla="*/ 17 w 28"/>
                <a:gd name="T13" fmla="*/ 12 h 24"/>
                <a:gd name="T14" fmla="*/ 8 w 28"/>
                <a:gd name="T15" fmla="*/ 15 h 24"/>
                <a:gd name="T16" fmla="*/ 0 w 28"/>
                <a:gd name="T17" fmla="*/ 9 h 24"/>
                <a:gd name="T18" fmla="*/ 2 w 28"/>
                <a:gd name="T19" fmla="*/ 4 h 24"/>
                <a:gd name="T20" fmla="*/ 11 w 28"/>
                <a:gd name="T21" fmla="*/ 2 h 24"/>
                <a:gd name="T22" fmla="*/ 10 w 28"/>
                <a:gd name="T23" fmla="*/ 5 h 24"/>
                <a:gd name="T24" fmla="*/ 4 w 28"/>
                <a:gd name="T25" fmla="*/ 6 h 24"/>
                <a:gd name="T26" fmla="*/ 3 w 28"/>
                <a:gd name="T27" fmla="*/ 9 h 24"/>
                <a:gd name="T28" fmla="*/ 7 w 28"/>
                <a:gd name="T29" fmla="*/ 12 h 24"/>
                <a:gd name="T30" fmla="*/ 17 w 28"/>
                <a:gd name="T31" fmla="*/ 9 h 24"/>
                <a:gd name="T32" fmla="*/ 22 w 28"/>
                <a:gd name="T33" fmla="*/ 1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 h="24">
                  <a:moveTo>
                    <a:pt x="22" y="10"/>
                  </a:moveTo>
                  <a:cubicBezTo>
                    <a:pt x="28" y="13"/>
                    <a:pt x="26" y="23"/>
                    <a:pt x="19" y="24"/>
                  </a:cubicBezTo>
                  <a:cubicBezTo>
                    <a:pt x="17" y="24"/>
                    <a:pt x="15" y="24"/>
                    <a:pt x="14" y="23"/>
                  </a:cubicBezTo>
                  <a:cubicBezTo>
                    <a:pt x="15" y="20"/>
                    <a:pt x="15" y="20"/>
                    <a:pt x="15" y="20"/>
                  </a:cubicBezTo>
                  <a:cubicBezTo>
                    <a:pt x="16" y="21"/>
                    <a:pt x="17" y="21"/>
                    <a:pt x="18" y="21"/>
                  </a:cubicBezTo>
                  <a:cubicBezTo>
                    <a:pt x="23" y="20"/>
                    <a:pt x="23" y="15"/>
                    <a:pt x="20" y="13"/>
                  </a:cubicBezTo>
                  <a:cubicBezTo>
                    <a:pt x="19" y="12"/>
                    <a:pt x="18" y="12"/>
                    <a:pt x="17" y="12"/>
                  </a:cubicBezTo>
                  <a:cubicBezTo>
                    <a:pt x="13" y="13"/>
                    <a:pt x="11" y="15"/>
                    <a:pt x="8" y="15"/>
                  </a:cubicBezTo>
                  <a:cubicBezTo>
                    <a:pt x="4" y="15"/>
                    <a:pt x="1" y="13"/>
                    <a:pt x="0" y="9"/>
                  </a:cubicBezTo>
                  <a:cubicBezTo>
                    <a:pt x="0" y="7"/>
                    <a:pt x="1" y="5"/>
                    <a:pt x="2" y="4"/>
                  </a:cubicBezTo>
                  <a:cubicBezTo>
                    <a:pt x="4" y="0"/>
                    <a:pt x="8" y="0"/>
                    <a:pt x="11" y="2"/>
                  </a:cubicBezTo>
                  <a:cubicBezTo>
                    <a:pt x="10" y="5"/>
                    <a:pt x="10" y="5"/>
                    <a:pt x="10" y="5"/>
                  </a:cubicBezTo>
                  <a:cubicBezTo>
                    <a:pt x="8" y="4"/>
                    <a:pt x="5" y="4"/>
                    <a:pt x="4" y="6"/>
                  </a:cubicBezTo>
                  <a:cubicBezTo>
                    <a:pt x="3" y="7"/>
                    <a:pt x="3" y="8"/>
                    <a:pt x="3" y="9"/>
                  </a:cubicBezTo>
                  <a:cubicBezTo>
                    <a:pt x="4" y="11"/>
                    <a:pt x="5" y="12"/>
                    <a:pt x="7" y="12"/>
                  </a:cubicBezTo>
                  <a:cubicBezTo>
                    <a:pt x="11" y="11"/>
                    <a:pt x="13" y="8"/>
                    <a:pt x="17" y="9"/>
                  </a:cubicBezTo>
                  <a:cubicBezTo>
                    <a:pt x="18" y="9"/>
                    <a:pt x="20" y="9"/>
                    <a:pt x="22" y="10"/>
                  </a:cubicBezTo>
                </a:path>
              </a:pathLst>
            </a:custGeom>
            <a:solidFill>
              <a:srgbClr val="003F88"/>
            </a:solidFill>
            <a:ln>
              <a:noFill/>
            </a:ln>
          </p:spPr>
          <p:txBody>
            <a:bodyPr vert="horz" wrap="square" lIns="91440" tIns="45720" rIns="91440" bIns="45720" numCol="1" anchor="t" anchorCtr="0" compatLnSpc="1"/>
            <a:lstStyle/>
            <a:p>
              <a:endParaRPr lang="zh-CN" altLang="en-US" sz="1350"/>
            </a:p>
          </p:txBody>
        </p:sp>
        <p:sp>
          <p:nvSpPr>
            <p:cNvPr id="53" name="Freeform 121"/>
            <p:cNvSpPr/>
            <p:nvPr userDrawn="1"/>
          </p:nvSpPr>
          <p:spPr bwMode="auto">
            <a:xfrm>
              <a:off x="1234" y="906"/>
              <a:ext cx="31" cy="21"/>
            </a:xfrm>
            <a:custGeom>
              <a:avLst/>
              <a:gdLst>
                <a:gd name="T0" fmla="*/ 31 w 31"/>
                <a:gd name="T1" fmla="*/ 17 h 21"/>
                <a:gd name="T2" fmla="*/ 28 w 31"/>
                <a:gd name="T3" fmla="*/ 21 h 21"/>
                <a:gd name="T4" fmla="*/ 0 w 31"/>
                <a:gd name="T5" fmla="*/ 2 h 21"/>
                <a:gd name="T6" fmla="*/ 2 w 31"/>
                <a:gd name="T7" fmla="*/ 0 h 21"/>
                <a:gd name="T8" fmla="*/ 31 w 31"/>
                <a:gd name="T9" fmla="*/ 17 h 21"/>
              </a:gdLst>
              <a:ahLst/>
              <a:cxnLst>
                <a:cxn ang="0">
                  <a:pos x="T0" y="T1"/>
                </a:cxn>
                <a:cxn ang="0">
                  <a:pos x="T2" y="T3"/>
                </a:cxn>
                <a:cxn ang="0">
                  <a:pos x="T4" y="T5"/>
                </a:cxn>
                <a:cxn ang="0">
                  <a:pos x="T6" y="T7"/>
                </a:cxn>
                <a:cxn ang="0">
                  <a:pos x="T8" y="T9"/>
                </a:cxn>
              </a:cxnLst>
              <a:rect l="0" t="0" r="r" b="b"/>
              <a:pathLst>
                <a:path w="31" h="21">
                  <a:moveTo>
                    <a:pt x="31" y="17"/>
                  </a:moveTo>
                  <a:lnTo>
                    <a:pt x="28" y="21"/>
                  </a:lnTo>
                  <a:lnTo>
                    <a:pt x="0" y="2"/>
                  </a:lnTo>
                  <a:lnTo>
                    <a:pt x="2" y="0"/>
                  </a:lnTo>
                  <a:lnTo>
                    <a:pt x="31" y="17"/>
                  </a:lnTo>
                  <a:close/>
                </a:path>
              </a:pathLst>
            </a:custGeom>
            <a:solidFill>
              <a:srgbClr val="003F88"/>
            </a:solidFill>
            <a:ln>
              <a:noFill/>
            </a:ln>
          </p:spPr>
          <p:txBody>
            <a:bodyPr vert="horz" wrap="square" lIns="91440" tIns="45720" rIns="91440" bIns="45720" numCol="1" anchor="t" anchorCtr="0" compatLnSpc="1"/>
            <a:lstStyle/>
            <a:p>
              <a:endParaRPr lang="zh-CN" altLang="en-US" sz="1350"/>
            </a:p>
          </p:txBody>
        </p:sp>
        <p:sp>
          <p:nvSpPr>
            <p:cNvPr id="54" name="Freeform 122"/>
            <p:cNvSpPr/>
            <p:nvPr userDrawn="1"/>
          </p:nvSpPr>
          <p:spPr bwMode="auto">
            <a:xfrm>
              <a:off x="1239" y="884"/>
              <a:ext cx="36" cy="28"/>
            </a:xfrm>
            <a:custGeom>
              <a:avLst/>
              <a:gdLst>
                <a:gd name="T0" fmla="*/ 11 w 36"/>
                <a:gd name="T1" fmla="*/ 3 h 28"/>
                <a:gd name="T2" fmla="*/ 8 w 36"/>
                <a:gd name="T3" fmla="*/ 9 h 28"/>
                <a:gd name="T4" fmla="*/ 36 w 36"/>
                <a:gd name="T5" fmla="*/ 25 h 28"/>
                <a:gd name="T6" fmla="*/ 33 w 36"/>
                <a:gd name="T7" fmla="*/ 28 h 28"/>
                <a:gd name="T8" fmla="*/ 6 w 36"/>
                <a:gd name="T9" fmla="*/ 13 h 28"/>
                <a:gd name="T10" fmla="*/ 3 w 36"/>
                <a:gd name="T11" fmla="*/ 18 h 28"/>
                <a:gd name="T12" fmla="*/ 0 w 36"/>
                <a:gd name="T13" fmla="*/ 17 h 28"/>
                <a:gd name="T14" fmla="*/ 7 w 36"/>
                <a:gd name="T15" fmla="*/ 0 h 28"/>
                <a:gd name="T16" fmla="*/ 11 w 36"/>
                <a:gd name="T17" fmla="*/ 3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28">
                  <a:moveTo>
                    <a:pt x="11" y="3"/>
                  </a:moveTo>
                  <a:lnTo>
                    <a:pt x="8" y="9"/>
                  </a:lnTo>
                  <a:lnTo>
                    <a:pt x="36" y="25"/>
                  </a:lnTo>
                  <a:lnTo>
                    <a:pt x="33" y="28"/>
                  </a:lnTo>
                  <a:lnTo>
                    <a:pt x="6" y="13"/>
                  </a:lnTo>
                  <a:lnTo>
                    <a:pt x="3" y="18"/>
                  </a:lnTo>
                  <a:lnTo>
                    <a:pt x="0" y="17"/>
                  </a:lnTo>
                  <a:lnTo>
                    <a:pt x="7" y="0"/>
                  </a:lnTo>
                  <a:lnTo>
                    <a:pt x="11" y="3"/>
                  </a:lnTo>
                  <a:close/>
                </a:path>
              </a:pathLst>
            </a:custGeom>
            <a:solidFill>
              <a:srgbClr val="003F88"/>
            </a:solidFill>
            <a:ln>
              <a:noFill/>
            </a:ln>
          </p:spPr>
          <p:txBody>
            <a:bodyPr vert="horz" wrap="square" lIns="91440" tIns="45720" rIns="91440" bIns="45720" numCol="1" anchor="t" anchorCtr="0" compatLnSpc="1"/>
            <a:lstStyle/>
            <a:p>
              <a:endParaRPr lang="zh-CN" altLang="en-US" sz="1350"/>
            </a:p>
          </p:txBody>
        </p:sp>
        <p:sp>
          <p:nvSpPr>
            <p:cNvPr id="55" name="Freeform 123"/>
            <p:cNvSpPr/>
            <p:nvPr userDrawn="1"/>
          </p:nvSpPr>
          <p:spPr bwMode="auto">
            <a:xfrm>
              <a:off x="1247" y="865"/>
              <a:ext cx="36" cy="23"/>
            </a:xfrm>
            <a:custGeom>
              <a:avLst/>
              <a:gdLst>
                <a:gd name="T0" fmla="*/ 8 w 36"/>
                <a:gd name="T1" fmla="*/ 0 h 23"/>
                <a:gd name="T2" fmla="*/ 25 w 36"/>
                <a:gd name="T3" fmla="*/ 14 h 23"/>
                <a:gd name="T4" fmla="*/ 36 w 36"/>
                <a:gd name="T5" fmla="*/ 19 h 23"/>
                <a:gd name="T6" fmla="*/ 34 w 36"/>
                <a:gd name="T7" fmla="*/ 23 h 23"/>
                <a:gd name="T8" fmla="*/ 24 w 36"/>
                <a:gd name="T9" fmla="*/ 18 h 23"/>
                <a:gd name="T10" fmla="*/ 0 w 36"/>
                <a:gd name="T11" fmla="*/ 18 h 23"/>
                <a:gd name="T12" fmla="*/ 2 w 36"/>
                <a:gd name="T13" fmla="*/ 14 h 23"/>
                <a:gd name="T14" fmla="*/ 18 w 36"/>
                <a:gd name="T15" fmla="*/ 14 h 23"/>
                <a:gd name="T16" fmla="*/ 7 w 36"/>
                <a:gd name="T17" fmla="*/ 5 h 23"/>
                <a:gd name="T18" fmla="*/ 8 w 36"/>
                <a:gd name="T1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23">
                  <a:moveTo>
                    <a:pt x="8" y="0"/>
                  </a:moveTo>
                  <a:lnTo>
                    <a:pt x="25" y="14"/>
                  </a:lnTo>
                  <a:lnTo>
                    <a:pt x="36" y="19"/>
                  </a:lnTo>
                  <a:lnTo>
                    <a:pt x="34" y="23"/>
                  </a:lnTo>
                  <a:lnTo>
                    <a:pt x="24" y="18"/>
                  </a:lnTo>
                  <a:lnTo>
                    <a:pt x="0" y="18"/>
                  </a:lnTo>
                  <a:lnTo>
                    <a:pt x="2" y="14"/>
                  </a:lnTo>
                  <a:lnTo>
                    <a:pt x="18" y="14"/>
                  </a:lnTo>
                  <a:lnTo>
                    <a:pt x="7" y="5"/>
                  </a:lnTo>
                  <a:lnTo>
                    <a:pt x="8" y="0"/>
                  </a:lnTo>
                  <a:close/>
                </a:path>
              </a:pathLst>
            </a:custGeom>
            <a:solidFill>
              <a:srgbClr val="003F88"/>
            </a:solidFill>
            <a:ln>
              <a:noFill/>
            </a:ln>
          </p:spPr>
          <p:txBody>
            <a:bodyPr vert="horz" wrap="square" lIns="91440" tIns="45720" rIns="91440" bIns="45720" numCol="1" anchor="t" anchorCtr="0" compatLnSpc="1"/>
            <a:lstStyle/>
            <a:p>
              <a:endParaRPr lang="zh-CN" altLang="en-US" sz="1350"/>
            </a:p>
          </p:txBody>
        </p:sp>
        <p:sp>
          <p:nvSpPr>
            <p:cNvPr id="56" name="Freeform 124"/>
            <p:cNvSpPr/>
            <p:nvPr userDrawn="1"/>
          </p:nvSpPr>
          <p:spPr bwMode="auto">
            <a:xfrm>
              <a:off x="1010" y="928"/>
              <a:ext cx="34" cy="25"/>
            </a:xfrm>
            <a:custGeom>
              <a:avLst/>
              <a:gdLst>
                <a:gd name="T0" fmla="*/ 14 w 28"/>
                <a:gd name="T1" fmla="*/ 16 h 20"/>
                <a:gd name="T2" fmla="*/ 8 w 28"/>
                <a:gd name="T3" fmla="*/ 20 h 20"/>
                <a:gd name="T4" fmla="*/ 2 w 28"/>
                <a:gd name="T5" fmla="*/ 17 h 20"/>
                <a:gd name="T6" fmla="*/ 0 w 28"/>
                <a:gd name="T7" fmla="*/ 12 h 20"/>
                <a:gd name="T8" fmla="*/ 1 w 28"/>
                <a:gd name="T9" fmla="*/ 9 h 20"/>
                <a:gd name="T10" fmla="*/ 4 w 28"/>
                <a:gd name="T11" fmla="*/ 10 h 20"/>
                <a:gd name="T12" fmla="*/ 3 w 28"/>
                <a:gd name="T13" fmla="*/ 12 h 20"/>
                <a:gd name="T14" fmla="*/ 4 w 28"/>
                <a:gd name="T15" fmla="*/ 15 h 20"/>
                <a:gd name="T16" fmla="*/ 8 w 28"/>
                <a:gd name="T17" fmla="*/ 16 h 20"/>
                <a:gd name="T18" fmla="*/ 12 w 28"/>
                <a:gd name="T19" fmla="*/ 14 h 20"/>
                <a:gd name="T20" fmla="*/ 25 w 28"/>
                <a:gd name="T21" fmla="*/ 0 h 20"/>
                <a:gd name="T22" fmla="*/ 28 w 28"/>
                <a:gd name="T23" fmla="*/ 3 h 20"/>
                <a:gd name="T24" fmla="*/ 14 w 28"/>
                <a:gd name="T25" fmla="*/ 16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 h="20">
                  <a:moveTo>
                    <a:pt x="14" y="16"/>
                  </a:moveTo>
                  <a:cubicBezTo>
                    <a:pt x="12" y="18"/>
                    <a:pt x="10" y="20"/>
                    <a:pt x="8" y="20"/>
                  </a:cubicBezTo>
                  <a:cubicBezTo>
                    <a:pt x="6" y="20"/>
                    <a:pt x="4" y="19"/>
                    <a:pt x="2" y="17"/>
                  </a:cubicBezTo>
                  <a:cubicBezTo>
                    <a:pt x="1" y="16"/>
                    <a:pt x="0" y="14"/>
                    <a:pt x="0" y="12"/>
                  </a:cubicBezTo>
                  <a:cubicBezTo>
                    <a:pt x="0" y="11"/>
                    <a:pt x="0" y="10"/>
                    <a:pt x="1" y="9"/>
                  </a:cubicBezTo>
                  <a:cubicBezTo>
                    <a:pt x="4" y="10"/>
                    <a:pt x="4" y="10"/>
                    <a:pt x="4" y="10"/>
                  </a:cubicBezTo>
                  <a:cubicBezTo>
                    <a:pt x="3" y="11"/>
                    <a:pt x="3" y="11"/>
                    <a:pt x="3" y="12"/>
                  </a:cubicBezTo>
                  <a:cubicBezTo>
                    <a:pt x="3" y="13"/>
                    <a:pt x="4" y="14"/>
                    <a:pt x="4" y="15"/>
                  </a:cubicBezTo>
                  <a:cubicBezTo>
                    <a:pt x="5" y="16"/>
                    <a:pt x="6" y="16"/>
                    <a:pt x="8" y="16"/>
                  </a:cubicBezTo>
                  <a:cubicBezTo>
                    <a:pt x="9" y="16"/>
                    <a:pt x="10" y="15"/>
                    <a:pt x="12" y="14"/>
                  </a:cubicBezTo>
                  <a:cubicBezTo>
                    <a:pt x="25" y="0"/>
                    <a:pt x="25" y="0"/>
                    <a:pt x="25" y="0"/>
                  </a:cubicBezTo>
                  <a:cubicBezTo>
                    <a:pt x="28" y="3"/>
                    <a:pt x="28" y="3"/>
                    <a:pt x="28" y="3"/>
                  </a:cubicBezTo>
                  <a:lnTo>
                    <a:pt x="14" y="16"/>
                  </a:lnTo>
                  <a:close/>
                </a:path>
              </a:pathLst>
            </a:custGeom>
            <a:solidFill>
              <a:srgbClr val="003F88"/>
            </a:solidFill>
            <a:ln>
              <a:noFill/>
            </a:ln>
          </p:spPr>
          <p:txBody>
            <a:bodyPr vert="horz" wrap="square" lIns="91440" tIns="45720" rIns="91440" bIns="45720" numCol="1" anchor="t" anchorCtr="0" compatLnSpc="1"/>
            <a:lstStyle/>
            <a:p>
              <a:endParaRPr lang="zh-CN" altLang="en-US" sz="1350"/>
            </a:p>
          </p:txBody>
        </p:sp>
        <p:sp>
          <p:nvSpPr>
            <p:cNvPr id="57" name="Freeform 125"/>
            <p:cNvSpPr>
              <a:spLocks noEditPoints="1"/>
            </p:cNvSpPr>
            <p:nvPr userDrawn="1"/>
          </p:nvSpPr>
          <p:spPr bwMode="auto">
            <a:xfrm>
              <a:off x="1073" y="917"/>
              <a:ext cx="106" cy="33"/>
            </a:xfrm>
            <a:custGeom>
              <a:avLst/>
              <a:gdLst>
                <a:gd name="T0" fmla="*/ 0 w 86"/>
                <a:gd name="T1" fmla="*/ 15 h 27"/>
                <a:gd name="T2" fmla="*/ 4 w 86"/>
                <a:gd name="T3" fmla="*/ 15 h 27"/>
                <a:gd name="T4" fmla="*/ 6 w 86"/>
                <a:gd name="T5" fmla="*/ 3 h 27"/>
                <a:gd name="T6" fmla="*/ 10 w 86"/>
                <a:gd name="T7" fmla="*/ 3 h 27"/>
                <a:gd name="T8" fmla="*/ 14 w 86"/>
                <a:gd name="T9" fmla="*/ 4 h 27"/>
                <a:gd name="T10" fmla="*/ 10 w 86"/>
                <a:gd name="T11" fmla="*/ 19 h 27"/>
                <a:gd name="T12" fmla="*/ 37 w 86"/>
                <a:gd name="T13" fmla="*/ 14 h 27"/>
                <a:gd name="T14" fmla="*/ 33 w 86"/>
                <a:gd name="T15" fmla="*/ 11 h 27"/>
                <a:gd name="T16" fmla="*/ 28 w 86"/>
                <a:gd name="T17" fmla="*/ 13 h 27"/>
                <a:gd name="T18" fmla="*/ 30 w 86"/>
                <a:gd name="T19" fmla="*/ 16 h 27"/>
                <a:gd name="T20" fmla="*/ 34 w 86"/>
                <a:gd name="T21" fmla="*/ 17 h 27"/>
                <a:gd name="T22" fmla="*/ 37 w 86"/>
                <a:gd name="T23" fmla="*/ 14 h 27"/>
                <a:gd name="T24" fmla="*/ 36 w 86"/>
                <a:gd name="T25" fmla="*/ 21 h 27"/>
                <a:gd name="T26" fmla="*/ 32 w 86"/>
                <a:gd name="T27" fmla="*/ 19 h 27"/>
                <a:gd name="T28" fmla="*/ 27 w 86"/>
                <a:gd name="T29" fmla="*/ 19 h 27"/>
                <a:gd name="T30" fmla="*/ 27 w 86"/>
                <a:gd name="T31" fmla="*/ 24 h 27"/>
                <a:gd name="T32" fmla="*/ 34 w 86"/>
                <a:gd name="T33" fmla="*/ 25 h 27"/>
                <a:gd name="T34" fmla="*/ 30 w 86"/>
                <a:gd name="T35" fmla="*/ 27 h 27"/>
                <a:gd name="T36" fmla="*/ 24 w 86"/>
                <a:gd name="T37" fmla="*/ 25 h 27"/>
                <a:gd name="T38" fmla="*/ 23 w 86"/>
                <a:gd name="T39" fmla="*/ 21 h 27"/>
                <a:gd name="T40" fmla="*/ 28 w 86"/>
                <a:gd name="T41" fmla="*/ 17 h 27"/>
                <a:gd name="T42" fmla="*/ 25 w 86"/>
                <a:gd name="T43" fmla="*/ 15 h 27"/>
                <a:gd name="T44" fmla="*/ 28 w 86"/>
                <a:gd name="T45" fmla="*/ 10 h 27"/>
                <a:gd name="T46" fmla="*/ 39 w 86"/>
                <a:gd name="T47" fmla="*/ 11 h 27"/>
                <a:gd name="T48" fmla="*/ 39 w 86"/>
                <a:gd name="T49" fmla="*/ 17 h 27"/>
                <a:gd name="T50" fmla="*/ 36 w 86"/>
                <a:gd name="T51" fmla="*/ 18 h 27"/>
                <a:gd name="T52" fmla="*/ 39 w 86"/>
                <a:gd name="T53" fmla="*/ 23 h 27"/>
                <a:gd name="T54" fmla="*/ 30 w 86"/>
                <a:gd name="T55" fmla="*/ 27 h 27"/>
                <a:gd name="T56" fmla="*/ 62 w 86"/>
                <a:gd name="T57" fmla="*/ 14 h 27"/>
                <a:gd name="T58" fmla="*/ 59 w 86"/>
                <a:gd name="T59" fmla="*/ 11 h 27"/>
                <a:gd name="T60" fmla="*/ 54 w 86"/>
                <a:gd name="T61" fmla="*/ 12 h 27"/>
                <a:gd name="T62" fmla="*/ 53 w 86"/>
                <a:gd name="T63" fmla="*/ 17 h 27"/>
                <a:gd name="T64" fmla="*/ 56 w 86"/>
                <a:gd name="T65" fmla="*/ 19 h 27"/>
                <a:gd name="T66" fmla="*/ 60 w 86"/>
                <a:gd name="T67" fmla="*/ 18 h 27"/>
                <a:gd name="T68" fmla="*/ 63 w 86"/>
                <a:gd name="T69" fmla="*/ 17 h 27"/>
                <a:gd name="T70" fmla="*/ 50 w 86"/>
                <a:gd name="T71" fmla="*/ 15 h 27"/>
                <a:gd name="T72" fmla="*/ 52 w 86"/>
                <a:gd name="T73" fmla="*/ 11 h 27"/>
                <a:gd name="T74" fmla="*/ 58 w 86"/>
                <a:gd name="T75" fmla="*/ 9 h 27"/>
                <a:gd name="T76" fmla="*/ 63 w 86"/>
                <a:gd name="T77" fmla="*/ 11 h 27"/>
                <a:gd name="T78" fmla="*/ 66 w 86"/>
                <a:gd name="T79" fmla="*/ 17 h 27"/>
                <a:gd name="T80" fmla="*/ 63 w 86"/>
                <a:gd name="T81" fmla="*/ 24 h 27"/>
                <a:gd name="T82" fmla="*/ 55 w 86"/>
                <a:gd name="T83" fmla="*/ 27 h 27"/>
                <a:gd name="T84" fmla="*/ 52 w 86"/>
                <a:gd name="T85" fmla="*/ 27 h 27"/>
                <a:gd name="T86" fmla="*/ 52 w 86"/>
                <a:gd name="T87" fmla="*/ 25 h 27"/>
                <a:gd name="T88" fmla="*/ 55 w 86"/>
                <a:gd name="T89" fmla="*/ 25 h 27"/>
                <a:gd name="T90" fmla="*/ 62 w 86"/>
                <a:gd name="T91" fmla="*/ 19 h 27"/>
                <a:gd name="T92" fmla="*/ 57 w 86"/>
                <a:gd name="T93" fmla="*/ 21 h 27"/>
                <a:gd name="T94" fmla="*/ 52 w 86"/>
                <a:gd name="T95" fmla="*/ 20 h 27"/>
                <a:gd name="T96" fmla="*/ 50 w 86"/>
                <a:gd name="T97" fmla="*/ 15 h 27"/>
                <a:gd name="T98" fmla="*/ 86 w 86"/>
                <a:gd name="T99" fmla="*/ 18 h 27"/>
                <a:gd name="T100" fmla="*/ 83 w 86"/>
                <a:gd name="T101" fmla="*/ 3 h 27"/>
                <a:gd name="T102" fmla="*/ 72 w 86"/>
                <a:gd name="T103" fmla="*/ 6 h 27"/>
                <a:gd name="T104" fmla="*/ 86 w 86"/>
                <a:gd name="T105" fmla="*/ 1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6" h="27">
                  <a:moveTo>
                    <a:pt x="9" y="20"/>
                  </a:moveTo>
                  <a:cubicBezTo>
                    <a:pt x="0" y="15"/>
                    <a:pt x="0" y="15"/>
                    <a:pt x="0" y="15"/>
                  </a:cubicBezTo>
                  <a:cubicBezTo>
                    <a:pt x="0" y="13"/>
                    <a:pt x="0" y="13"/>
                    <a:pt x="0" y="13"/>
                  </a:cubicBezTo>
                  <a:cubicBezTo>
                    <a:pt x="4" y="15"/>
                    <a:pt x="4" y="15"/>
                    <a:pt x="4" y="15"/>
                  </a:cubicBezTo>
                  <a:cubicBezTo>
                    <a:pt x="10" y="5"/>
                    <a:pt x="10" y="5"/>
                    <a:pt x="10" y="5"/>
                  </a:cubicBezTo>
                  <a:cubicBezTo>
                    <a:pt x="6" y="3"/>
                    <a:pt x="6" y="3"/>
                    <a:pt x="6" y="3"/>
                  </a:cubicBezTo>
                  <a:cubicBezTo>
                    <a:pt x="7" y="2"/>
                    <a:pt x="7" y="2"/>
                    <a:pt x="7" y="2"/>
                  </a:cubicBezTo>
                  <a:cubicBezTo>
                    <a:pt x="8" y="3"/>
                    <a:pt x="9" y="3"/>
                    <a:pt x="10" y="3"/>
                  </a:cubicBezTo>
                  <a:cubicBezTo>
                    <a:pt x="11" y="3"/>
                    <a:pt x="11" y="3"/>
                    <a:pt x="12" y="2"/>
                  </a:cubicBezTo>
                  <a:cubicBezTo>
                    <a:pt x="14" y="4"/>
                    <a:pt x="14" y="4"/>
                    <a:pt x="14" y="4"/>
                  </a:cubicBezTo>
                  <a:cubicBezTo>
                    <a:pt x="6" y="17"/>
                    <a:pt x="6" y="17"/>
                    <a:pt x="6" y="17"/>
                  </a:cubicBezTo>
                  <a:cubicBezTo>
                    <a:pt x="10" y="19"/>
                    <a:pt x="10" y="19"/>
                    <a:pt x="10" y="19"/>
                  </a:cubicBezTo>
                  <a:lnTo>
                    <a:pt x="9" y="20"/>
                  </a:lnTo>
                  <a:close/>
                  <a:moveTo>
                    <a:pt x="37" y="14"/>
                  </a:moveTo>
                  <a:cubicBezTo>
                    <a:pt x="37" y="14"/>
                    <a:pt x="37" y="13"/>
                    <a:pt x="36" y="12"/>
                  </a:cubicBezTo>
                  <a:cubicBezTo>
                    <a:pt x="36" y="12"/>
                    <a:pt x="35" y="11"/>
                    <a:pt x="33" y="11"/>
                  </a:cubicBezTo>
                  <a:cubicBezTo>
                    <a:pt x="32" y="11"/>
                    <a:pt x="31" y="11"/>
                    <a:pt x="30" y="11"/>
                  </a:cubicBezTo>
                  <a:cubicBezTo>
                    <a:pt x="29" y="12"/>
                    <a:pt x="29" y="12"/>
                    <a:pt x="28" y="13"/>
                  </a:cubicBezTo>
                  <a:cubicBezTo>
                    <a:pt x="28" y="14"/>
                    <a:pt x="28" y="14"/>
                    <a:pt x="29" y="15"/>
                  </a:cubicBezTo>
                  <a:cubicBezTo>
                    <a:pt x="29" y="15"/>
                    <a:pt x="30" y="15"/>
                    <a:pt x="30" y="16"/>
                  </a:cubicBezTo>
                  <a:cubicBezTo>
                    <a:pt x="31" y="16"/>
                    <a:pt x="31" y="16"/>
                    <a:pt x="32" y="17"/>
                  </a:cubicBezTo>
                  <a:cubicBezTo>
                    <a:pt x="33" y="17"/>
                    <a:pt x="33" y="17"/>
                    <a:pt x="34" y="17"/>
                  </a:cubicBezTo>
                  <a:cubicBezTo>
                    <a:pt x="35" y="17"/>
                    <a:pt x="36" y="17"/>
                    <a:pt x="36" y="16"/>
                  </a:cubicBezTo>
                  <a:cubicBezTo>
                    <a:pt x="37" y="16"/>
                    <a:pt x="37" y="15"/>
                    <a:pt x="37" y="14"/>
                  </a:cubicBezTo>
                  <a:moveTo>
                    <a:pt x="36" y="23"/>
                  </a:moveTo>
                  <a:cubicBezTo>
                    <a:pt x="36" y="22"/>
                    <a:pt x="36" y="22"/>
                    <a:pt x="36" y="21"/>
                  </a:cubicBezTo>
                  <a:cubicBezTo>
                    <a:pt x="35" y="21"/>
                    <a:pt x="34" y="20"/>
                    <a:pt x="33" y="20"/>
                  </a:cubicBezTo>
                  <a:cubicBezTo>
                    <a:pt x="33" y="19"/>
                    <a:pt x="33" y="19"/>
                    <a:pt x="32" y="19"/>
                  </a:cubicBezTo>
                  <a:cubicBezTo>
                    <a:pt x="31" y="19"/>
                    <a:pt x="31" y="18"/>
                    <a:pt x="30" y="18"/>
                  </a:cubicBezTo>
                  <a:cubicBezTo>
                    <a:pt x="29" y="18"/>
                    <a:pt x="28" y="19"/>
                    <a:pt x="27" y="19"/>
                  </a:cubicBezTo>
                  <a:cubicBezTo>
                    <a:pt x="27" y="20"/>
                    <a:pt x="26" y="20"/>
                    <a:pt x="26" y="21"/>
                  </a:cubicBezTo>
                  <a:cubicBezTo>
                    <a:pt x="26" y="22"/>
                    <a:pt x="26" y="23"/>
                    <a:pt x="27" y="24"/>
                  </a:cubicBezTo>
                  <a:cubicBezTo>
                    <a:pt x="28" y="25"/>
                    <a:pt x="29" y="25"/>
                    <a:pt x="30" y="25"/>
                  </a:cubicBezTo>
                  <a:cubicBezTo>
                    <a:pt x="32" y="26"/>
                    <a:pt x="33" y="25"/>
                    <a:pt x="34" y="25"/>
                  </a:cubicBezTo>
                  <a:cubicBezTo>
                    <a:pt x="35" y="24"/>
                    <a:pt x="36" y="24"/>
                    <a:pt x="36" y="23"/>
                  </a:cubicBezTo>
                  <a:moveTo>
                    <a:pt x="30" y="27"/>
                  </a:moveTo>
                  <a:cubicBezTo>
                    <a:pt x="29" y="27"/>
                    <a:pt x="28" y="27"/>
                    <a:pt x="27" y="26"/>
                  </a:cubicBezTo>
                  <a:cubicBezTo>
                    <a:pt x="26" y="26"/>
                    <a:pt x="25" y="25"/>
                    <a:pt x="24" y="25"/>
                  </a:cubicBezTo>
                  <a:cubicBezTo>
                    <a:pt x="23" y="24"/>
                    <a:pt x="23" y="24"/>
                    <a:pt x="23" y="23"/>
                  </a:cubicBezTo>
                  <a:cubicBezTo>
                    <a:pt x="23" y="22"/>
                    <a:pt x="22" y="21"/>
                    <a:pt x="23" y="21"/>
                  </a:cubicBezTo>
                  <a:cubicBezTo>
                    <a:pt x="23" y="20"/>
                    <a:pt x="23" y="19"/>
                    <a:pt x="24" y="18"/>
                  </a:cubicBezTo>
                  <a:cubicBezTo>
                    <a:pt x="25" y="18"/>
                    <a:pt x="26" y="17"/>
                    <a:pt x="28" y="17"/>
                  </a:cubicBezTo>
                  <a:cubicBezTo>
                    <a:pt x="28" y="17"/>
                    <a:pt x="28" y="17"/>
                    <a:pt x="28" y="17"/>
                  </a:cubicBezTo>
                  <a:cubicBezTo>
                    <a:pt x="27" y="16"/>
                    <a:pt x="26" y="16"/>
                    <a:pt x="25" y="15"/>
                  </a:cubicBezTo>
                  <a:cubicBezTo>
                    <a:pt x="25" y="14"/>
                    <a:pt x="25" y="14"/>
                    <a:pt x="25" y="13"/>
                  </a:cubicBezTo>
                  <a:cubicBezTo>
                    <a:pt x="25" y="12"/>
                    <a:pt x="26" y="11"/>
                    <a:pt x="28" y="10"/>
                  </a:cubicBezTo>
                  <a:cubicBezTo>
                    <a:pt x="29" y="9"/>
                    <a:pt x="31" y="9"/>
                    <a:pt x="34" y="10"/>
                  </a:cubicBezTo>
                  <a:cubicBezTo>
                    <a:pt x="36" y="10"/>
                    <a:pt x="38" y="10"/>
                    <a:pt x="39" y="11"/>
                  </a:cubicBezTo>
                  <a:cubicBezTo>
                    <a:pt x="40" y="12"/>
                    <a:pt x="41" y="14"/>
                    <a:pt x="40" y="15"/>
                  </a:cubicBezTo>
                  <a:cubicBezTo>
                    <a:pt x="40" y="16"/>
                    <a:pt x="40" y="16"/>
                    <a:pt x="39" y="17"/>
                  </a:cubicBezTo>
                  <a:cubicBezTo>
                    <a:pt x="38" y="18"/>
                    <a:pt x="37" y="18"/>
                    <a:pt x="36" y="18"/>
                  </a:cubicBezTo>
                  <a:cubicBezTo>
                    <a:pt x="36" y="18"/>
                    <a:pt x="36" y="18"/>
                    <a:pt x="36" y="18"/>
                  </a:cubicBezTo>
                  <a:cubicBezTo>
                    <a:pt x="37" y="19"/>
                    <a:pt x="38" y="20"/>
                    <a:pt x="39" y="20"/>
                  </a:cubicBezTo>
                  <a:cubicBezTo>
                    <a:pt x="39" y="21"/>
                    <a:pt x="40" y="22"/>
                    <a:pt x="39" y="23"/>
                  </a:cubicBezTo>
                  <a:cubicBezTo>
                    <a:pt x="39" y="25"/>
                    <a:pt x="38" y="26"/>
                    <a:pt x="36" y="26"/>
                  </a:cubicBezTo>
                  <a:cubicBezTo>
                    <a:pt x="34" y="27"/>
                    <a:pt x="32" y="27"/>
                    <a:pt x="30" y="27"/>
                  </a:cubicBezTo>
                  <a:moveTo>
                    <a:pt x="63" y="17"/>
                  </a:moveTo>
                  <a:cubicBezTo>
                    <a:pt x="63" y="15"/>
                    <a:pt x="62" y="15"/>
                    <a:pt x="62" y="14"/>
                  </a:cubicBezTo>
                  <a:cubicBezTo>
                    <a:pt x="62" y="13"/>
                    <a:pt x="61" y="13"/>
                    <a:pt x="61" y="12"/>
                  </a:cubicBezTo>
                  <a:cubicBezTo>
                    <a:pt x="60" y="12"/>
                    <a:pt x="60" y="12"/>
                    <a:pt x="59" y="11"/>
                  </a:cubicBezTo>
                  <a:cubicBezTo>
                    <a:pt x="59" y="11"/>
                    <a:pt x="58" y="11"/>
                    <a:pt x="58" y="11"/>
                  </a:cubicBezTo>
                  <a:cubicBezTo>
                    <a:pt x="56" y="11"/>
                    <a:pt x="55" y="12"/>
                    <a:pt x="54" y="12"/>
                  </a:cubicBezTo>
                  <a:cubicBezTo>
                    <a:pt x="53" y="13"/>
                    <a:pt x="53" y="14"/>
                    <a:pt x="53" y="15"/>
                  </a:cubicBezTo>
                  <a:cubicBezTo>
                    <a:pt x="53" y="16"/>
                    <a:pt x="53" y="16"/>
                    <a:pt x="53" y="17"/>
                  </a:cubicBezTo>
                  <a:cubicBezTo>
                    <a:pt x="54" y="17"/>
                    <a:pt x="54" y="18"/>
                    <a:pt x="55" y="18"/>
                  </a:cubicBezTo>
                  <a:cubicBezTo>
                    <a:pt x="55" y="18"/>
                    <a:pt x="56" y="18"/>
                    <a:pt x="56" y="19"/>
                  </a:cubicBezTo>
                  <a:cubicBezTo>
                    <a:pt x="57" y="19"/>
                    <a:pt x="57" y="19"/>
                    <a:pt x="58" y="19"/>
                  </a:cubicBezTo>
                  <a:cubicBezTo>
                    <a:pt x="59" y="19"/>
                    <a:pt x="59" y="19"/>
                    <a:pt x="60" y="18"/>
                  </a:cubicBezTo>
                  <a:cubicBezTo>
                    <a:pt x="61" y="18"/>
                    <a:pt x="62" y="18"/>
                    <a:pt x="62" y="18"/>
                  </a:cubicBezTo>
                  <a:cubicBezTo>
                    <a:pt x="63" y="18"/>
                    <a:pt x="63" y="17"/>
                    <a:pt x="63" y="17"/>
                  </a:cubicBezTo>
                  <a:cubicBezTo>
                    <a:pt x="63" y="17"/>
                    <a:pt x="63" y="17"/>
                    <a:pt x="63" y="17"/>
                  </a:cubicBezTo>
                  <a:moveTo>
                    <a:pt x="50" y="15"/>
                  </a:moveTo>
                  <a:cubicBezTo>
                    <a:pt x="50" y="14"/>
                    <a:pt x="50" y="14"/>
                    <a:pt x="50" y="13"/>
                  </a:cubicBezTo>
                  <a:cubicBezTo>
                    <a:pt x="51" y="12"/>
                    <a:pt x="51" y="11"/>
                    <a:pt x="52" y="11"/>
                  </a:cubicBezTo>
                  <a:cubicBezTo>
                    <a:pt x="53" y="10"/>
                    <a:pt x="53" y="10"/>
                    <a:pt x="55" y="10"/>
                  </a:cubicBezTo>
                  <a:cubicBezTo>
                    <a:pt x="56" y="9"/>
                    <a:pt x="57" y="9"/>
                    <a:pt x="58" y="9"/>
                  </a:cubicBezTo>
                  <a:cubicBezTo>
                    <a:pt x="59" y="9"/>
                    <a:pt x="60" y="9"/>
                    <a:pt x="61" y="10"/>
                  </a:cubicBezTo>
                  <a:cubicBezTo>
                    <a:pt x="62" y="10"/>
                    <a:pt x="63" y="10"/>
                    <a:pt x="63" y="11"/>
                  </a:cubicBezTo>
                  <a:cubicBezTo>
                    <a:pt x="64" y="11"/>
                    <a:pt x="65" y="12"/>
                    <a:pt x="65" y="13"/>
                  </a:cubicBezTo>
                  <a:cubicBezTo>
                    <a:pt x="66" y="14"/>
                    <a:pt x="66" y="16"/>
                    <a:pt x="66" y="17"/>
                  </a:cubicBezTo>
                  <a:cubicBezTo>
                    <a:pt x="66" y="19"/>
                    <a:pt x="66" y="20"/>
                    <a:pt x="65" y="21"/>
                  </a:cubicBezTo>
                  <a:cubicBezTo>
                    <a:pt x="65" y="22"/>
                    <a:pt x="64" y="23"/>
                    <a:pt x="63" y="24"/>
                  </a:cubicBezTo>
                  <a:cubicBezTo>
                    <a:pt x="62" y="25"/>
                    <a:pt x="61" y="26"/>
                    <a:pt x="60" y="26"/>
                  </a:cubicBezTo>
                  <a:cubicBezTo>
                    <a:pt x="58" y="27"/>
                    <a:pt x="57" y="27"/>
                    <a:pt x="55" y="27"/>
                  </a:cubicBezTo>
                  <a:cubicBezTo>
                    <a:pt x="54" y="27"/>
                    <a:pt x="54" y="27"/>
                    <a:pt x="53" y="27"/>
                  </a:cubicBezTo>
                  <a:cubicBezTo>
                    <a:pt x="53" y="27"/>
                    <a:pt x="52" y="27"/>
                    <a:pt x="52" y="27"/>
                  </a:cubicBezTo>
                  <a:cubicBezTo>
                    <a:pt x="52" y="25"/>
                    <a:pt x="52" y="25"/>
                    <a:pt x="52" y="25"/>
                  </a:cubicBezTo>
                  <a:cubicBezTo>
                    <a:pt x="52" y="25"/>
                    <a:pt x="52" y="25"/>
                    <a:pt x="52" y="25"/>
                  </a:cubicBezTo>
                  <a:cubicBezTo>
                    <a:pt x="52" y="25"/>
                    <a:pt x="53" y="25"/>
                    <a:pt x="53" y="25"/>
                  </a:cubicBezTo>
                  <a:cubicBezTo>
                    <a:pt x="54" y="25"/>
                    <a:pt x="54" y="25"/>
                    <a:pt x="55" y="25"/>
                  </a:cubicBezTo>
                  <a:cubicBezTo>
                    <a:pt x="57" y="25"/>
                    <a:pt x="59" y="25"/>
                    <a:pt x="60" y="24"/>
                  </a:cubicBezTo>
                  <a:cubicBezTo>
                    <a:pt x="62" y="23"/>
                    <a:pt x="62" y="21"/>
                    <a:pt x="62" y="19"/>
                  </a:cubicBezTo>
                  <a:cubicBezTo>
                    <a:pt x="62" y="20"/>
                    <a:pt x="61" y="20"/>
                    <a:pt x="60" y="20"/>
                  </a:cubicBezTo>
                  <a:cubicBezTo>
                    <a:pt x="59" y="20"/>
                    <a:pt x="58" y="21"/>
                    <a:pt x="57" y="21"/>
                  </a:cubicBezTo>
                  <a:cubicBezTo>
                    <a:pt x="56" y="21"/>
                    <a:pt x="55" y="20"/>
                    <a:pt x="55" y="20"/>
                  </a:cubicBezTo>
                  <a:cubicBezTo>
                    <a:pt x="54" y="20"/>
                    <a:pt x="53" y="20"/>
                    <a:pt x="52" y="20"/>
                  </a:cubicBezTo>
                  <a:cubicBezTo>
                    <a:pt x="51" y="19"/>
                    <a:pt x="51" y="18"/>
                    <a:pt x="50" y="18"/>
                  </a:cubicBezTo>
                  <a:cubicBezTo>
                    <a:pt x="50" y="17"/>
                    <a:pt x="50" y="16"/>
                    <a:pt x="50" y="15"/>
                  </a:cubicBezTo>
                  <a:moveTo>
                    <a:pt x="86" y="1"/>
                  </a:moveTo>
                  <a:cubicBezTo>
                    <a:pt x="86" y="18"/>
                    <a:pt x="86" y="18"/>
                    <a:pt x="86" y="18"/>
                  </a:cubicBezTo>
                  <a:cubicBezTo>
                    <a:pt x="83" y="20"/>
                    <a:pt x="83" y="20"/>
                    <a:pt x="83" y="20"/>
                  </a:cubicBezTo>
                  <a:cubicBezTo>
                    <a:pt x="83" y="3"/>
                    <a:pt x="83" y="3"/>
                    <a:pt x="83" y="3"/>
                  </a:cubicBezTo>
                  <a:cubicBezTo>
                    <a:pt x="73" y="8"/>
                    <a:pt x="73" y="8"/>
                    <a:pt x="73" y="8"/>
                  </a:cubicBezTo>
                  <a:cubicBezTo>
                    <a:pt x="72" y="6"/>
                    <a:pt x="72" y="6"/>
                    <a:pt x="72" y="6"/>
                  </a:cubicBezTo>
                  <a:cubicBezTo>
                    <a:pt x="85" y="0"/>
                    <a:pt x="85" y="0"/>
                    <a:pt x="85" y="0"/>
                  </a:cubicBezTo>
                  <a:lnTo>
                    <a:pt x="86" y="1"/>
                  </a:lnTo>
                  <a:close/>
                </a:path>
              </a:pathLst>
            </a:custGeom>
            <a:solidFill>
              <a:srgbClr val="003F88"/>
            </a:solidFill>
            <a:ln>
              <a:noFill/>
            </a:ln>
          </p:spPr>
          <p:txBody>
            <a:bodyPr vert="horz" wrap="square" lIns="91440" tIns="45720" rIns="91440" bIns="45720" numCol="1" anchor="t" anchorCtr="0" compatLnSpc="1"/>
            <a:lstStyle/>
            <a:p>
              <a:endParaRPr lang="zh-CN" altLang="en-US" sz="1350"/>
            </a:p>
          </p:txBody>
        </p:sp>
        <p:sp>
          <p:nvSpPr>
            <p:cNvPr id="58" name="Freeform 126"/>
            <p:cNvSpPr/>
            <p:nvPr userDrawn="1"/>
          </p:nvSpPr>
          <p:spPr bwMode="auto">
            <a:xfrm>
              <a:off x="1184" y="728"/>
              <a:ext cx="14" cy="14"/>
            </a:xfrm>
            <a:custGeom>
              <a:avLst/>
              <a:gdLst>
                <a:gd name="T0" fmla="*/ 2 w 11"/>
                <a:gd name="T1" fmla="*/ 12 h 12"/>
                <a:gd name="T2" fmla="*/ 2 w 11"/>
                <a:gd name="T3" fmla="*/ 8 h 12"/>
                <a:gd name="T4" fmla="*/ 1 w 11"/>
                <a:gd name="T5" fmla="*/ 3 h 12"/>
                <a:gd name="T6" fmla="*/ 8 w 11"/>
                <a:gd name="T7" fmla="*/ 3 h 12"/>
                <a:gd name="T8" fmla="*/ 9 w 11"/>
                <a:gd name="T9" fmla="*/ 5 h 12"/>
                <a:gd name="T10" fmla="*/ 8 w 11"/>
                <a:gd name="T11" fmla="*/ 11 h 12"/>
                <a:gd name="T12" fmla="*/ 2 w 11"/>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11" h="12">
                  <a:moveTo>
                    <a:pt x="2" y="12"/>
                  </a:moveTo>
                  <a:cubicBezTo>
                    <a:pt x="0" y="11"/>
                    <a:pt x="1" y="10"/>
                    <a:pt x="2" y="8"/>
                  </a:cubicBezTo>
                  <a:cubicBezTo>
                    <a:pt x="2" y="7"/>
                    <a:pt x="1" y="5"/>
                    <a:pt x="1" y="3"/>
                  </a:cubicBezTo>
                  <a:cubicBezTo>
                    <a:pt x="2" y="0"/>
                    <a:pt x="6" y="2"/>
                    <a:pt x="8" y="3"/>
                  </a:cubicBezTo>
                  <a:cubicBezTo>
                    <a:pt x="8" y="3"/>
                    <a:pt x="9" y="4"/>
                    <a:pt x="9" y="5"/>
                  </a:cubicBezTo>
                  <a:cubicBezTo>
                    <a:pt x="10" y="7"/>
                    <a:pt x="11" y="10"/>
                    <a:pt x="8" y="11"/>
                  </a:cubicBezTo>
                  <a:cubicBezTo>
                    <a:pt x="6" y="12"/>
                    <a:pt x="4" y="12"/>
                    <a:pt x="2" y="12"/>
                  </a:cubicBezTo>
                </a:path>
              </a:pathLst>
            </a:custGeom>
            <a:solidFill>
              <a:srgbClr val="003F88"/>
            </a:solidFill>
            <a:ln>
              <a:noFill/>
            </a:ln>
          </p:spPr>
          <p:txBody>
            <a:bodyPr vert="horz" wrap="square" lIns="91440" tIns="45720" rIns="91440" bIns="45720" numCol="1" anchor="t" anchorCtr="0" compatLnSpc="1"/>
            <a:lstStyle/>
            <a:p>
              <a:endParaRPr lang="zh-CN" altLang="en-US" sz="1350"/>
            </a:p>
          </p:txBody>
        </p:sp>
        <p:sp>
          <p:nvSpPr>
            <p:cNvPr id="59" name="Freeform 127"/>
            <p:cNvSpPr/>
            <p:nvPr userDrawn="1"/>
          </p:nvSpPr>
          <p:spPr bwMode="auto">
            <a:xfrm>
              <a:off x="1148" y="686"/>
              <a:ext cx="51" cy="45"/>
            </a:xfrm>
            <a:custGeom>
              <a:avLst/>
              <a:gdLst>
                <a:gd name="T0" fmla="*/ 7 w 41"/>
                <a:gd name="T1" fmla="*/ 35 h 36"/>
                <a:gd name="T2" fmla="*/ 7 w 41"/>
                <a:gd name="T3" fmla="*/ 35 h 36"/>
                <a:gd name="T4" fmla="*/ 7 w 41"/>
                <a:gd name="T5" fmla="*/ 34 h 36"/>
                <a:gd name="T6" fmla="*/ 15 w 41"/>
                <a:gd name="T7" fmla="*/ 32 h 36"/>
                <a:gd name="T8" fmla="*/ 20 w 41"/>
                <a:gd name="T9" fmla="*/ 28 h 36"/>
                <a:gd name="T10" fmla="*/ 6 w 41"/>
                <a:gd name="T11" fmla="*/ 29 h 36"/>
                <a:gd name="T12" fmla="*/ 2 w 41"/>
                <a:gd name="T13" fmla="*/ 26 h 36"/>
                <a:gd name="T14" fmla="*/ 2 w 41"/>
                <a:gd name="T15" fmla="*/ 26 h 36"/>
                <a:gd name="T16" fmla="*/ 3 w 41"/>
                <a:gd name="T17" fmla="*/ 21 h 36"/>
                <a:gd name="T18" fmla="*/ 19 w 41"/>
                <a:gd name="T19" fmla="*/ 21 h 36"/>
                <a:gd name="T20" fmla="*/ 24 w 41"/>
                <a:gd name="T21" fmla="*/ 20 h 36"/>
                <a:gd name="T22" fmla="*/ 29 w 41"/>
                <a:gd name="T23" fmla="*/ 3 h 36"/>
                <a:gd name="T24" fmla="*/ 35 w 41"/>
                <a:gd name="T25" fmla="*/ 6 h 36"/>
                <a:gd name="T26" fmla="*/ 36 w 41"/>
                <a:gd name="T27" fmla="*/ 7 h 36"/>
                <a:gd name="T28" fmla="*/ 36 w 41"/>
                <a:gd name="T29" fmla="*/ 7 h 36"/>
                <a:gd name="T30" fmla="*/ 35 w 41"/>
                <a:gd name="T31" fmla="*/ 11 h 36"/>
                <a:gd name="T32" fmla="*/ 31 w 41"/>
                <a:gd name="T33" fmla="*/ 20 h 36"/>
                <a:gd name="T34" fmla="*/ 40 w 41"/>
                <a:gd name="T35" fmla="*/ 19 h 36"/>
                <a:gd name="T36" fmla="*/ 38 w 41"/>
                <a:gd name="T37" fmla="*/ 23 h 36"/>
                <a:gd name="T38" fmla="*/ 29 w 41"/>
                <a:gd name="T39" fmla="*/ 24 h 36"/>
                <a:gd name="T40" fmla="*/ 23 w 41"/>
                <a:gd name="T41" fmla="*/ 32 h 36"/>
                <a:gd name="T42" fmla="*/ 21 w 41"/>
                <a:gd name="T43" fmla="*/ 34 h 36"/>
                <a:gd name="T44" fmla="*/ 14 w 41"/>
                <a:gd name="T45" fmla="*/ 35 h 36"/>
                <a:gd name="T46" fmla="*/ 7 w 41"/>
                <a:gd name="T47" fmla="*/ 3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1" h="36">
                  <a:moveTo>
                    <a:pt x="7" y="35"/>
                  </a:moveTo>
                  <a:cubicBezTo>
                    <a:pt x="7" y="35"/>
                    <a:pt x="7" y="35"/>
                    <a:pt x="7" y="35"/>
                  </a:cubicBezTo>
                  <a:cubicBezTo>
                    <a:pt x="7" y="35"/>
                    <a:pt x="7" y="35"/>
                    <a:pt x="7" y="34"/>
                  </a:cubicBezTo>
                  <a:cubicBezTo>
                    <a:pt x="8" y="34"/>
                    <a:pt x="15" y="32"/>
                    <a:pt x="15" y="32"/>
                  </a:cubicBezTo>
                  <a:cubicBezTo>
                    <a:pt x="17" y="31"/>
                    <a:pt x="19" y="30"/>
                    <a:pt x="20" y="28"/>
                  </a:cubicBezTo>
                  <a:cubicBezTo>
                    <a:pt x="15" y="28"/>
                    <a:pt x="11" y="30"/>
                    <a:pt x="6" y="29"/>
                  </a:cubicBezTo>
                  <a:cubicBezTo>
                    <a:pt x="4" y="28"/>
                    <a:pt x="3" y="27"/>
                    <a:pt x="2" y="26"/>
                  </a:cubicBezTo>
                  <a:cubicBezTo>
                    <a:pt x="2" y="26"/>
                    <a:pt x="2" y="26"/>
                    <a:pt x="2" y="26"/>
                  </a:cubicBezTo>
                  <a:cubicBezTo>
                    <a:pt x="0" y="24"/>
                    <a:pt x="0" y="22"/>
                    <a:pt x="3" y="21"/>
                  </a:cubicBezTo>
                  <a:cubicBezTo>
                    <a:pt x="7" y="23"/>
                    <a:pt x="15" y="22"/>
                    <a:pt x="19" y="21"/>
                  </a:cubicBezTo>
                  <a:cubicBezTo>
                    <a:pt x="20" y="21"/>
                    <a:pt x="23" y="21"/>
                    <a:pt x="24" y="20"/>
                  </a:cubicBezTo>
                  <a:cubicBezTo>
                    <a:pt x="26" y="15"/>
                    <a:pt x="27" y="9"/>
                    <a:pt x="29" y="3"/>
                  </a:cubicBezTo>
                  <a:cubicBezTo>
                    <a:pt x="31" y="0"/>
                    <a:pt x="33" y="3"/>
                    <a:pt x="35" y="6"/>
                  </a:cubicBezTo>
                  <a:cubicBezTo>
                    <a:pt x="35" y="6"/>
                    <a:pt x="36" y="6"/>
                    <a:pt x="36" y="7"/>
                  </a:cubicBezTo>
                  <a:cubicBezTo>
                    <a:pt x="36" y="7"/>
                    <a:pt x="36" y="7"/>
                    <a:pt x="36" y="7"/>
                  </a:cubicBezTo>
                  <a:cubicBezTo>
                    <a:pt x="37" y="9"/>
                    <a:pt x="37" y="10"/>
                    <a:pt x="35" y="11"/>
                  </a:cubicBezTo>
                  <a:cubicBezTo>
                    <a:pt x="33" y="14"/>
                    <a:pt x="32" y="17"/>
                    <a:pt x="31" y="20"/>
                  </a:cubicBezTo>
                  <a:cubicBezTo>
                    <a:pt x="34" y="20"/>
                    <a:pt x="37" y="18"/>
                    <a:pt x="40" y="19"/>
                  </a:cubicBezTo>
                  <a:cubicBezTo>
                    <a:pt x="41" y="21"/>
                    <a:pt x="40" y="22"/>
                    <a:pt x="38" y="23"/>
                  </a:cubicBezTo>
                  <a:cubicBezTo>
                    <a:pt x="36" y="23"/>
                    <a:pt x="33" y="24"/>
                    <a:pt x="29" y="24"/>
                  </a:cubicBezTo>
                  <a:cubicBezTo>
                    <a:pt x="28" y="27"/>
                    <a:pt x="26" y="30"/>
                    <a:pt x="23" y="32"/>
                  </a:cubicBezTo>
                  <a:cubicBezTo>
                    <a:pt x="23" y="33"/>
                    <a:pt x="21" y="34"/>
                    <a:pt x="21" y="34"/>
                  </a:cubicBezTo>
                  <a:cubicBezTo>
                    <a:pt x="19" y="34"/>
                    <a:pt x="17" y="35"/>
                    <a:pt x="14" y="35"/>
                  </a:cubicBezTo>
                  <a:cubicBezTo>
                    <a:pt x="8" y="36"/>
                    <a:pt x="8" y="35"/>
                    <a:pt x="7" y="35"/>
                  </a:cubicBezTo>
                </a:path>
              </a:pathLst>
            </a:custGeom>
            <a:solidFill>
              <a:srgbClr val="003F88"/>
            </a:solidFill>
            <a:ln>
              <a:noFill/>
            </a:ln>
          </p:spPr>
          <p:txBody>
            <a:bodyPr vert="horz" wrap="square" lIns="91440" tIns="45720" rIns="91440" bIns="45720" numCol="1" anchor="t" anchorCtr="0" compatLnSpc="1"/>
            <a:lstStyle/>
            <a:p>
              <a:endParaRPr lang="zh-CN" altLang="en-US" sz="1350"/>
            </a:p>
          </p:txBody>
        </p:sp>
        <p:sp>
          <p:nvSpPr>
            <p:cNvPr id="60" name="Freeform 128"/>
            <p:cNvSpPr/>
            <p:nvPr userDrawn="1"/>
          </p:nvSpPr>
          <p:spPr bwMode="auto">
            <a:xfrm>
              <a:off x="1063" y="714"/>
              <a:ext cx="20" cy="41"/>
            </a:xfrm>
            <a:custGeom>
              <a:avLst/>
              <a:gdLst>
                <a:gd name="T0" fmla="*/ 7 w 16"/>
                <a:gd name="T1" fmla="*/ 33 h 33"/>
                <a:gd name="T2" fmla="*/ 0 w 16"/>
                <a:gd name="T3" fmla="*/ 30 h 33"/>
                <a:gd name="T4" fmla="*/ 0 w 16"/>
                <a:gd name="T5" fmla="*/ 28 h 33"/>
                <a:gd name="T6" fmla="*/ 10 w 16"/>
                <a:gd name="T7" fmla="*/ 11 h 33"/>
                <a:gd name="T8" fmla="*/ 12 w 16"/>
                <a:gd name="T9" fmla="*/ 3 h 33"/>
                <a:gd name="T10" fmla="*/ 12 w 16"/>
                <a:gd name="T11" fmla="*/ 2 h 33"/>
                <a:gd name="T12" fmla="*/ 12 w 16"/>
                <a:gd name="T13" fmla="*/ 2 h 33"/>
                <a:gd name="T14" fmla="*/ 15 w 16"/>
                <a:gd name="T15" fmla="*/ 2 h 33"/>
                <a:gd name="T16" fmla="*/ 14 w 16"/>
                <a:gd name="T17" fmla="*/ 7 h 33"/>
                <a:gd name="T18" fmla="*/ 13 w 16"/>
                <a:gd name="T19" fmla="*/ 16 h 33"/>
                <a:gd name="T20" fmla="*/ 13 w 16"/>
                <a:gd name="T21" fmla="*/ 19 h 33"/>
                <a:gd name="T22" fmla="*/ 11 w 16"/>
                <a:gd name="T23" fmla="*/ 26 h 33"/>
                <a:gd name="T24" fmla="*/ 9 w 16"/>
                <a:gd name="T25" fmla="*/ 33 h 33"/>
                <a:gd name="T26" fmla="*/ 7 w 16"/>
                <a:gd name="T2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33">
                  <a:moveTo>
                    <a:pt x="7" y="33"/>
                  </a:moveTo>
                  <a:cubicBezTo>
                    <a:pt x="5" y="33"/>
                    <a:pt x="2" y="31"/>
                    <a:pt x="0" y="30"/>
                  </a:cubicBezTo>
                  <a:cubicBezTo>
                    <a:pt x="0" y="30"/>
                    <a:pt x="0" y="29"/>
                    <a:pt x="0" y="28"/>
                  </a:cubicBezTo>
                  <a:cubicBezTo>
                    <a:pt x="4" y="23"/>
                    <a:pt x="7" y="17"/>
                    <a:pt x="10" y="11"/>
                  </a:cubicBezTo>
                  <a:cubicBezTo>
                    <a:pt x="11" y="8"/>
                    <a:pt x="11" y="5"/>
                    <a:pt x="12" y="3"/>
                  </a:cubicBezTo>
                  <a:cubicBezTo>
                    <a:pt x="12" y="3"/>
                    <a:pt x="12" y="3"/>
                    <a:pt x="12" y="2"/>
                  </a:cubicBezTo>
                  <a:cubicBezTo>
                    <a:pt x="12" y="2"/>
                    <a:pt x="12" y="2"/>
                    <a:pt x="12" y="2"/>
                  </a:cubicBezTo>
                  <a:cubicBezTo>
                    <a:pt x="13" y="1"/>
                    <a:pt x="14" y="0"/>
                    <a:pt x="15" y="2"/>
                  </a:cubicBezTo>
                  <a:cubicBezTo>
                    <a:pt x="16" y="3"/>
                    <a:pt x="14" y="5"/>
                    <a:pt x="14" y="7"/>
                  </a:cubicBezTo>
                  <a:cubicBezTo>
                    <a:pt x="14" y="10"/>
                    <a:pt x="14" y="13"/>
                    <a:pt x="13" y="16"/>
                  </a:cubicBezTo>
                  <a:cubicBezTo>
                    <a:pt x="13" y="16"/>
                    <a:pt x="13" y="16"/>
                    <a:pt x="13" y="19"/>
                  </a:cubicBezTo>
                  <a:cubicBezTo>
                    <a:pt x="12" y="21"/>
                    <a:pt x="11" y="24"/>
                    <a:pt x="11" y="26"/>
                  </a:cubicBezTo>
                  <a:cubicBezTo>
                    <a:pt x="10" y="28"/>
                    <a:pt x="10" y="31"/>
                    <a:pt x="9" y="33"/>
                  </a:cubicBezTo>
                  <a:cubicBezTo>
                    <a:pt x="8" y="33"/>
                    <a:pt x="8" y="33"/>
                    <a:pt x="7" y="33"/>
                  </a:cubicBezTo>
                </a:path>
              </a:pathLst>
            </a:custGeom>
            <a:solidFill>
              <a:srgbClr val="003F88"/>
            </a:solidFill>
            <a:ln>
              <a:noFill/>
            </a:ln>
          </p:spPr>
          <p:txBody>
            <a:bodyPr vert="horz" wrap="square" lIns="91440" tIns="45720" rIns="91440" bIns="45720" numCol="1" anchor="t" anchorCtr="0" compatLnSpc="1"/>
            <a:lstStyle/>
            <a:p>
              <a:endParaRPr lang="zh-CN" altLang="en-US" sz="1350"/>
            </a:p>
          </p:txBody>
        </p:sp>
        <p:sp>
          <p:nvSpPr>
            <p:cNvPr id="61" name="Freeform 129"/>
            <p:cNvSpPr/>
            <p:nvPr userDrawn="1"/>
          </p:nvSpPr>
          <p:spPr bwMode="auto">
            <a:xfrm>
              <a:off x="1090" y="704"/>
              <a:ext cx="16" cy="16"/>
            </a:xfrm>
            <a:custGeom>
              <a:avLst/>
              <a:gdLst>
                <a:gd name="T0" fmla="*/ 8 w 13"/>
                <a:gd name="T1" fmla="*/ 12 h 13"/>
                <a:gd name="T2" fmla="*/ 1 w 13"/>
                <a:gd name="T3" fmla="*/ 10 h 13"/>
                <a:gd name="T4" fmla="*/ 1 w 13"/>
                <a:gd name="T5" fmla="*/ 8 h 13"/>
                <a:gd name="T6" fmla="*/ 2 w 13"/>
                <a:gd name="T7" fmla="*/ 7 h 13"/>
                <a:gd name="T8" fmla="*/ 5 w 13"/>
                <a:gd name="T9" fmla="*/ 6 h 13"/>
                <a:gd name="T10" fmla="*/ 12 w 13"/>
                <a:gd name="T11" fmla="*/ 1 h 13"/>
                <a:gd name="T12" fmla="*/ 8 w 13"/>
                <a:gd name="T13" fmla="*/ 12 h 13"/>
              </a:gdLst>
              <a:ahLst/>
              <a:cxnLst>
                <a:cxn ang="0">
                  <a:pos x="T0" y="T1"/>
                </a:cxn>
                <a:cxn ang="0">
                  <a:pos x="T2" y="T3"/>
                </a:cxn>
                <a:cxn ang="0">
                  <a:pos x="T4" y="T5"/>
                </a:cxn>
                <a:cxn ang="0">
                  <a:pos x="T6" y="T7"/>
                </a:cxn>
                <a:cxn ang="0">
                  <a:pos x="T8" y="T9"/>
                </a:cxn>
                <a:cxn ang="0">
                  <a:pos x="T10" y="T11"/>
                </a:cxn>
                <a:cxn ang="0">
                  <a:pos x="T12" y="T13"/>
                </a:cxn>
              </a:cxnLst>
              <a:rect l="0" t="0" r="r" b="b"/>
              <a:pathLst>
                <a:path w="13" h="13">
                  <a:moveTo>
                    <a:pt x="8" y="12"/>
                  </a:moveTo>
                  <a:cubicBezTo>
                    <a:pt x="5" y="13"/>
                    <a:pt x="3" y="12"/>
                    <a:pt x="1" y="10"/>
                  </a:cubicBezTo>
                  <a:cubicBezTo>
                    <a:pt x="0" y="10"/>
                    <a:pt x="1" y="9"/>
                    <a:pt x="1" y="8"/>
                  </a:cubicBezTo>
                  <a:cubicBezTo>
                    <a:pt x="1" y="8"/>
                    <a:pt x="1" y="8"/>
                    <a:pt x="2" y="7"/>
                  </a:cubicBezTo>
                  <a:cubicBezTo>
                    <a:pt x="3" y="7"/>
                    <a:pt x="3" y="7"/>
                    <a:pt x="5" y="6"/>
                  </a:cubicBezTo>
                  <a:cubicBezTo>
                    <a:pt x="6" y="5"/>
                    <a:pt x="10" y="0"/>
                    <a:pt x="12" y="1"/>
                  </a:cubicBezTo>
                  <a:cubicBezTo>
                    <a:pt x="13" y="4"/>
                    <a:pt x="11" y="10"/>
                    <a:pt x="8" y="12"/>
                  </a:cubicBezTo>
                </a:path>
              </a:pathLst>
            </a:custGeom>
            <a:solidFill>
              <a:srgbClr val="003F88"/>
            </a:solidFill>
            <a:ln>
              <a:noFill/>
            </a:ln>
          </p:spPr>
          <p:txBody>
            <a:bodyPr vert="horz" wrap="square" lIns="91440" tIns="45720" rIns="91440" bIns="45720" numCol="1" anchor="t" anchorCtr="0" compatLnSpc="1"/>
            <a:lstStyle/>
            <a:p>
              <a:endParaRPr lang="zh-CN" altLang="en-US" sz="1350"/>
            </a:p>
          </p:txBody>
        </p:sp>
        <p:sp>
          <p:nvSpPr>
            <p:cNvPr id="62" name="Freeform 130"/>
            <p:cNvSpPr/>
            <p:nvPr userDrawn="1"/>
          </p:nvSpPr>
          <p:spPr bwMode="auto">
            <a:xfrm>
              <a:off x="1062" y="710"/>
              <a:ext cx="12" cy="14"/>
            </a:xfrm>
            <a:custGeom>
              <a:avLst/>
              <a:gdLst>
                <a:gd name="T0" fmla="*/ 5 w 10"/>
                <a:gd name="T1" fmla="*/ 11 h 11"/>
                <a:gd name="T2" fmla="*/ 1 w 10"/>
                <a:gd name="T3" fmla="*/ 4 h 11"/>
                <a:gd name="T4" fmla="*/ 6 w 10"/>
                <a:gd name="T5" fmla="*/ 1 h 11"/>
                <a:gd name="T6" fmla="*/ 10 w 10"/>
                <a:gd name="T7" fmla="*/ 6 h 11"/>
                <a:gd name="T8" fmla="*/ 5 w 10"/>
                <a:gd name="T9" fmla="*/ 11 h 11"/>
              </a:gdLst>
              <a:ahLst/>
              <a:cxnLst>
                <a:cxn ang="0">
                  <a:pos x="T0" y="T1"/>
                </a:cxn>
                <a:cxn ang="0">
                  <a:pos x="T2" y="T3"/>
                </a:cxn>
                <a:cxn ang="0">
                  <a:pos x="T4" y="T5"/>
                </a:cxn>
                <a:cxn ang="0">
                  <a:pos x="T6" y="T7"/>
                </a:cxn>
                <a:cxn ang="0">
                  <a:pos x="T8" y="T9"/>
                </a:cxn>
              </a:cxnLst>
              <a:rect l="0" t="0" r="r" b="b"/>
              <a:pathLst>
                <a:path w="10" h="11">
                  <a:moveTo>
                    <a:pt x="5" y="11"/>
                  </a:moveTo>
                  <a:cubicBezTo>
                    <a:pt x="3" y="10"/>
                    <a:pt x="1" y="5"/>
                    <a:pt x="1" y="4"/>
                  </a:cubicBezTo>
                  <a:cubicBezTo>
                    <a:pt x="0" y="1"/>
                    <a:pt x="3" y="0"/>
                    <a:pt x="6" y="1"/>
                  </a:cubicBezTo>
                  <a:cubicBezTo>
                    <a:pt x="9" y="2"/>
                    <a:pt x="10" y="3"/>
                    <a:pt x="10" y="6"/>
                  </a:cubicBezTo>
                  <a:cubicBezTo>
                    <a:pt x="8" y="9"/>
                    <a:pt x="7" y="9"/>
                    <a:pt x="5" y="11"/>
                  </a:cubicBezTo>
                </a:path>
              </a:pathLst>
            </a:custGeom>
            <a:solidFill>
              <a:srgbClr val="003F88"/>
            </a:solidFill>
            <a:ln>
              <a:noFill/>
            </a:ln>
          </p:spPr>
          <p:txBody>
            <a:bodyPr vert="horz" wrap="square" lIns="91440" tIns="45720" rIns="91440" bIns="45720" numCol="1" anchor="t" anchorCtr="0" compatLnSpc="1"/>
            <a:lstStyle/>
            <a:p>
              <a:endParaRPr lang="zh-CN" altLang="en-US" sz="1350"/>
            </a:p>
          </p:txBody>
        </p:sp>
        <p:sp>
          <p:nvSpPr>
            <p:cNvPr id="63" name="Freeform 131"/>
            <p:cNvSpPr/>
            <p:nvPr userDrawn="1"/>
          </p:nvSpPr>
          <p:spPr bwMode="auto">
            <a:xfrm>
              <a:off x="1085" y="688"/>
              <a:ext cx="19" cy="21"/>
            </a:xfrm>
            <a:custGeom>
              <a:avLst/>
              <a:gdLst>
                <a:gd name="T0" fmla="*/ 8 w 15"/>
                <a:gd name="T1" fmla="*/ 17 h 17"/>
                <a:gd name="T2" fmla="*/ 7 w 15"/>
                <a:gd name="T3" fmla="*/ 12 h 17"/>
                <a:gd name="T4" fmla="*/ 5 w 15"/>
                <a:gd name="T5" fmla="*/ 13 h 17"/>
                <a:gd name="T6" fmla="*/ 0 w 15"/>
                <a:gd name="T7" fmla="*/ 9 h 17"/>
                <a:gd name="T8" fmla="*/ 2 w 15"/>
                <a:gd name="T9" fmla="*/ 7 h 17"/>
                <a:gd name="T10" fmla="*/ 7 w 15"/>
                <a:gd name="T11" fmla="*/ 2 h 17"/>
                <a:gd name="T12" fmla="*/ 14 w 15"/>
                <a:gd name="T13" fmla="*/ 4 h 17"/>
                <a:gd name="T14" fmla="*/ 13 w 15"/>
                <a:gd name="T15" fmla="*/ 11 h 17"/>
                <a:gd name="T16" fmla="*/ 9 w 15"/>
                <a:gd name="T17" fmla="*/ 16 h 17"/>
                <a:gd name="T18" fmla="*/ 8 w 15"/>
                <a:gd name="T19" fmla="*/ 1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17">
                  <a:moveTo>
                    <a:pt x="8" y="17"/>
                  </a:moveTo>
                  <a:cubicBezTo>
                    <a:pt x="7" y="16"/>
                    <a:pt x="8" y="12"/>
                    <a:pt x="7" y="12"/>
                  </a:cubicBezTo>
                  <a:cubicBezTo>
                    <a:pt x="6" y="12"/>
                    <a:pt x="6" y="13"/>
                    <a:pt x="5" y="13"/>
                  </a:cubicBezTo>
                  <a:cubicBezTo>
                    <a:pt x="3" y="13"/>
                    <a:pt x="0" y="11"/>
                    <a:pt x="0" y="9"/>
                  </a:cubicBezTo>
                  <a:cubicBezTo>
                    <a:pt x="1" y="7"/>
                    <a:pt x="0" y="8"/>
                    <a:pt x="2" y="7"/>
                  </a:cubicBezTo>
                  <a:cubicBezTo>
                    <a:pt x="4" y="5"/>
                    <a:pt x="6" y="3"/>
                    <a:pt x="7" y="2"/>
                  </a:cubicBezTo>
                  <a:cubicBezTo>
                    <a:pt x="11" y="0"/>
                    <a:pt x="13" y="1"/>
                    <a:pt x="14" y="4"/>
                  </a:cubicBezTo>
                  <a:cubicBezTo>
                    <a:pt x="15" y="7"/>
                    <a:pt x="14" y="9"/>
                    <a:pt x="13" y="11"/>
                  </a:cubicBezTo>
                  <a:cubicBezTo>
                    <a:pt x="12" y="13"/>
                    <a:pt x="10" y="15"/>
                    <a:pt x="9" y="16"/>
                  </a:cubicBezTo>
                  <a:cubicBezTo>
                    <a:pt x="9" y="17"/>
                    <a:pt x="8" y="17"/>
                    <a:pt x="8" y="17"/>
                  </a:cubicBezTo>
                </a:path>
              </a:pathLst>
            </a:custGeom>
            <a:solidFill>
              <a:srgbClr val="003F88"/>
            </a:solidFill>
            <a:ln>
              <a:noFill/>
            </a:ln>
          </p:spPr>
          <p:txBody>
            <a:bodyPr vert="horz" wrap="square" lIns="91440" tIns="45720" rIns="91440" bIns="45720" numCol="1" anchor="t" anchorCtr="0" compatLnSpc="1"/>
            <a:lstStyle/>
            <a:p>
              <a:endParaRPr lang="zh-CN" altLang="en-US" sz="1350"/>
            </a:p>
          </p:txBody>
        </p:sp>
        <p:sp>
          <p:nvSpPr>
            <p:cNvPr id="64" name="Freeform 132"/>
            <p:cNvSpPr/>
            <p:nvPr userDrawn="1"/>
          </p:nvSpPr>
          <p:spPr bwMode="auto">
            <a:xfrm>
              <a:off x="1062" y="693"/>
              <a:ext cx="12" cy="13"/>
            </a:xfrm>
            <a:custGeom>
              <a:avLst/>
              <a:gdLst>
                <a:gd name="T0" fmla="*/ 4 w 10"/>
                <a:gd name="T1" fmla="*/ 11 h 11"/>
                <a:gd name="T2" fmla="*/ 3 w 10"/>
                <a:gd name="T3" fmla="*/ 9 h 11"/>
                <a:gd name="T4" fmla="*/ 1 w 10"/>
                <a:gd name="T5" fmla="*/ 6 h 11"/>
                <a:gd name="T6" fmla="*/ 1 w 10"/>
                <a:gd name="T7" fmla="*/ 0 h 11"/>
                <a:gd name="T8" fmla="*/ 10 w 10"/>
                <a:gd name="T9" fmla="*/ 5 h 11"/>
                <a:gd name="T10" fmla="*/ 4 w 10"/>
                <a:gd name="T11" fmla="*/ 11 h 11"/>
              </a:gdLst>
              <a:ahLst/>
              <a:cxnLst>
                <a:cxn ang="0">
                  <a:pos x="T0" y="T1"/>
                </a:cxn>
                <a:cxn ang="0">
                  <a:pos x="T2" y="T3"/>
                </a:cxn>
                <a:cxn ang="0">
                  <a:pos x="T4" y="T5"/>
                </a:cxn>
                <a:cxn ang="0">
                  <a:pos x="T6" y="T7"/>
                </a:cxn>
                <a:cxn ang="0">
                  <a:pos x="T8" y="T9"/>
                </a:cxn>
                <a:cxn ang="0">
                  <a:pos x="T10" y="T11"/>
                </a:cxn>
              </a:cxnLst>
              <a:rect l="0" t="0" r="r" b="b"/>
              <a:pathLst>
                <a:path w="10" h="11">
                  <a:moveTo>
                    <a:pt x="4" y="11"/>
                  </a:moveTo>
                  <a:cubicBezTo>
                    <a:pt x="3" y="11"/>
                    <a:pt x="3" y="10"/>
                    <a:pt x="3" y="9"/>
                  </a:cubicBezTo>
                  <a:cubicBezTo>
                    <a:pt x="3" y="8"/>
                    <a:pt x="2" y="7"/>
                    <a:pt x="1" y="6"/>
                  </a:cubicBezTo>
                  <a:cubicBezTo>
                    <a:pt x="0" y="3"/>
                    <a:pt x="0" y="2"/>
                    <a:pt x="1" y="0"/>
                  </a:cubicBezTo>
                  <a:cubicBezTo>
                    <a:pt x="3" y="0"/>
                    <a:pt x="10" y="1"/>
                    <a:pt x="10" y="5"/>
                  </a:cubicBezTo>
                  <a:cubicBezTo>
                    <a:pt x="9" y="7"/>
                    <a:pt x="6" y="10"/>
                    <a:pt x="4" y="11"/>
                  </a:cubicBezTo>
                </a:path>
              </a:pathLst>
            </a:custGeom>
            <a:solidFill>
              <a:srgbClr val="003F88"/>
            </a:solidFill>
            <a:ln>
              <a:noFill/>
            </a:ln>
          </p:spPr>
          <p:txBody>
            <a:bodyPr vert="horz" wrap="square" lIns="91440" tIns="45720" rIns="91440" bIns="45720" numCol="1" anchor="t" anchorCtr="0" compatLnSpc="1"/>
            <a:lstStyle/>
            <a:p>
              <a:endParaRPr lang="zh-CN" altLang="en-US" sz="1350"/>
            </a:p>
          </p:txBody>
        </p:sp>
        <p:sp>
          <p:nvSpPr>
            <p:cNvPr id="65" name="Freeform 133"/>
            <p:cNvSpPr/>
            <p:nvPr userDrawn="1"/>
          </p:nvSpPr>
          <p:spPr bwMode="auto">
            <a:xfrm>
              <a:off x="996" y="742"/>
              <a:ext cx="47" cy="83"/>
            </a:xfrm>
            <a:custGeom>
              <a:avLst/>
              <a:gdLst>
                <a:gd name="T0" fmla="*/ 22 w 38"/>
                <a:gd name="T1" fmla="*/ 64 h 66"/>
                <a:gd name="T2" fmla="*/ 13 w 38"/>
                <a:gd name="T3" fmla="*/ 61 h 66"/>
                <a:gd name="T4" fmla="*/ 13 w 38"/>
                <a:gd name="T5" fmla="*/ 59 h 66"/>
                <a:gd name="T6" fmla="*/ 13 w 38"/>
                <a:gd name="T7" fmla="*/ 59 h 66"/>
                <a:gd name="T8" fmla="*/ 8 w 38"/>
                <a:gd name="T9" fmla="*/ 46 h 66"/>
                <a:gd name="T10" fmla="*/ 7 w 38"/>
                <a:gd name="T11" fmla="*/ 42 h 66"/>
                <a:gd name="T12" fmla="*/ 10 w 38"/>
                <a:gd name="T13" fmla="*/ 44 h 66"/>
                <a:gd name="T14" fmla="*/ 11 w 38"/>
                <a:gd name="T15" fmla="*/ 42 h 66"/>
                <a:gd name="T16" fmla="*/ 11 w 38"/>
                <a:gd name="T17" fmla="*/ 33 h 66"/>
                <a:gd name="T18" fmla="*/ 8 w 38"/>
                <a:gd name="T19" fmla="*/ 31 h 66"/>
                <a:gd name="T20" fmla="*/ 4 w 38"/>
                <a:gd name="T21" fmla="*/ 34 h 66"/>
                <a:gd name="T22" fmla="*/ 4 w 38"/>
                <a:gd name="T23" fmla="*/ 27 h 66"/>
                <a:gd name="T24" fmla="*/ 0 w 38"/>
                <a:gd name="T25" fmla="*/ 23 h 66"/>
                <a:gd name="T26" fmla="*/ 6 w 38"/>
                <a:gd name="T27" fmla="*/ 21 h 66"/>
                <a:gd name="T28" fmla="*/ 10 w 38"/>
                <a:gd name="T29" fmla="*/ 23 h 66"/>
                <a:gd name="T30" fmla="*/ 11 w 38"/>
                <a:gd name="T31" fmla="*/ 25 h 66"/>
                <a:gd name="T32" fmla="*/ 12 w 38"/>
                <a:gd name="T33" fmla="*/ 24 h 66"/>
                <a:gd name="T34" fmla="*/ 12 w 38"/>
                <a:gd name="T35" fmla="*/ 17 h 66"/>
                <a:gd name="T36" fmla="*/ 7 w 38"/>
                <a:gd name="T37" fmla="*/ 10 h 66"/>
                <a:gd name="T38" fmla="*/ 12 w 38"/>
                <a:gd name="T39" fmla="*/ 6 h 66"/>
                <a:gd name="T40" fmla="*/ 13 w 38"/>
                <a:gd name="T41" fmla="*/ 1 h 66"/>
                <a:gd name="T42" fmla="*/ 14 w 38"/>
                <a:gd name="T43" fmla="*/ 0 h 66"/>
                <a:gd name="T44" fmla="*/ 16 w 38"/>
                <a:gd name="T45" fmla="*/ 1 h 66"/>
                <a:gd name="T46" fmla="*/ 18 w 38"/>
                <a:gd name="T47" fmla="*/ 12 h 66"/>
                <a:gd name="T48" fmla="*/ 17 w 38"/>
                <a:gd name="T49" fmla="*/ 8 h 66"/>
                <a:gd name="T50" fmla="*/ 22 w 38"/>
                <a:gd name="T51" fmla="*/ 3 h 66"/>
                <a:gd name="T52" fmla="*/ 25 w 38"/>
                <a:gd name="T53" fmla="*/ 7 h 66"/>
                <a:gd name="T54" fmla="*/ 26 w 38"/>
                <a:gd name="T55" fmla="*/ 8 h 66"/>
                <a:gd name="T56" fmla="*/ 35 w 38"/>
                <a:gd name="T57" fmla="*/ 15 h 66"/>
                <a:gd name="T58" fmla="*/ 37 w 38"/>
                <a:gd name="T59" fmla="*/ 19 h 66"/>
                <a:gd name="T60" fmla="*/ 37 w 38"/>
                <a:gd name="T61" fmla="*/ 20 h 66"/>
                <a:gd name="T62" fmla="*/ 37 w 38"/>
                <a:gd name="T63" fmla="*/ 20 h 66"/>
                <a:gd name="T64" fmla="*/ 36 w 38"/>
                <a:gd name="T65" fmla="*/ 24 h 66"/>
                <a:gd name="T66" fmla="*/ 23 w 38"/>
                <a:gd name="T67" fmla="*/ 15 h 66"/>
                <a:gd name="T68" fmla="*/ 23 w 38"/>
                <a:gd name="T69" fmla="*/ 15 h 66"/>
                <a:gd name="T70" fmla="*/ 27 w 38"/>
                <a:gd name="T71" fmla="*/ 25 h 66"/>
                <a:gd name="T72" fmla="*/ 22 w 38"/>
                <a:gd name="T73" fmla="*/ 27 h 66"/>
                <a:gd name="T74" fmla="*/ 22 w 38"/>
                <a:gd name="T75" fmla="*/ 25 h 66"/>
                <a:gd name="T76" fmla="*/ 15 w 38"/>
                <a:gd name="T77" fmla="*/ 19 h 66"/>
                <a:gd name="T78" fmla="*/ 16 w 38"/>
                <a:gd name="T79" fmla="*/ 27 h 66"/>
                <a:gd name="T80" fmla="*/ 17 w 38"/>
                <a:gd name="T81" fmla="*/ 31 h 66"/>
                <a:gd name="T82" fmla="*/ 21 w 38"/>
                <a:gd name="T83" fmla="*/ 35 h 66"/>
                <a:gd name="T84" fmla="*/ 22 w 38"/>
                <a:gd name="T85" fmla="*/ 38 h 66"/>
                <a:gd name="T86" fmla="*/ 22 w 38"/>
                <a:gd name="T87" fmla="*/ 39 h 66"/>
                <a:gd name="T88" fmla="*/ 22 w 38"/>
                <a:gd name="T89" fmla="*/ 44 h 66"/>
                <a:gd name="T90" fmla="*/ 21 w 38"/>
                <a:gd name="T91" fmla="*/ 44 h 66"/>
                <a:gd name="T92" fmla="*/ 17 w 38"/>
                <a:gd name="T93" fmla="*/ 38 h 66"/>
                <a:gd name="T94" fmla="*/ 16 w 38"/>
                <a:gd name="T95" fmla="*/ 44 h 66"/>
                <a:gd name="T96" fmla="*/ 13 w 38"/>
                <a:gd name="T97" fmla="*/ 46 h 66"/>
                <a:gd name="T98" fmla="*/ 13 w 38"/>
                <a:gd name="T99" fmla="*/ 46 h 66"/>
                <a:gd name="T100" fmla="*/ 12 w 38"/>
                <a:gd name="T101" fmla="*/ 47 h 66"/>
                <a:gd name="T102" fmla="*/ 14 w 38"/>
                <a:gd name="T103" fmla="*/ 50 h 66"/>
                <a:gd name="T104" fmla="*/ 23 w 38"/>
                <a:gd name="T105" fmla="*/ 62 h 66"/>
                <a:gd name="T106" fmla="*/ 22 w 38"/>
                <a:gd name="T107" fmla="*/ 6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8" h="66">
                  <a:moveTo>
                    <a:pt x="22" y="64"/>
                  </a:moveTo>
                  <a:cubicBezTo>
                    <a:pt x="19" y="66"/>
                    <a:pt x="12" y="65"/>
                    <a:pt x="13" y="61"/>
                  </a:cubicBezTo>
                  <a:cubicBezTo>
                    <a:pt x="13" y="60"/>
                    <a:pt x="13" y="59"/>
                    <a:pt x="13" y="59"/>
                  </a:cubicBezTo>
                  <a:cubicBezTo>
                    <a:pt x="13" y="59"/>
                    <a:pt x="13" y="59"/>
                    <a:pt x="13" y="59"/>
                  </a:cubicBezTo>
                  <a:cubicBezTo>
                    <a:pt x="12" y="54"/>
                    <a:pt x="9" y="50"/>
                    <a:pt x="8" y="46"/>
                  </a:cubicBezTo>
                  <a:cubicBezTo>
                    <a:pt x="7" y="45"/>
                    <a:pt x="7" y="44"/>
                    <a:pt x="7" y="42"/>
                  </a:cubicBezTo>
                  <a:cubicBezTo>
                    <a:pt x="8" y="42"/>
                    <a:pt x="9" y="43"/>
                    <a:pt x="10" y="44"/>
                  </a:cubicBezTo>
                  <a:cubicBezTo>
                    <a:pt x="11" y="44"/>
                    <a:pt x="11" y="43"/>
                    <a:pt x="11" y="42"/>
                  </a:cubicBezTo>
                  <a:cubicBezTo>
                    <a:pt x="11" y="39"/>
                    <a:pt x="11" y="36"/>
                    <a:pt x="11" y="33"/>
                  </a:cubicBezTo>
                  <a:cubicBezTo>
                    <a:pt x="10" y="32"/>
                    <a:pt x="9" y="31"/>
                    <a:pt x="8" y="31"/>
                  </a:cubicBezTo>
                  <a:cubicBezTo>
                    <a:pt x="8" y="32"/>
                    <a:pt x="6" y="37"/>
                    <a:pt x="4" y="34"/>
                  </a:cubicBezTo>
                  <a:cubicBezTo>
                    <a:pt x="5" y="32"/>
                    <a:pt x="5" y="29"/>
                    <a:pt x="4" y="27"/>
                  </a:cubicBezTo>
                  <a:cubicBezTo>
                    <a:pt x="2" y="25"/>
                    <a:pt x="0" y="24"/>
                    <a:pt x="0" y="23"/>
                  </a:cubicBezTo>
                  <a:cubicBezTo>
                    <a:pt x="0" y="20"/>
                    <a:pt x="4" y="20"/>
                    <a:pt x="6" y="21"/>
                  </a:cubicBezTo>
                  <a:cubicBezTo>
                    <a:pt x="8" y="21"/>
                    <a:pt x="8" y="17"/>
                    <a:pt x="10" y="23"/>
                  </a:cubicBezTo>
                  <a:cubicBezTo>
                    <a:pt x="10" y="24"/>
                    <a:pt x="11" y="24"/>
                    <a:pt x="11" y="25"/>
                  </a:cubicBezTo>
                  <a:cubicBezTo>
                    <a:pt x="12" y="25"/>
                    <a:pt x="12" y="24"/>
                    <a:pt x="12" y="24"/>
                  </a:cubicBezTo>
                  <a:cubicBezTo>
                    <a:pt x="12" y="22"/>
                    <a:pt x="12" y="19"/>
                    <a:pt x="12" y="17"/>
                  </a:cubicBezTo>
                  <a:cubicBezTo>
                    <a:pt x="10" y="15"/>
                    <a:pt x="8" y="13"/>
                    <a:pt x="7" y="10"/>
                  </a:cubicBezTo>
                  <a:cubicBezTo>
                    <a:pt x="7" y="8"/>
                    <a:pt x="10" y="6"/>
                    <a:pt x="12" y="6"/>
                  </a:cubicBezTo>
                  <a:cubicBezTo>
                    <a:pt x="13" y="4"/>
                    <a:pt x="13" y="3"/>
                    <a:pt x="13" y="1"/>
                  </a:cubicBezTo>
                  <a:cubicBezTo>
                    <a:pt x="13" y="1"/>
                    <a:pt x="13" y="1"/>
                    <a:pt x="14" y="0"/>
                  </a:cubicBezTo>
                  <a:cubicBezTo>
                    <a:pt x="15" y="0"/>
                    <a:pt x="15" y="0"/>
                    <a:pt x="16" y="1"/>
                  </a:cubicBezTo>
                  <a:cubicBezTo>
                    <a:pt x="18" y="3"/>
                    <a:pt x="14" y="11"/>
                    <a:pt x="18" y="12"/>
                  </a:cubicBezTo>
                  <a:cubicBezTo>
                    <a:pt x="19" y="11"/>
                    <a:pt x="18" y="9"/>
                    <a:pt x="17" y="8"/>
                  </a:cubicBezTo>
                  <a:cubicBezTo>
                    <a:pt x="17" y="6"/>
                    <a:pt x="20" y="4"/>
                    <a:pt x="22" y="3"/>
                  </a:cubicBezTo>
                  <a:cubicBezTo>
                    <a:pt x="26" y="3"/>
                    <a:pt x="25" y="4"/>
                    <a:pt x="25" y="7"/>
                  </a:cubicBezTo>
                  <a:cubicBezTo>
                    <a:pt x="26" y="7"/>
                    <a:pt x="26" y="8"/>
                    <a:pt x="26" y="8"/>
                  </a:cubicBezTo>
                  <a:cubicBezTo>
                    <a:pt x="30" y="11"/>
                    <a:pt x="30" y="11"/>
                    <a:pt x="35" y="15"/>
                  </a:cubicBezTo>
                  <a:cubicBezTo>
                    <a:pt x="36" y="16"/>
                    <a:pt x="37" y="17"/>
                    <a:pt x="37" y="19"/>
                  </a:cubicBezTo>
                  <a:cubicBezTo>
                    <a:pt x="37" y="19"/>
                    <a:pt x="37" y="19"/>
                    <a:pt x="37" y="20"/>
                  </a:cubicBezTo>
                  <a:cubicBezTo>
                    <a:pt x="37" y="20"/>
                    <a:pt x="37" y="20"/>
                    <a:pt x="37" y="20"/>
                  </a:cubicBezTo>
                  <a:cubicBezTo>
                    <a:pt x="38" y="21"/>
                    <a:pt x="38" y="24"/>
                    <a:pt x="36" y="24"/>
                  </a:cubicBezTo>
                  <a:cubicBezTo>
                    <a:pt x="32" y="21"/>
                    <a:pt x="27" y="18"/>
                    <a:pt x="23" y="15"/>
                  </a:cubicBezTo>
                  <a:cubicBezTo>
                    <a:pt x="23" y="15"/>
                    <a:pt x="23" y="15"/>
                    <a:pt x="23" y="15"/>
                  </a:cubicBezTo>
                  <a:cubicBezTo>
                    <a:pt x="25" y="17"/>
                    <a:pt x="27" y="22"/>
                    <a:pt x="27" y="25"/>
                  </a:cubicBezTo>
                  <a:cubicBezTo>
                    <a:pt x="26" y="26"/>
                    <a:pt x="24" y="27"/>
                    <a:pt x="22" y="27"/>
                  </a:cubicBezTo>
                  <a:cubicBezTo>
                    <a:pt x="22" y="26"/>
                    <a:pt x="22" y="26"/>
                    <a:pt x="22" y="25"/>
                  </a:cubicBezTo>
                  <a:cubicBezTo>
                    <a:pt x="21" y="23"/>
                    <a:pt x="17" y="21"/>
                    <a:pt x="15" y="19"/>
                  </a:cubicBezTo>
                  <a:cubicBezTo>
                    <a:pt x="14" y="21"/>
                    <a:pt x="16" y="25"/>
                    <a:pt x="16" y="27"/>
                  </a:cubicBezTo>
                  <a:cubicBezTo>
                    <a:pt x="16" y="28"/>
                    <a:pt x="16" y="30"/>
                    <a:pt x="17" y="31"/>
                  </a:cubicBezTo>
                  <a:cubicBezTo>
                    <a:pt x="18" y="32"/>
                    <a:pt x="19" y="34"/>
                    <a:pt x="21" y="35"/>
                  </a:cubicBezTo>
                  <a:cubicBezTo>
                    <a:pt x="21" y="36"/>
                    <a:pt x="22" y="37"/>
                    <a:pt x="22" y="38"/>
                  </a:cubicBezTo>
                  <a:cubicBezTo>
                    <a:pt x="22" y="38"/>
                    <a:pt x="22" y="38"/>
                    <a:pt x="22" y="39"/>
                  </a:cubicBezTo>
                  <a:cubicBezTo>
                    <a:pt x="23" y="40"/>
                    <a:pt x="24" y="44"/>
                    <a:pt x="22" y="44"/>
                  </a:cubicBezTo>
                  <a:cubicBezTo>
                    <a:pt x="21" y="44"/>
                    <a:pt x="21" y="44"/>
                    <a:pt x="21" y="44"/>
                  </a:cubicBezTo>
                  <a:cubicBezTo>
                    <a:pt x="20" y="41"/>
                    <a:pt x="18" y="39"/>
                    <a:pt x="17" y="38"/>
                  </a:cubicBezTo>
                  <a:cubicBezTo>
                    <a:pt x="16" y="40"/>
                    <a:pt x="17" y="42"/>
                    <a:pt x="16" y="44"/>
                  </a:cubicBezTo>
                  <a:cubicBezTo>
                    <a:pt x="15" y="45"/>
                    <a:pt x="14" y="46"/>
                    <a:pt x="13" y="46"/>
                  </a:cubicBezTo>
                  <a:cubicBezTo>
                    <a:pt x="13" y="46"/>
                    <a:pt x="13" y="46"/>
                    <a:pt x="13" y="46"/>
                  </a:cubicBezTo>
                  <a:cubicBezTo>
                    <a:pt x="12" y="46"/>
                    <a:pt x="12" y="46"/>
                    <a:pt x="12" y="47"/>
                  </a:cubicBezTo>
                  <a:cubicBezTo>
                    <a:pt x="12" y="48"/>
                    <a:pt x="13" y="49"/>
                    <a:pt x="14" y="50"/>
                  </a:cubicBezTo>
                  <a:cubicBezTo>
                    <a:pt x="16" y="54"/>
                    <a:pt x="19" y="58"/>
                    <a:pt x="23" y="62"/>
                  </a:cubicBezTo>
                  <a:cubicBezTo>
                    <a:pt x="23" y="63"/>
                    <a:pt x="23" y="63"/>
                    <a:pt x="22" y="64"/>
                  </a:cubicBezTo>
                </a:path>
              </a:pathLst>
            </a:custGeom>
            <a:solidFill>
              <a:srgbClr val="003F88"/>
            </a:solidFill>
            <a:ln>
              <a:noFill/>
            </a:ln>
          </p:spPr>
          <p:txBody>
            <a:bodyPr vert="horz" wrap="square" lIns="91440" tIns="45720" rIns="91440" bIns="45720" numCol="1" anchor="t" anchorCtr="0" compatLnSpc="1"/>
            <a:lstStyle/>
            <a:p>
              <a:endParaRPr lang="zh-CN" altLang="en-US" sz="1350"/>
            </a:p>
          </p:txBody>
        </p:sp>
        <p:sp>
          <p:nvSpPr>
            <p:cNvPr id="66" name="Freeform 134"/>
            <p:cNvSpPr/>
            <p:nvPr userDrawn="1"/>
          </p:nvSpPr>
          <p:spPr bwMode="auto">
            <a:xfrm>
              <a:off x="989" y="789"/>
              <a:ext cx="13" cy="11"/>
            </a:xfrm>
            <a:custGeom>
              <a:avLst/>
              <a:gdLst>
                <a:gd name="T0" fmla="*/ 9 w 11"/>
                <a:gd name="T1" fmla="*/ 9 h 9"/>
                <a:gd name="T2" fmla="*/ 7 w 11"/>
                <a:gd name="T3" fmla="*/ 7 h 9"/>
                <a:gd name="T4" fmla="*/ 0 w 11"/>
                <a:gd name="T5" fmla="*/ 2 h 9"/>
                <a:gd name="T6" fmla="*/ 0 w 11"/>
                <a:gd name="T7" fmla="*/ 1 h 9"/>
                <a:gd name="T8" fmla="*/ 7 w 11"/>
                <a:gd name="T9" fmla="*/ 0 h 9"/>
                <a:gd name="T10" fmla="*/ 9 w 11"/>
                <a:gd name="T11" fmla="*/ 9 h 9"/>
              </a:gdLst>
              <a:ahLst/>
              <a:cxnLst>
                <a:cxn ang="0">
                  <a:pos x="T0" y="T1"/>
                </a:cxn>
                <a:cxn ang="0">
                  <a:pos x="T2" y="T3"/>
                </a:cxn>
                <a:cxn ang="0">
                  <a:pos x="T4" y="T5"/>
                </a:cxn>
                <a:cxn ang="0">
                  <a:pos x="T6" y="T7"/>
                </a:cxn>
                <a:cxn ang="0">
                  <a:pos x="T8" y="T9"/>
                </a:cxn>
                <a:cxn ang="0">
                  <a:pos x="T10" y="T11"/>
                </a:cxn>
              </a:cxnLst>
              <a:rect l="0" t="0" r="r" b="b"/>
              <a:pathLst>
                <a:path w="11" h="9">
                  <a:moveTo>
                    <a:pt x="9" y="9"/>
                  </a:moveTo>
                  <a:cubicBezTo>
                    <a:pt x="8" y="9"/>
                    <a:pt x="7" y="8"/>
                    <a:pt x="7" y="7"/>
                  </a:cubicBezTo>
                  <a:cubicBezTo>
                    <a:pt x="3" y="6"/>
                    <a:pt x="1" y="5"/>
                    <a:pt x="0" y="2"/>
                  </a:cubicBezTo>
                  <a:cubicBezTo>
                    <a:pt x="0" y="2"/>
                    <a:pt x="0" y="2"/>
                    <a:pt x="0" y="1"/>
                  </a:cubicBezTo>
                  <a:cubicBezTo>
                    <a:pt x="2" y="1"/>
                    <a:pt x="5" y="0"/>
                    <a:pt x="7" y="0"/>
                  </a:cubicBezTo>
                  <a:cubicBezTo>
                    <a:pt x="11" y="1"/>
                    <a:pt x="10" y="6"/>
                    <a:pt x="9" y="9"/>
                  </a:cubicBezTo>
                </a:path>
              </a:pathLst>
            </a:custGeom>
            <a:solidFill>
              <a:srgbClr val="003F88"/>
            </a:solidFill>
            <a:ln>
              <a:noFill/>
            </a:ln>
          </p:spPr>
          <p:txBody>
            <a:bodyPr vert="horz" wrap="square" lIns="91440" tIns="45720" rIns="91440" bIns="45720" numCol="1" anchor="t" anchorCtr="0" compatLnSpc="1"/>
            <a:lstStyle/>
            <a:p>
              <a:endParaRPr lang="zh-CN" altLang="en-US" sz="1350"/>
            </a:p>
          </p:txBody>
        </p:sp>
        <p:sp>
          <p:nvSpPr>
            <p:cNvPr id="67" name="Freeform 135"/>
            <p:cNvSpPr/>
            <p:nvPr userDrawn="1"/>
          </p:nvSpPr>
          <p:spPr bwMode="auto">
            <a:xfrm>
              <a:off x="977" y="776"/>
              <a:ext cx="14" cy="13"/>
            </a:xfrm>
            <a:custGeom>
              <a:avLst/>
              <a:gdLst>
                <a:gd name="T0" fmla="*/ 10 w 11"/>
                <a:gd name="T1" fmla="*/ 10 h 10"/>
                <a:gd name="T2" fmla="*/ 9 w 11"/>
                <a:gd name="T3" fmla="*/ 10 h 10"/>
                <a:gd name="T4" fmla="*/ 8 w 11"/>
                <a:gd name="T5" fmla="*/ 8 h 10"/>
                <a:gd name="T6" fmla="*/ 1 w 11"/>
                <a:gd name="T7" fmla="*/ 2 h 10"/>
                <a:gd name="T8" fmla="*/ 4 w 11"/>
                <a:gd name="T9" fmla="*/ 2 h 10"/>
                <a:gd name="T10" fmla="*/ 11 w 11"/>
                <a:gd name="T11" fmla="*/ 5 h 10"/>
                <a:gd name="T12" fmla="*/ 10 w 11"/>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1" h="10">
                  <a:moveTo>
                    <a:pt x="10" y="10"/>
                  </a:moveTo>
                  <a:cubicBezTo>
                    <a:pt x="9" y="10"/>
                    <a:pt x="9" y="10"/>
                    <a:pt x="9" y="10"/>
                  </a:cubicBezTo>
                  <a:cubicBezTo>
                    <a:pt x="8" y="9"/>
                    <a:pt x="8" y="9"/>
                    <a:pt x="8" y="8"/>
                  </a:cubicBezTo>
                  <a:cubicBezTo>
                    <a:pt x="4" y="8"/>
                    <a:pt x="0" y="6"/>
                    <a:pt x="1" y="2"/>
                  </a:cubicBezTo>
                  <a:cubicBezTo>
                    <a:pt x="2" y="1"/>
                    <a:pt x="2" y="2"/>
                    <a:pt x="4" y="2"/>
                  </a:cubicBezTo>
                  <a:cubicBezTo>
                    <a:pt x="7" y="2"/>
                    <a:pt x="11" y="0"/>
                    <a:pt x="11" y="5"/>
                  </a:cubicBezTo>
                  <a:cubicBezTo>
                    <a:pt x="11" y="6"/>
                    <a:pt x="10" y="8"/>
                    <a:pt x="10" y="10"/>
                  </a:cubicBezTo>
                </a:path>
              </a:pathLst>
            </a:custGeom>
            <a:solidFill>
              <a:srgbClr val="003F88"/>
            </a:solidFill>
            <a:ln>
              <a:noFill/>
            </a:ln>
          </p:spPr>
          <p:txBody>
            <a:bodyPr vert="horz" wrap="square" lIns="91440" tIns="45720" rIns="91440" bIns="45720" numCol="1" anchor="t" anchorCtr="0" compatLnSpc="1"/>
            <a:lstStyle/>
            <a:p>
              <a:endParaRPr lang="zh-CN" altLang="en-US" sz="1350"/>
            </a:p>
          </p:txBody>
        </p:sp>
        <p:sp>
          <p:nvSpPr>
            <p:cNvPr id="68" name="Freeform 136"/>
            <p:cNvSpPr/>
            <p:nvPr userDrawn="1"/>
          </p:nvSpPr>
          <p:spPr bwMode="auto">
            <a:xfrm>
              <a:off x="1048" y="786"/>
              <a:ext cx="163" cy="141"/>
            </a:xfrm>
            <a:custGeom>
              <a:avLst/>
              <a:gdLst>
                <a:gd name="T0" fmla="*/ 132 w 132"/>
                <a:gd name="T1" fmla="*/ 6 h 113"/>
                <a:gd name="T2" fmla="*/ 98 w 132"/>
                <a:gd name="T3" fmla="*/ 6 h 113"/>
                <a:gd name="T4" fmla="*/ 79 w 132"/>
                <a:gd name="T5" fmla="*/ 25 h 113"/>
                <a:gd name="T6" fmla="*/ 73 w 132"/>
                <a:gd name="T7" fmla="*/ 12 h 113"/>
                <a:gd name="T8" fmla="*/ 83 w 132"/>
                <a:gd name="T9" fmla="*/ 8 h 113"/>
                <a:gd name="T10" fmla="*/ 57 w 132"/>
                <a:gd name="T11" fmla="*/ 8 h 113"/>
                <a:gd name="T12" fmla="*/ 53 w 132"/>
                <a:gd name="T13" fmla="*/ 25 h 113"/>
                <a:gd name="T14" fmla="*/ 34 w 132"/>
                <a:gd name="T15" fmla="*/ 6 h 113"/>
                <a:gd name="T16" fmla="*/ 0 w 132"/>
                <a:gd name="T17" fmla="*/ 6 h 113"/>
                <a:gd name="T18" fmla="*/ 24 w 132"/>
                <a:gd name="T19" fmla="*/ 16 h 113"/>
                <a:gd name="T20" fmla="*/ 27 w 132"/>
                <a:gd name="T21" fmla="*/ 22 h 113"/>
                <a:gd name="T22" fmla="*/ 9 w 132"/>
                <a:gd name="T23" fmla="*/ 22 h 113"/>
                <a:gd name="T24" fmla="*/ 31 w 132"/>
                <a:gd name="T25" fmla="*/ 32 h 113"/>
                <a:gd name="T26" fmla="*/ 34 w 132"/>
                <a:gd name="T27" fmla="*/ 38 h 113"/>
                <a:gd name="T28" fmla="*/ 20 w 132"/>
                <a:gd name="T29" fmla="*/ 39 h 113"/>
                <a:gd name="T30" fmla="*/ 38 w 132"/>
                <a:gd name="T31" fmla="*/ 48 h 113"/>
                <a:gd name="T32" fmla="*/ 41 w 132"/>
                <a:gd name="T33" fmla="*/ 54 h 113"/>
                <a:gd name="T34" fmla="*/ 30 w 132"/>
                <a:gd name="T35" fmla="*/ 54 h 113"/>
                <a:gd name="T36" fmla="*/ 45 w 132"/>
                <a:gd name="T37" fmla="*/ 63 h 113"/>
                <a:gd name="T38" fmla="*/ 47 w 132"/>
                <a:gd name="T39" fmla="*/ 69 h 113"/>
                <a:gd name="T40" fmla="*/ 39 w 132"/>
                <a:gd name="T41" fmla="*/ 69 h 113"/>
                <a:gd name="T42" fmla="*/ 51 w 132"/>
                <a:gd name="T43" fmla="*/ 78 h 113"/>
                <a:gd name="T44" fmla="*/ 51 w 132"/>
                <a:gd name="T45" fmla="*/ 89 h 113"/>
                <a:gd name="T46" fmla="*/ 66 w 132"/>
                <a:gd name="T47" fmla="*/ 113 h 113"/>
                <a:gd name="T48" fmla="*/ 81 w 132"/>
                <a:gd name="T49" fmla="*/ 89 h 113"/>
                <a:gd name="T50" fmla="*/ 81 w 132"/>
                <a:gd name="T51" fmla="*/ 78 h 113"/>
                <a:gd name="T52" fmla="*/ 92 w 132"/>
                <a:gd name="T53" fmla="*/ 69 h 113"/>
                <a:gd name="T54" fmla="*/ 85 w 132"/>
                <a:gd name="T55" fmla="*/ 69 h 113"/>
                <a:gd name="T56" fmla="*/ 87 w 132"/>
                <a:gd name="T57" fmla="*/ 63 h 113"/>
                <a:gd name="T58" fmla="*/ 102 w 132"/>
                <a:gd name="T59" fmla="*/ 54 h 113"/>
                <a:gd name="T60" fmla="*/ 91 w 132"/>
                <a:gd name="T61" fmla="*/ 54 h 113"/>
                <a:gd name="T62" fmla="*/ 93 w 132"/>
                <a:gd name="T63" fmla="*/ 48 h 113"/>
                <a:gd name="T64" fmla="*/ 111 w 132"/>
                <a:gd name="T65" fmla="*/ 39 h 113"/>
                <a:gd name="T66" fmla="*/ 97 w 132"/>
                <a:gd name="T67" fmla="*/ 38 h 113"/>
                <a:gd name="T68" fmla="*/ 100 w 132"/>
                <a:gd name="T69" fmla="*/ 32 h 113"/>
                <a:gd name="T70" fmla="*/ 123 w 132"/>
                <a:gd name="T71" fmla="*/ 22 h 113"/>
                <a:gd name="T72" fmla="*/ 105 w 132"/>
                <a:gd name="T73" fmla="*/ 22 h 113"/>
                <a:gd name="T74" fmla="*/ 107 w 132"/>
                <a:gd name="T75" fmla="*/ 16 h 113"/>
                <a:gd name="T76" fmla="*/ 132 w 132"/>
                <a:gd name="T77" fmla="*/ 6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32" h="113">
                  <a:moveTo>
                    <a:pt x="132" y="6"/>
                  </a:moveTo>
                  <a:cubicBezTo>
                    <a:pt x="98" y="6"/>
                    <a:pt x="98" y="6"/>
                    <a:pt x="98" y="6"/>
                  </a:cubicBezTo>
                  <a:cubicBezTo>
                    <a:pt x="88" y="6"/>
                    <a:pt x="83" y="16"/>
                    <a:pt x="79" y="25"/>
                  </a:cubicBezTo>
                  <a:cubicBezTo>
                    <a:pt x="73" y="12"/>
                    <a:pt x="73" y="12"/>
                    <a:pt x="73" y="12"/>
                  </a:cubicBezTo>
                  <a:cubicBezTo>
                    <a:pt x="83" y="8"/>
                    <a:pt x="83" y="8"/>
                    <a:pt x="83" y="8"/>
                  </a:cubicBezTo>
                  <a:cubicBezTo>
                    <a:pt x="77" y="3"/>
                    <a:pt x="59" y="0"/>
                    <a:pt x="57" y="8"/>
                  </a:cubicBezTo>
                  <a:cubicBezTo>
                    <a:pt x="53" y="25"/>
                    <a:pt x="53" y="25"/>
                    <a:pt x="53" y="25"/>
                  </a:cubicBezTo>
                  <a:cubicBezTo>
                    <a:pt x="50" y="17"/>
                    <a:pt x="45" y="6"/>
                    <a:pt x="34" y="6"/>
                  </a:cubicBezTo>
                  <a:cubicBezTo>
                    <a:pt x="0" y="6"/>
                    <a:pt x="0" y="6"/>
                    <a:pt x="0" y="6"/>
                  </a:cubicBezTo>
                  <a:cubicBezTo>
                    <a:pt x="4" y="14"/>
                    <a:pt x="8" y="17"/>
                    <a:pt x="24" y="16"/>
                  </a:cubicBezTo>
                  <a:cubicBezTo>
                    <a:pt x="27" y="22"/>
                    <a:pt x="27" y="22"/>
                    <a:pt x="27" y="22"/>
                  </a:cubicBezTo>
                  <a:cubicBezTo>
                    <a:pt x="9" y="22"/>
                    <a:pt x="9" y="22"/>
                    <a:pt x="9" y="22"/>
                  </a:cubicBezTo>
                  <a:cubicBezTo>
                    <a:pt x="14" y="32"/>
                    <a:pt x="17" y="32"/>
                    <a:pt x="31" y="32"/>
                  </a:cubicBezTo>
                  <a:cubicBezTo>
                    <a:pt x="34" y="38"/>
                    <a:pt x="34" y="38"/>
                    <a:pt x="34" y="38"/>
                  </a:cubicBezTo>
                  <a:cubicBezTo>
                    <a:pt x="20" y="39"/>
                    <a:pt x="20" y="39"/>
                    <a:pt x="20" y="39"/>
                  </a:cubicBezTo>
                  <a:cubicBezTo>
                    <a:pt x="23" y="45"/>
                    <a:pt x="27" y="48"/>
                    <a:pt x="38" y="48"/>
                  </a:cubicBezTo>
                  <a:cubicBezTo>
                    <a:pt x="41" y="54"/>
                    <a:pt x="41" y="54"/>
                    <a:pt x="41" y="54"/>
                  </a:cubicBezTo>
                  <a:cubicBezTo>
                    <a:pt x="30" y="54"/>
                    <a:pt x="30" y="54"/>
                    <a:pt x="30" y="54"/>
                  </a:cubicBezTo>
                  <a:cubicBezTo>
                    <a:pt x="34" y="61"/>
                    <a:pt x="36" y="64"/>
                    <a:pt x="45" y="63"/>
                  </a:cubicBezTo>
                  <a:cubicBezTo>
                    <a:pt x="47" y="69"/>
                    <a:pt x="47" y="69"/>
                    <a:pt x="47" y="69"/>
                  </a:cubicBezTo>
                  <a:cubicBezTo>
                    <a:pt x="39" y="69"/>
                    <a:pt x="39" y="69"/>
                    <a:pt x="39" y="69"/>
                  </a:cubicBezTo>
                  <a:cubicBezTo>
                    <a:pt x="43" y="77"/>
                    <a:pt x="46" y="77"/>
                    <a:pt x="51" y="78"/>
                  </a:cubicBezTo>
                  <a:cubicBezTo>
                    <a:pt x="55" y="78"/>
                    <a:pt x="56" y="86"/>
                    <a:pt x="51" y="89"/>
                  </a:cubicBezTo>
                  <a:cubicBezTo>
                    <a:pt x="66" y="113"/>
                    <a:pt x="66" y="113"/>
                    <a:pt x="66" y="113"/>
                  </a:cubicBezTo>
                  <a:cubicBezTo>
                    <a:pt x="81" y="89"/>
                    <a:pt x="81" y="89"/>
                    <a:pt x="81" y="89"/>
                  </a:cubicBezTo>
                  <a:cubicBezTo>
                    <a:pt x="76" y="86"/>
                    <a:pt x="76" y="78"/>
                    <a:pt x="81" y="78"/>
                  </a:cubicBezTo>
                  <a:cubicBezTo>
                    <a:pt x="85" y="77"/>
                    <a:pt x="89" y="77"/>
                    <a:pt x="92" y="69"/>
                  </a:cubicBezTo>
                  <a:cubicBezTo>
                    <a:pt x="85" y="69"/>
                    <a:pt x="85" y="69"/>
                    <a:pt x="85" y="69"/>
                  </a:cubicBezTo>
                  <a:cubicBezTo>
                    <a:pt x="87" y="63"/>
                    <a:pt x="87" y="63"/>
                    <a:pt x="87" y="63"/>
                  </a:cubicBezTo>
                  <a:cubicBezTo>
                    <a:pt x="96" y="64"/>
                    <a:pt x="98" y="60"/>
                    <a:pt x="102" y="54"/>
                  </a:cubicBezTo>
                  <a:cubicBezTo>
                    <a:pt x="91" y="54"/>
                    <a:pt x="91" y="54"/>
                    <a:pt x="91" y="54"/>
                  </a:cubicBezTo>
                  <a:cubicBezTo>
                    <a:pt x="93" y="48"/>
                    <a:pt x="93" y="48"/>
                    <a:pt x="93" y="48"/>
                  </a:cubicBezTo>
                  <a:cubicBezTo>
                    <a:pt x="105" y="48"/>
                    <a:pt x="108" y="45"/>
                    <a:pt x="111" y="39"/>
                  </a:cubicBezTo>
                  <a:cubicBezTo>
                    <a:pt x="97" y="38"/>
                    <a:pt x="97" y="38"/>
                    <a:pt x="97" y="38"/>
                  </a:cubicBezTo>
                  <a:cubicBezTo>
                    <a:pt x="100" y="32"/>
                    <a:pt x="100" y="32"/>
                    <a:pt x="100" y="32"/>
                  </a:cubicBezTo>
                  <a:cubicBezTo>
                    <a:pt x="115" y="32"/>
                    <a:pt x="118" y="32"/>
                    <a:pt x="123" y="22"/>
                  </a:cubicBezTo>
                  <a:cubicBezTo>
                    <a:pt x="105" y="22"/>
                    <a:pt x="105" y="22"/>
                    <a:pt x="105" y="22"/>
                  </a:cubicBezTo>
                  <a:cubicBezTo>
                    <a:pt x="107" y="16"/>
                    <a:pt x="107" y="16"/>
                    <a:pt x="107" y="16"/>
                  </a:cubicBezTo>
                  <a:cubicBezTo>
                    <a:pt x="123" y="17"/>
                    <a:pt x="128" y="14"/>
                    <a:pt x="132" y="6"/>
                  </a:cubicBezTo>
                </a:path>
              </a:pathLst>
            </a:custGeom>
            <a:solidFill>
              <a:srgbClr val="003F88"/>
            </a:solidFill>
            <a:ln>
              <a:noFill/>
            </a:ln>
          </p:spPr>
          <p:txBody>
            <a:bodyPr vert="horz" wrap="square" lIns="91440" tIns="45720" rIns="91440" bIns="45720" numCol="1" anchor="t" anchorCtr="0" compatLnSpc="1"/>
            <a:lstStyle/>
            <a:p>
              <a:endParaRPr lang="zh-CN" altLang="en-US" sz="1350"/>
            </a:p>
          </p:txBody>
        </p:sp>
        <p:sp>
          <p:nvSpPr>
            <p:cNvPr id="69" name="Freeform 137"/>
            <p:cNvSpPr>
              <a:spLocks noEditPoints="1"/>
            </p:cNvSpPr>
            <p:nvPr userDrawn="1"/>
          </p:nvSpPr>
          <p:spPr bwMode="auto">
            <a:xfrm>
              <a:off x="1214" y="757"/>
              <a:ext cx="64" cy="43"/>
            </a:xfrm>
            <a:custGeom>
              <a:avLst/>
              <a:gdLst>
                <a:gd name="T0" fmla="*/ 51 w 52"/>
                <a:gd name="T1" fmla="*/ 10 h 34"/>
                <a:gd name="T2" fmla="*/ 48 w 52"/>
                <a:gd name="T3" fmla="*/ 10 h 34"/>
                <a:gd name="T4" fmla="*/ 47 w 52"/>
                <a:gd name="T5" fmla="*/ 8 h 34"/>
                <a:gd name="T6" fmla="*/ 50 w 52"/>
                <a:gd name="T7" fmla="*/ 7 h 34"/>
                <a:gd name="T8" fmla="*/ 52 w 52"/>
                <a:gd name="T9" fmla="*/ 2 h 34"/>
                <a:gd name="T10" fmla="*/ 44 w 52"/>
                <a:gd name="T11" fmla="*/ 3 h 34"/>
                <a:gd name="T12" fmla="*/ 36 w 52"/>
                <a:gd name="T13" fmla="*/ 1 h 34"/>
                <a:gd name="T14" fmla="*/ 36 w 52"/>
                <a:gd name="T15" fmla="*/ 3 h 34"/>
                <a:gd name="T16" fmla="*/ 35 w 52"/>
                <a:gd name="T17" fmla="*/ 4 h 34"/>
                <a:gd name="T18" fmla="*/ 35 w 52"/>
                <a:gd name="T19" fmla="*/ 5 h 34"/>
                <a:gd name="T20" fmla="*/ 34 w 52"/>
                <a:gd name="T21" fmla="*/ 7 h 34"/>
                <a:gd name="T22" fmla="*/ 34 w 52"/>
                <a:gd name="T23" fmla="*/ 6 h 34"/>
                <a:gd name="T24" fmla="*/ 30 w 52"/>
                <a:gd name="T25" fmla="*/ 5 h 34"/>
                <a:gd name="T26" fmla="*/ 28 w 52"/>
                <a:gd name="T27" fmla="*/ 9 h 34"/>
                <a:gd name="T28" fmla="*/ 28 w 52"/>
                <a:gd name="T29" fmla="*/ 10 h 34"/>
                <a:gd name="T30" fmla="*/ 31 w 52"/>
                <a:gd name="T31" fmla="*/ 11 h 34"/>
                <a:gd name="T32" fmla="*/ 33 w 52"/>
                <a:gd name="T33" fmla="*/ 12 h 34"/>
                <a:gd name="T34" fmla="*/ 30 w 52"/>
                <a:gd name="T35" fmla="*/ 14 h 34"/>
                <a:gd name="T36" fmla="*/ 26 w 52"/>
                <a:gd name="T37" fmla="*/ 14 h 34"/>
                <a:gd name="T38" fmla="*/ 13 w 52"/>
                <a:gd name="T39" fmla="*/ 11 h 34"/>
                <a:gd name="T40" fmla="*/ 13 w 52"/>
                <a:gd name="T41" fmla="*/ 12 h 34"/>
                <a:gd name="T42" fmla="*/ 20 w 52"/>
                <a:gd name="T43" fmla="*/ 16 h 34"/>
                <a:gd name="T44" fmla="*/ 32 w 52"/>
                <a:gd name="T45" fmla="*/ 20 h 34"/>
                <a:gd name="T46" fmla="*/ 31 w 52"/>
                <a:gd name="T47" fmla="*/ 20 h 34"/>
                <a:gd name="T48" fmla="*/ 24 w 52"/>
                <a:gd name="T49" fmla="*/ 20 h 34"/>
                <a:gd name="T50" fmla="*/ 19 w 52"/>
                <a:gd name="T51" fmla="*/ 19 h 34"/>
                <a:gd name="T52" fmla="*/ 18 w 52"/>
                <a:gd name="T53" fmla="*/ 19 h 34"/>
                <a:gd name="T54" fmla="*/ 4 w 52"/>
                <a:gd name="T55" fmla="*/ 14 h 34"/>
                <a:gd name="T56" fmla="*/ 2 w 52"/>
                <a:gd name="T57" fmla="*/ 12 h 34"/>
                <a:gd name="T58" fmla="*/ 3 w 52"/>
                <a:gd name="T59" fmla="*/ 20 h 34"/>
                <a:gd name="T60" fmla="*/ 13 w 52"/>
                <a:gd name="T61" fmla="*/ 23 h 34"/>
                <a:gd name="T62" fmla="*/ 13 w 52"/>
                <a:gd name="T63" fmla="*/ 24 h 34"/>
                <a:gd name="T64" fmla="*/ 9 w 52"/>
                <a:gd name="T65" fmla="*/ 27 h 34"/>
                <a:gd name="T66" fmla="*/ 4 w 52"/>
                <a:gd name="T67" fmla="*/ 26 h 34"/>
                <a:gd name="T68" fmla="*/ 9 w 52"/>
                <a:gd name="T69" fmla="*/ 33 h 34"/>
                <a:gd name="T70" fmla="*/ 10 w 52"/>
                <a:gd name="T71" fmla="*/ 34 h 34"/>
                <a:gd name="T72" fmla="*/ 18 w 52"/>
                <a:gd name="T73" fmla="*/ 28 h 34"/>
                <a:gd name="T74" fmla="*/ 23 w 52"/>
                <a:gd name="T75" fmla="*/ 28 h 34"/>
                <a:gd name="T76" fmla="*/ 22 w 52"/>
                <a:gd name="T77" fmla="*/ 23 h 34"/>
                <a:gd name="T78" fmla="*/ 23 w 52"/>
                <a:gd name="T79" fmla="*/ 21 h 34"/>
                <a:gd name="T80" fmla="*/ 30 w 52"/>
                <a:gd name="T81" fmla="*/ 22 h 34"/>
                <a:gd name="T82" fmla="*/ 36 w 52"/>
                <a:gd name="T83" fmla="*/ 25 h 34"/>
                <a:gd name="T84" fmla="*/ 39 w 52"/>
                <a:gd name="T85" fmla="*/ 21 h 34"/>
                <a:gd name="T86" fmla="*/ 39 w 52"/>
                <a:gd name="T87" fmla="*/ 20 h 34"/>
                <a:gd name="T88" fmla="*/ 51 w 52"/>
                <a:gd name="T89" fmla="*/ 14 h 34"/>
                <a:gd name="T90" fmla="*/ 38 w 52"/>
                <a:gd name="T91" fmla="*/ 14 h 34"/>
                <a:gd name="T92" fmla="*/ 38 w 52"/>
                <a:gd name="T93" fmla="*/ 12 h 34"/>
                <a:gd name="T94" fmla="*/ 36 w 52"/>
                <a:gd name="T95" fmla="*/ 11 h 34"/>
                <a:gd name="T96" fmla="*/ 36 w 52"/>
                <a:gd name="T97" fmla="*/ 10 h 34"/>
                <a:gd name="T98" fmla="*/ 40 w 52"/>
                <a:gd name="T99" fmla="*/ 9 h 34"/>
                <a:gd name="T100" fmla="*/ 43 w 52"/>
                <a:gd name="T101" fmla="*/ 14 h 34"/>
                <a:gd name="T102" fmla="*/ 38 w 52"/>
                <a:gd name="T103" fmla="*/ 1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2" h="34">
                  <a:moveTo>
                    <a:pt x="51" y="13"/>
                  </a:moveTo>
                  <a:cubicBezTo>
                    <a:pt x="51" y="12"/>
                    <a:pt x="51" y="12"/>
                    <a:pt x="51" y="12"/>
                  </a:cubicBezTo>
                  <a:cubicBezTo>
                    <a:pt x="51" y="11"/>
                    <a:pt x="51" y="11"/>
                    <a:pt x="51" y="10"/>
                  </a:cubicBezTo>
                  <a:cubicBezTo>
                    <a:pt x="51" y="10"/>
                    <a:pt x="50" y="10"/>
                    <a:pt x="50" y="10"/>
                  </a:cubicBezTo>
                  <a:cubicBezTo>
                    <a:pt x="49" y="10"/>
                    <a:pt x="49" y="10"/>
                    <a:pt x="49" y="10"/>
                  </a:cubicBezTo>
                  <a:cubicBezTo>
                    <a:pt x="48" y="10"/>
                    <a:pt x="48" y="10"/>
                    <a:pt x="48" y="10"/>
                  </a:cubicBezTo>
                  <a:cubicBezTo>
                    <a:pt x="48" y="9"/>
                    <a:pt x="48" y="9"/>
                    <a:pt x="48" y="9"/>
                  </a:cubicBezTo>
                  <a:cubicBezTo>
                    <a:pt x="48" y="9"/>
                    <a:pt x="48" y="9"/>
                    <a:pt x="48" y="9"/>
                  </a:cubicBezTo>
                  <a:cubicBezTo>
                    <a:pt x="47" y="8"/>
                    <a:pt x="47" y="8"/>
                    <a:pt x="47" y="8"/>
                  </a:cubicBezTo>
                  <a:cubicBezTo>
                    <a:pt x="47" y="8"/>
                    <a:pt x="47" y="8"/>
                    <a:pt x="47" y="8"/>
                  </a:cubicBezTo>
                  <a:cubicBezTo>
                    <a:pt x="48" y="8"/>
                    <a:pt x="48" y="8"/>
                    <a:pt x="48" y="8"/>
                  </a:cubicBezTo>
                  <a:cubicBezTo>
                    <a:pt x="48" y="7"/>
                    <a:pt x="49" y="7"/>
                    <a:pt x="50" y="7"/>
                  </a:cubicBezTo>
                  <a:cubicBezTo>
                    <a:pt x="50" y="7"/>
                    <a:pt x="50" y="7"/>
                    <a:pt x="50" y="7"/>
                  </a:cubicBezTo>
                  <a:cubicBezTo>
                    <a:pt x="50" y="7"/>
                    <a:pt x="50" y="7"/>
                    <a:pt x="50" y="7"/>
                  </a:cubicBezTo>
                  <a:cubicBezTo>
                    <a:pt x="51" y="6"/>
                    <a:pt x="52" y="4"/>
                    <a:pt x="52" y="2"/>
                  </a:cubicBezTo>
                  <a:cubicBezTo>
                    <a:pt x="52" y="2"/>
                    <a:pt x="51" y="2"/>
                    <a:pt x="50" y="2"/>
                  </a:cubicBezTo>
                  <a:cubicBezTo>
                    <a:pt x="49" y="2"/>
                    <a:pt x="48" y="2"/>
                    <a:pt x="46" y="3"/>
                  </a:cubicBezTo>
                  <a:cubicBezTo>
                    <a:pt x="46" y="3"/>
                    <a:pt x="45" y="3"/>
                    <a:pt x="44" y="3"/>
                  </a:cubicBezTo>
                  <a:cubicBezTo>
                    <a:pt x="43" y="3"/>
                    <a:pt x="43" y="3"/>
                    <a:pt x="43" y="3"/>
                  </a:cubicBezTo>
                  <a:cubicBezTo>
                    <a:pt x="41" y="2"/>
                    <a:pt x="41" y="2"/>
                    <a:pt x="36" y="0"/>
                  </a:cubicBezTo>
                  <a:cubicBezTo>
                    <a:pt x="36" y="0"/>
                    <a:pt x="36" y="0"/>
                    <a:pt x="36" y="1"/>
                  </a:cubicBezTo>
                  <a:cubicBezTo>
                    <a:pt x="35" y="1"/>
                    <a:pt x="35" y="2"/>
                    <a:pt x="36" y="3"/>
                  </a:cubicBezTo>
                  <a:cubicBezTo>
                    <a:pt x="36" y="3"/>
                    <a:pt x="36" y="3"/>
                    <a:pt x="36" y="3"/>
                  </a:cubicBezTo>
                  <a:cubicBezTo>
                    <a:pt x="36" y="3"/>
                    <a:pt x="36" y="3"/>
                    <a:pt x="36" y="3"/>
                  </a:cubicBezTo>
                  <a:cubicBezTo>
                    <a:pt x="36" y="3"/>
                    <a:pt x="36" y="3"/>
                    <a:pt x="36" y="3"/>
                  </a:cubicBezTo>
                  <a:cubicBezTo>
                    <a:pt x="35" y="4"/>
                    <a:pt x="35" y="4"/>
                    <a:pt x="35" y="4"/>
                  </a:cubicBezTo>
                  <a:cubicBezTo>
                    <a:pt x="35" y="4"/>
                    <a:pt x="35" y="4"/>
                    <a:pt x="35" y="4"/>
                  </a:cubicBezTo>
                  <a:cubicBezTo>
                    <a:pt x="35" y="4"/>
                    <a:pt x="35" y="4"/>
                    <a:pt x="35" y="4"/>
                  </a:cubicBezTo>
                  <a:cubicBezTo>
                    <a:pt x="35" y="4"/>
                    <a:pt x="35" y="4"/>
                    <a:pt x="35" y="4"/>
                  </a:cubicBezTo>
                  <a:cubicBezTo>
                    <a:pt x="35" y="4"/>
                    <a:pt x="35" y="5"/>
                    <a:pt x="35" y="5"/>
                  </a:cubicBezTo>
                  <a:cubicBezTo>
                    <a:pt x="35" y="5"/>
                    <a:pt x="35" y="5"/>
                    <a:pt x="35" y="5"/>
                  </a:cubicBezTo>
                  <a:cubicBezTo>
                    <a:pt x="35" y="6"/>
                    <a:pt x="35" y="6"/>
                    <a:pt x="35" y="6"/>
                  </a:cubicBezTo>
                  <a:cubicBezTo>
                    <a:pt x="34" y="7"/>
                    <a:pt x="34" y="7"/>
                    <a:pt x="34" y="7"/>
                  </a:cubicBezTo>
                  <a:cubicBezTo>
                    <a:pt x="34" y="7"/>
                    <a:pt x="34" y="7"/>
                    <a:pt x="34" y="7"/>
                  </a:cubicBezTo>
                  <a:cubicBezTo>
                    <a:pt x="34" y="7"/>
                    <a:pt x="34" y="7"/>
                    <a:pt x="34" y="7"/>
                  </a:cubicBezTo>
                  <a:cubicBezTo>
                    <a:pt x="34" y="6"/>
                    <a:pt x="34" y="6"/>
                    <a:pt x="34" y="6"/>
                  </a:cubicBezTo>
                  <a:cubicBezTo>
                    <a:pt x="33" y="6"/>
                    <a:pt x="33" y="6"/>
                    <a:pt x="32" y="5"/>
                  </a:cubicBezTo>
                  <a:cubicBezTo>
                    <a:pt x="32" y="5"/>
                    <a:pt x="32" y="5"/>
                    <a:pt x="32" y="5"/>
                  </a:cubicBezTo>
                  <a:cubicBezTo>
                    <a:pt x="31" y="5"/>
                    <a:pt x="31" y="5"/>
                    <a:pt x="30" y="5"/>
                  </a:cubicBezTo>
                  <a:cubicBezTo>
                    <a:pt x="30" y="6"/>
                    <a:pt x="30" y="6"/>
                    <a:pt x="30" y="6"/>
                  </a:cubicBezTo>
                  <a:cubicBezTo>
                    <a:pt x="30" y="7"/>
                    <a:pt x="30" y="7"/>
                    <a:pt x="30" y="7"/>
                  </a:cubicBezTo>
                  <a:cubicBezTo>
                    <a:pt x="30" y="7"/>
                    <a:pt x="30" y="8"/>
                    <a:pt x="28" y="9"/>
                  </a:cubicBezTo>
                  <a:cubicBezTo>
                    <a:pt x="27" y="8"/>
                    <a:pt x="27" y="8"/>
                    <a:pt x="27" y="8"/>
                  </a:cubicBezTo>
                  <a:cubicBezTo>
                    <a:pt x="26" y="8"/>
                    <a:pt x="26" y="9"/>
                    <a:pt x="26" y="9"/>
                  </a:cubicBezTo>
                  <a:cubicBezTo>
                    <a:pt x="26" y="10"/>
                    <a:pt x="26" y="10"/>
                    <a:pt x="28" y="10"/>
                  </a:cubicBezTo>
                  <a:cubicBezTo>
                    <a:pt x="29" y="10"/>
                    <a:pt x="29" y="11"/>
                    <a:pt x="30" y="11"/>
                  </a:cubicBezTo>
                  <a:cubicBezTo>
                    <a:pt x="30" y="11"/>
                    <a:pt x="30" y="11"/>
                    <a:pt x="30" y="11"/>
                  </a:cubicBezTo>
                  <a:cubicBezTo>
                    <a:pt x="31" y="11"/>
                    <a:pt x="31" y="11"/>
                    <a:pt x="31" y="11"/>
                  </a:cubicBezTo>
                  <a:cubicBezTo>
                    <a:pt x="32" y="11"/>
                    <a:pt x="32" y="11"/>
                    <a:pt x="32" y="11"/>
                  </a:cubicBezTo>
                  <a:cubicBezTo>
                    <a:pt x="33" y="11"/>
                    <a:pt x="33" y="11"/>
                    <a:pt x="33" y="11"/>
                  </a:cubicBezTo>
                  <a:cubicBezTo>
                    <a:pt x="33" y="12"/>
                    <a:pt x="33" y="12"/>
                    <a:pt x="33" y="12"/>
                  </a:cubicBezTo>
                  <a:cubicBezTo>
                    <a:pt x="31" y="12"/>
                    <a:pt x="31" y="12"/>
                    <a:pt x="31" y="12"/>
                  </a:cubicBezTo>
                  <a:cubicBezTo>
                    <a:pt x="31" y="12"/>
                    <a:pt x="31" y="13"/>
                    <a:pt x="30" y="13"/>
                  </a:cubicBezTo>
                  <a:cubicBezTo>
                    <a:pt x="30" y="14"/>
                    <a:pt x="30" y="14"/>
                    <a:pt x="30" y="14"/>
                  </a:cubicBezTo>
                  <a:cubicBezTo>
                    <a:pt x="29" y="15"/>
                    <a:pt x="29" y="15"/>
                    <a:pt x="29" y="15"/>
                  </a:cubicBezTo>
                  <a:cubicBezTo>
                    <a:pt x="29" y="14"/>
                    <a:pt x="29" y="14"/>
                    <a:pt x="29" y="14"/>
                  </a:cubicBezTo>
                  <a:cubicBezTo>
                    <a:pt x="28" y="14"/>
                    <a:pt x="27" y="14"/>
                    <a:pt x="26" y="14"/>
                  </a:cubicBezTo>
                  <a:cubicBezTo>
                    <a:pt x="24" y="13"/>
                    <a:pt x="24" y="13"/>
                    <a:pt x="24" y="13"/>
                  </a:cubicBezTo>
                  <a:cubicBezTo>
                    <a:pt x="22" y="13"/>
                    <a:pt x="18" y="12"/>
                    <a:pt x="15" y="11"/>
                  </a:cubicBezTo>
                  <a:cubicBezTo>
                    <a:pt x="15" y="11"/>
                    <a:pt x="14" y="11"/>
                    <a:pt x="13" y="11"/>
                  </a:cubicBezTo>
                  <a:cubicBezTo>
                    <a:pt x="12" y="10"/>
                    <a:pt x="12" y="10"/>
                    <a:pt x="12" y="10"/>
                  </a:cubicBezTo>
                  <a:cubicBezTo>
                    <a:pt x="11" y="11"/>
                    <a:pt x="11" y="11"/>
                    <a:pt x="11" y="11"/>
                  </a:cubicBezTo>
                  <a:cubicBezTo>
                    <a:pt x="12" y="11"/>
                    <a:pt x="12" y="12"/>
                    <a:pt x="13" y="12"/>
                  </a:cubicBezTo>
                  <a:cubicBezTo>
                    <a:pt x="13" y="12"/>
                    <a:pt x="13" y="12"/>
                    <a:pt x="13" y="12"/>
                  </a:cubicBezTo>
                  <a:cubicBezTo>
                    <a:pt x="14" y="13"/>
                    <a:pt x="14" y="15"/>
                    <a:pt x="16" y="16"/>
                  </a:cubicBezTo>
                  <a:cubicBezTo>
                    <a:pt x="17" y="16"/>
                    <a:pt x="18" y="16"/>
                    <a:pt x="20" y="16"/>
                  </a:cubicBezTo>
                  <a:cubicBezTo>
                    <a:pt x="23" y="16"/>
                    <a:pt x="28" y="17"/>
                    <a:pt x="31" y="19"/>
                  </a:cubicBezTo>
                  <a:cubicBezTo>
                    <a:pt x="32" y="20"/>
                    <a:pt x="32" y="20"/>
                    <a:pt x="32" y="20"/>
                  </a:cubicBezTo>
                  <a:cubicBezTo>
                    <a:pt x="32" y="20"/>
                    <a:pt x="32" y="20"/>
                    <a:pt x="32" y="20"/>
                  </a:cubicBezTo>
                  <a:cubicBezTo>
                    <a:pt x="32" y="20"/>
                    <a:pt x="32" y="20"/>
                    <a:pt x="32" y="20"/>
                  </a:cubicBezTo>
                  <a:cubicBezTo>
                    <a:pt x="32" y="20"/>
                    <a:pt x="32" y="20"/>
                    <a:pt x="32" y="20"/>
                  </a:cubicBezTo>
                  <a:cubicBezTo>
                    <a:pt x="31" y="20"/>
                    <a:pt x="31" y="20"/>
                    <a:pt x="31" y="20"/>
                  </a:cubicBezTo>
                  <a:cubicBezTo>
                    <a:pt x="30" y="20"/>
                    <a:pt x="30" y="21"/>
                    <a:pt x="30" y="21"/>
                  </a:cubicBezTo>
                  <a:cubicBezTo>
                    <a:pt x="29" y="21"/>
                    <a:pt x="29" y="21"/>
                    <a:pt x="29" y="21"/>
                  </a:cubicBezTo>
                  <a:cubicBezTo>
                    <a:pt x="26" y="20"/>
                    <a:pt x="26" y="20"/>
                    <a:pt x="24" y="20"/>
                  </a:cubicBezTo>
                  <a:cubicBezTo>
                    <a:pt x="23" y="19"/>
                    <a:pt x="22" y="18"/>
                    <a:pt x="21" y="18"/>
                  </a:cubicBezTo>
                  <a:cubicBezTo>
                    <a:pt x="21" y="18"/>
                    <a:pt x="20" y="19"/>
                    <a:pt x="19" y="19"/>
                  </a:cubicBezTo>
                  <a:cubicBezTo>
                    <a:pt x="19" y="19"/>
                    <a:pt x="19" y="19"/>
                    <a:pt x="19" y="19"/>
                  </a:cubicBezTo>
                  <a:cubicBezTo>
                    <a:pt x="19" y="19"/>
                    <a:pt x="19" y="19"/>
                    <a:pt x="19" y="19"/>
                  </a:cubicBezTo>
                  <a:cubicBezTo>
                    <a:pt x="19" y="20"/>
                    <a:pt x="19" y="20"/>
                    <a:pt x="19" y="20"/>
                  </a:cubicBezTo>
                  <a:cubicBezTo>
                    <a:pt x="18" y="19"/>
                    <a:pt x="18" y="19"/>
                    <a:pt x="18" y="19"/>
                  </a:cubicBezTo>
                  <a:cubicBezTo>
                    <a:pt x="18" y="19"/>
                    <a:pt x="18" y="19"/>
                    <a:pt x="17" y="19"/>
                  </a:cubicBezTo>
                  <a:cubicBezTo>
                    <a:pt x="16" y="19"/>
                    <a:pt x="15" y="18"/>
                    <a:pt x="14" y="18"/>
                  </a:cubicBezTo>
                  <a:cubicBezTo>
                    <a:pt x="10" y="17"/>
                    <a:pt x="7" y="16"/>
                    <a:pt x="4" y="14"/>
                  </a:cubicBezTo>
                  <a:cubicBezTo>
                    <a:pt x="3" y="13"/>
                    <a:pt x="3" y="13"/>
                    <a:pt x="2" y="12"/>
                  </a:cubicBezTo>
                  <a:cubicBezTo>
                    <a:pt x="2" y="12"/>
                    <a:pt x="2" y="12"/>
                    <a:pt x="2" y="12"/>
                  </a:cubicBezTo>
                  <a:cubicBezTo>
                    <a:pt x="2" y="12"/>
                    <a:pt x="2" y="12"/>
                    <a:pt x="2" y="12"/>
                  </a:cubicBezTo>
                  <a:cubicBezTo>
                    <a:pt x="2" y="11"/>
                    <a:pt x="2" y="11"/>
                    <a:pt x="2" y="11"/>
                  </a:cubicBezTo>
                  <a:cubicBezTo>
                    <a:pt x="1" y="11"/>
                    <a:pt x="1" y="12"/>
                    <a:pt x="0" y="12"/>
                  </a:cubicBezTo>
                  <a:cubicBezTo>
                    <a:pt x="0" y="14"/>
                    <a:pt x="2" y="19"/>
                    <a:pt x="3" y="20"/>
                  </a:cubicBezTo>
                  <a:cubicBezTo>
                    <a:pt x="4" y="20"/>
                    <a:pt x="5" y="21"/>
                    <a:pt x="6" y="21"/>
                  </a:cubicBezTo>
                  <a:cubicBezTo>
                    <a:pt x="8" y="21"/>
                    <a:pt x="11" y="22"/>
                    <a:pt x="12" y="23"/>
                  </a:cubicBezTo>
                  <a:cubicBezTo>
                    <a:pt x="13" y="23"/>
                    <a:pt x="13" y="23"/>
                    <a:pt x="13" y="23"/>
                  </a:cubicBezTo>
                  <a:cubicBezTo>
                    <a:pt x="13" y="23"/>
                    <a:pt x="13" y="23"/>
                    <a:pt x="13" y="23"/>
                  </a:cubicBezTo>
                  <a:cubicBezTo>
                    <a:pt x="13" y="23"/>
                    <a:pt x="13" y="23"/>
                    <a:pt x="13" y="23"/>
                  </a:cubicBezTo>
                  <a:cubicBezTo>
                    <a:pt x="13" y="24"/>
                    <a:pt x="13" y="24"/>
                    <a:pt x="13" y="24"/>
                  </a:cubicBezTo>
                  <a:cubicBezTo>
                    <a:pt x="12" y="25"/>
                    <a:pt x="11" y="26"/>
                    <a:pt x="10" y="26"/>
                  </a:cubicBezTo>
                  <a:cubicBezTo>
                    <a:pt x="10" y="27"/>
                    <a:pt x="10" y="27"/>
                    <a:pt x="10" y="27"/>
                  </a:cubicBezTo>
                  <a:cubicBezTo>
                    <a:pt x="10" y="27"/>
                    <a:pt x="9" y="27"/>
                    <a:pt x="9" y="27"/>
                  </a:cubicBezTo>
                  <a:cubicBezTo>
                    <a:pt x="9" y="27"/>
                    <a:pt x="9" y="27"/>
                    <a:pt x="9" y="27"/>
                  </a:cubicBezTo>
                  <a:cubicBezTo>
                    <a:pt x="9" y="28"/>
                    <a:pt x="8" y="28"/>
                    <a:pt x="8" y="28"/>
                  </a:cubicBezTo>
                  <a:cubicBezTo>
                    <a:pt x="7" y="28"/>
                    <a:pt x="5" y="27"/>
                    <a:pt x="4" y="26"/>
                  </a:cubicBezTo>
                  <a:cubicBezTo>
                    <a:pt x="4" y="26"/>
                    <a:pt x="3" y="26"/>
                    <a:pt x="3" y="26"/>
                  </a:cubicBezTo>
                  <a:cubicBezTo>
                    <a:pt x="3" y="26"/>
                    <a:pt x="3" y="26"/>
                    <a:pt x="3" y="26"/>
                  </a:cubicBezTo>
                  <a:cubicBezTo>
                    <a:pt x="4" y="29"/>
                    <a:pt x="6" y="31"/>
                    <a:pt x="9" y="33"/>
                  </a:cubicBezTo>
                  <a:cubicBezTo>
                    <a:pt x="9" y="34"/>
                    <a:pt x="9" y="34"/>
                    <a:pt x="9" y="34"/>
                  </a:cubicBezTo>
                  <a:cubicBezTo>
                    <a:pt x="10" y="34"/>
                    <a:pt x="10" y="34"/>
                    <a:pt x="10" y="34"/>
                  </a:cubicBezTo>
                  <a:cubicBezTo>
                    <a:pt x="10" y="34"/>
                    <a:pt x="10" y="34"/>
                    <a:pt x="10" y="34"/>
                  </a:cubicBezTo>
                  <a:cubicBezTo>
                    <a:pt x="12" y="34"/>
                    <a:pt x="15" y="31"/>
                    <a:pt x="16" y="29"/>
                  </a:cubicBezTo>
                  <a:cubicBezTo>
                    <a:pt x="16" y="29"/>
                    <a:pt x="17" y="28"/>
                    <a:pt x="17" y="28"/>
                  </a:cubicBezTo>
                  <a:cubicBezTo>
                    <a:pt x="18" y="28"/>
                    <a:pt x="18" y="28"/>
                    <a:pt x="18" y="28"/>
                  </a:cubicBezTo>
                  <a:cubicBezTo>
                    <a:pt x="19" y="27"/>
                    <a:pt x="19" y="27"/>
                    <a:pt x="19" y="27"/>
                  </a:cubicBezTo>
                  <a:cubicBezTo>
                    <a:pt x="19" y="27"/>
                    <a:pt x="19" y="27"/>
                    <a:pt x="19" y="27"/>
                  </a:cubicBezTo>
                  <a:cubicBezTo>
                    <a:pt x="21" y="27"/>
                    <a:pt x="22" y="27"/>
                    <a:pt x="23" y="28"/>
                  </a:cubicBezTo>
                  <a:cubicBezTo>
                    <a:pt x="24" y="28"/>
                    <a:pt x="25" y="26"/>
                    <a:pt x="25" y="25"/>
                  </a:cubicBezTo>
                  <a:cubicBezTo>
                    <a:pt x="25" y="25"/>
                    <a:pt x="25" y="25"/>
                    <a:pt x="25" y="25"/>
                  </a:cubicBezTo>
                  <a:cubicBezTo>
                    <a:pt x="24" y="24"/>
                    <a:pt x="23" y="23"/>
                    <a:pt x="22" y="23"/>
                  </a:cubicBezTo>
                  <a:cubicBezTo>
                    <a:pt x="22" y="23"/>
                    <a:pt x="22" y="23"/>
                    <a:pt x="22" y="23"/>
                  </a:cubicBezTo>
                  <a:cubicBezTo>
                    <a:pt x="22" y="22"/>
                    <a:pt x="22" y="22"/>
                    <a:pt x="22" y="22"/>
                  </a:cubicBezTo>
                  <a:cubicBezTo>
                    <a:pt x="23" y="21"/>
                    <a:pt x="23" y="21"/>
                    <a:pt x="23" y="21"/>
                  </a:cubicBezTo>
                  <a:cubicBezTo>
                    <a:pt x="23" y="20"/>
                    <a:pt x="23" y="20"/>
                    <a:pt x="23" y="20"/>
                  </a:cubicBezTo>
                  <a:cubicBezTo>
                    <a:pt x="24" y="20"/>
                    <a:pt x="24" y="20"/>
                    <a:pt x="24" y="20"/>
                  </a:cubicBezTo>
                  <a:cubicBezTo>
                    <a:pt x="26" y="21"/>
                    <a:pt x="28" y="22"/>
                    <a:pt x="30" y="22"/>
                  </a:cubicBezTo>
                  <a:cubicBezTo>
                    <a:pt x="32" y="23"/>
                    <a:pt x="32" y="23"/>
                    <a:pt x="32" y="23"/>
                  </a:cubicBezTo>
                  <a:cubicBezTo>
                    <a:pt x="33" y="23"/>
                    <a:pt x="33" y="23"/>
                    <a:pt x="33" y="23"/>
                  </a:cubicBezTo>
                  <a:cubicBezTo>
                    <a:pt x="34" y="24"/>
                    <a:pt x="35" y="25"/>
                    <a:pt x="36" y="25"/>
                  </a:cubicBezTo>
                  <a:cubicBezTo>
                    <a:pt x="36" y="25"/>
                    <a:pt x="37" y="25"/>
                    <a:pt x="37" y="25"/>
                  </a:cubicBezTo>
                  <a:cubicBezTo>
                    <a:pt x="38" y="23"/>
                    <a:pt x="39" y="22"/>
                    <a:pt x="39" y="21"/>
                  </a:cubicBezTo>
                  <a:cubicBezTo>
                    <a:pt x="39" y="21"/>
                    <a:pt x="39" y="21"/>
                    <a:pt x="39" y="21"/>
                  </a:cubicBezTo>
                  <a:cubicBezTo>
                    <a:pt x="39" y="21"/>
                    <a:pt x="40" y="21"/>
                    <a:pt x="40" y="21"/>
                  </a:cubicBezTo>
                  <a:cubicBezTo>
                    <a:pt x="39" y="21"/>
                    <a:pt x="39" y="21"/>
                    <a:pt x="39" y="21"/>
                  </a:cubicBezTo>
                  <a:cubicBezTo>
                    <a:pt x="39" y="20"/>
                    <a:pt x="39" y="20"/>
                    <a:pt x="39" y="20"/>
                  </a:cubicBezTo>
                  <a:cubicBezTo>
                    <a:pt x="39" y="20"/>
                    <a:pt x="40" y="20"/>
                    <a:pt x="40" y="20"/>
                  </a:cubicBezTo>
                  <a:cubicBezTo>
                    <a:pt x="43" y="19"/>
                    <a:pt x="47" y="17"/>
                    <a:pt x="50" y="16"/>
                  </a:cubicBezTo>
                  <a:cubicBezTo>
                    <a:pt x="51" y="15"/>
                    <a:pt x="52" y="15"/>
                    <a:pt x="51" y="14"/>
                  </a:cubicBezTo>
                  <a:cubicBezTo>
                    <a:pt x="51" y="13"/>
                    <a:pt x="51" y="13"/>
                    <a:pt x="51" y="13"/>
                  </a:cubicBezTo>
                  <a:moveTo>
                    <a:pt x="37" y="15"/>
                  </a:moveTo>
                  <a:cubicBezTo>
                    <a:pt x="38" y="14"/>
                    <a:pt x="38" y="14"/>
                    <a:pt x="38" y="14"/>
                  </a:cubicBezTo>
                  <a:cubicBezTo>
                    <a:pt x="39" y="13"/>
                    <a:pt x="39" y="13"/>
                    <a:pt x="39" y="13"/>
                  </a:cubicBezTo>
                  <a:cubicBezTo>
                    <a:pt x="39" y="13"/>
                    <a:pt x="39" y="12"/>
                    <a:pt x="38" y="12"/>
                  </a:cubicBezTo>
                  <a:cubicBezTo>
                    <a:pt x="38" y="12"/>
                    <a:pt x="38" y="12"/>
                    <a:pt x="38" y="12"/>
                  </a:cubicBezTo>
                  <a:cubicBezTo>
                    <a:pt x="38" y="12"/>
                    <a:pt x="38" y="12"/>
                    <a:pt x="38" y="12"/>
                  </a:cubicBezTo>
                  <a:cubicBezTo>
                    <a:pt x="37" y="12"/>
                    <a:pt x="37" y="12"/>
                    <a:pt x="37" y="12"/>
                  </a:cubicBezTo>
                  <a:cubicBezTo>
                    <a:pt x="36" y="11"/>
                    <a:pt x="36" y="11"/>
                    <a:pt x="36" y="11"/>
                  </a:cubicBezTo>
                  <a:cubicBezTo>
                    <a:pt x="36" y="11"/>
                    <a:pt x="36" y="11"/>
                    <a:pt x="36" y="11"/>
                  </a:cubicBezTo>
                  <a:cubicBezTo>
                    <a:pt x="37" y="10"/>
                    <a:pt x="37" y="10"/>
                    <a:pt x="37" y="10"/>
                  </a:cubicBezTo>
                  <a:cubicBezTo>
                    <a:pt x="36" y="10"/>
                    <a:pt x="36" y="10"/>
                    <a:pt x="36" y="10"/>
                  </a:cubicBezTo>
                  <a:cubicBezTo>
                    <a:pt x="37" y="10"/>
                    <a:pt x="37" y="10"/>
                    <a:pt x="37" y="10"/>
                  </a:cubicBezTo>
                  <a:cubicBezTo>
                    <a:pt x="40" y="9"/>
                    <a:pt x="40" y="9"/>
                    <a:pt x="40" y="9"/>
                  </a:cubicBezTo>
                  <a:cubicBezTo>
                    <a:pt x="40" y="9"/>
                    <a:pt x="40" y="9"/>
                    <a:pt x="40" y="9"/>
                  </a:cubicBezTo>
                  <a:cubicBezTo>
                    <a:pt x="41" y="9"/>
                    <a:pt x="41" y="9"/>
                    <a:pt x="41" y="9"/>
                  </a:cubicBezTo>
                  <a:cubicBezTo>
                    <a:pt x="41" y="10"/>
                    <a:pt x="43" y="11"/>
                    <a:pt x="43" y="13"/>
                  </a:cubicBezTo>
                  <a:cubicBezTo>
                    <a:pt x="43" y="14"/>
                    <a:pt x="43" y="14"/>
                    <a:pt x="43" y="14"/>
                  </a:cubicBezTo>
                  <a:cubicBezTo>
                    <a:pt x="42" y="15"/>
                    <a:pt x="40" y="16"/>
                    <a:pt x="38" y="16"/>
                  </a:cubicBezTo>
                  <a:cubicBezTo>
                    <a:pt x="38" y="16"/>
                    <a:pt x="38" y="16"/>
                    <a:pt x="38" y="16"/>
                  </a:cubicBezTo>
                  <a:cubicBezTo>
                    <a:pt x="38" y="15"/>
                    <a:pt x="38" y="15"/>
                    <a:pt x="38" y="15"/>
                  </a:cubicBezTo>
                  <a:cubicBezTo>
                    <a:pt x="37" y="15"/>
                    <a:pt x="37" y="15"/>
                    <a:pt x="37" y="15"/>
                  </a:cubicBezTo>
                  <a:close/>
                </a:path>
              </a:pathLst>
            </a:custGeom>
            <a:solidFill>
              <a:srgbClr val="003F88"/>
            </a:solidFill>
            <a:ln>
              <a:noFill/>
            </a:ln>
          </p:spPr>
          <p:txBody>
            <a:bodyPr vert="horz" wrap="square" lIns="91440" tIns="45720" rIns="91440" bIns="45720" numCol="1" anchor="t" anchorCtr="0" compatLnSpc="1"/>
            <a:lstStyle/>
            <a:p>
              <a:endParaRPr lang="zh-CN" altLang="en-US" sz="1350"/>
            </a:p>
          </p:txBody>
        </p:sp>
        <p:sp>
          <p:nvSpPr>
            <p:cNvPr id="70" name="Freeform 138"/>
            <p:cNvSpPr/>
            <p:nvPr userDrawn="1"/>
          </p:nvSpPr>
          <p:spPr bwMode="auto">
            <a:xfrm>
              <a:off x="1239" y="750"/>
              <a:ext cx="10" cy="19"/>
            </a:xfrm>
            <a:custGeom>
              <a:avLst/>
              <a:gdLst>
                <a:gd name="T0" fmla="*/ 2 w 8"/>
                <a:gd name="T1" fmla="*/ 15 h 15"/>
                <a:gd name="T2" fmla="*/ 0 w 8"/>
                <a:gd name="T3" fmla="*/ 14 h 15"/>
                <a:gd name="T4" fmla="*/ 2 w 8"/>
                <a:gd name="T5" fmla="*/ 9 h 15"/>
                <a:gd name="T6" fmla="*/ 3 w 8"/>
                <a:gd name="T7" fmla="*/ 8 h 15"/>
                <a:gd name="T8" fmla="*/ 3 w 8"/>
                <a:gd name="T9" fmla="*/ 8 h 15"/>
                <a:gd name="T10" fmla="*/ 3 w 8"/>
                <a:gd name="T11" fmla="*/ 7 h 15"/>
                <a:gd name="T12" fmla="*/ 4 w 8"/>
                <a:gd name="T13" fmla="*/ 5 h 15"/>
                <a:gd name="T14" fmla="*/ 5 w 8"/>
                <a:gd name="T15" fmla="*/ 4 h 15"/>
                <a:gd name="T16" fmla="*/ 7 w 8"/>
                <a:gd name="T17" fmla="*/ 0 h 15"/>
                <a:gd name="T18" fmla="*/ 8 w 8"/>
                <a:gd name="T19" fmla="*/ 1 h 15"/>
                <a:gd name="T20" fmla="*/ 8 w 8"/>
                <a:gd name="T21" fmla="*/ 2 h 15"/>
                <a:gd name="T22" fmla="*/ 8 w 8"/>
                <a:gd name="T23" fmla="*/ 2 h 15"/>
                <a:gd name="T24" fmla="*/ 8 w 8"/>
                <a:gd name="T25" fmla="*/ 3 h 15"/>
                <a:gd name="T26" fmla="*/ 8 w 8"/>
                <a:gd name="T27" fmla="*/ 7 h 15"/>
                <a:gd name="T28" fmla="*/ 8 w 8"/>
                <a:gd name="T29" fmla="*/ 8 h 15"/>
                <a:gd name="T30" fmla="*/ 8 w 8"/>
                <a:gd name="T31" fmla="*/ 9 h 15"/>
                <a:gd name="T32" fmla="*/ 6 w 8"/>
                <a:gd name="T33" fmla="*/ 13 h 15"/>
                <a:gd name="T34" fmla="*/ 5 w 8"/>
                <a:gd name="T35" fmla="*/ 14 h 15"/>
                <a:gd name="T36" fmla="*/ 5 w 8"/>
                <a:gd name="T37" fmla="*/ 14 h 15"/>
                <a:gd name="T38" fmla="*/ 3 w 8"/>
                <a:gd name="T39" fmla="*/ 15 h 15"/>
                <a:gd name="T40" fmla="*/ 2 w 8"/>
                <a:gd name="T41"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 h="15">
                  <a:moveTo>
                    <a:pt x="2" y="15"/>
                  </a:moveTo>
                  <a:cubicBezTo>
                    <a:pt x="2" y="15"/>
                    <a:pt x="1" y="14"/>
                    <a:pt x="0" y="14"/>
                  </a:cubicBezTo>
                  <a:cubicBezTo>
                    <a:pt x="0" y="12"/>
                    <a:pt x="1" y="11"/>
                    <a:pt x="2" y="9"/>
                  </a:cubicBezTo>
                  <a:cubicBezTo>
                    <a:pt x="2" y="9"/>
                    <a:pt x="3" y="8"/>
                    <a:pt x="3" y="8"/>
                  </a:cubicBezTo>
                  <a:cubicBezTo>
                    <a:pt x="3" y="8"/>
                    <a:pt x="3" y="8"/>
                    <a:pt x="3" y="8"/>
                  </a:cubicBezTo>
                  <a:cubicBezTo>
                    <a:pt x="3" y="7"/>
                    <a:pt x="3" y="7"/>
                    <a:pt x="3" y="7"/>
                  </a:cubicBezTo>
                  <a:cubicBezTo>
                    <a:pt x="4" y="7"/>
                    <a:pt x="4" y="6"/>
                    <a:pt x="4" y="5"/>
                  </a:cubicBezTo>
                  <a:cubicBezTo>
                    <a:pt x="4" y="5"/>
                    <a:pt x="4" y="4"/>
                    <a:pt x="5" y="4"/>
                  </a:cubicBezTo>
                  <a:cubicBezTo>
                    <a:pt x="5" y="2"/>
                    <a:pt x="6" y="0"/>
                    <a:pt x="7" y="0"/>
                  </a:cubicBezTo>
                  <a:cubicBezTo>
                    <a:pt x="7" y="0"/>
                    <a:pt x="8" y="0"/>
                    <a:pt x="8" y="1"/>
                  </a:cubicBezTo>
                  <a:cubicBezTo>
                    <a:pt x="8" y="1"/>
                    <a:pt x="8" y="1"/>
                    <a:pt x="8" y="2"/>
                  </a:cubicBezTo>
                  <a:cubicBezTo>
                    <a:pt x="8" y="2"/>
                    <a:pt x="8" y="2"/>
                    <a:pt x="8" y="2"/>
                  </a:cubicBezTo>
                  <a:cubicBezTo>
                    <a:pt x="8" y="3"/>
                    <a:pt x="8" y="3"/>
                    <a:pt x="8" y="3"/>
                  </a:cubicBezTo>
                  <a:cubicBezTo>
                    <a:pt x="8" y="5"/>
                    <a:pt x="8" y="6"/>
                    <a:pt x="8" y="7"/>
                  </a:cubicBezTo>
                  <a:cubicBezTo>
                    <a:pt x="8" y="8"/>
                    <a:pt x="8" y="8"/>
                    <a:pt x="8" y="8"/>
                  </a:cubicBezTo>
                  <a:cubicBezTo>
                    <a:pt x="8" y="8"/>
                    <a:pt x="8" y="9"/>
                    <a:pt x="8" y="9"/>
                  </a:cubicBezTo>
                  <a:cubicBezTo>
                    <a:pt x="7" y="11"/>
                    <a:pt x="7" y="12"/>
                    <a:pt x="6" y="13"/>
                  </a:cubicBezTo>
                  <a:cubicBezTo>
                    <a:pt x="5" y="14"/>
                    <a:pt x="5" y="14"/>
                    <a:pt x="5" y="14"/>
                  </a:cubicBezTo>
                  <a:cubicBezTo>
                    <a:pt x="5" y="14"/>
                    <a:pt x="5" y="14"/>
                    <a:pt x="5" y="14"/>
                  </a:cubicBezTo>
                  <a:cubicBezTo>
                    <a:pt x="4" y="14"/>
                    <a:pt x="3" y="15"/>
                    <a:pt x="3" y="15"/>
                  </a:cubicBezTo>
                  <a:lnTo>
                    <a:pt x="2" y="15"/>
                  </a:lnTo>
                  <a:close/>
                </a:path>
              </a:pathLst>
            </a:custGeom>
            <a:solidFill>
              <a:srgbClr val="003F88"/>
            </a:solidFill>
            <a:ln>
              <a:noFill/>
            </a:ln>
          </p:spPr>
          <p:txBody>
            <a:bodyPr vert="horz" wrap="square" lIns="91440" tIns="45720" rIns="91440" bIns="45720" numCol="1" anchor="t" anchorCtr="0" compatLnSpc="1"/>
            <a:lstStyle/>
            <a:p>
              <a:endParaRPr lang="zh-CN" altLang="en-US" sz="1350"/>
            </a:p>
          </p:txBody>
        </p:sp>
        <p:sp>
          <p:nvSpPr>
            <p:cNvPr id="71" name="Freeform 139"/>
            <p:cNvSpPr/>
            <p:nvPr userDrawn="1"/>
          </p:nvSpPr>
          <p:spPr bwMode="auto">
            <a:xfrm>
              <a:off x="1239" y="750"/>
              <a:ext cx="10" cy="19"/>
            </a:xfrm>
            <a:custGeom>
              <a:avLst/>
              <a:gdLst>
                <a:gd name="T0" fmla="*/ 2 w 8"/>
                <a:gd name="T1" fmla="*/ 15 h 15"/>
                <a:gd name="T2" fmla="*/ 3 w 8"/>
                <a:gd name="T3" fmla="*/ 15 h 15"/>
                <a:gd name="T4" fmla="*/ 5 w 8"/>
                <a:gd name="T5" fmla="*/ 14 h 15"/>
                <a:gd name="T6" fmla="*/ 5 w 8"/>
                <a:gd name="T7" fmla="*/ 14 h 15"/>
                <a:gd name="T8" fmla="*/ 6 w 8"/>
                <a:gd name="T9" fmla="*/ 13 h 15"/>
                <a:gd name="T10" fmla="*/ 8 w 8"/>
                <a:gd name="T11" fmla="*/ 9 h 15"/>
                <a:gd name="T12" fmla="*/ 8 w 8"/>
                <a:gd name="T13" fmla="*/ 8 h 15"/>
                <a:gd name="T14" fmla="*/ 8 w 8"/>
                <a:gd name="T15" fmla="*/ 7 h 15"/>
                <a:gd name="T16" fmla="*/ 8 w 8"/>
                <a:gd name="T17" fmla="*/ 3 h 15"/>
                <a:gd name="T18" fmla="*/ 8 w 8"/>
                <a:gd name="T19" fmla="*/ 2 h 15"/>
                <a:gd name="T20" fmla="*/ 8 w 8"/>
                <a:gd name="T21" fmla="*/ 2 h 15"/>
                <a:gd name="T22" fmla="*/ 8 w 8"/>
                <a:gd name="T23" fmla="*/ 2 h 15"/>
                <a:gd name="T24" fmla="*/ 8 w 8"/>
                <a:gd name="T25" fmla="*/ 1 h 15"/>
                <a:gd name="T26" fmla="*/ 7 w 8"/>
                <a:gd name="T27" fmla="*/ 0 h 15"/>
                <a:gd name="T28" fmla="*/ 5 w 8"/>
                <a:gd name="T29" fmla="*/ 4 h 15"/>
                <a:gd name="T30" fmla="*/ 4 w 8"/>
                <a:gd name="T31" fmla="*/ 5 h 15"/>
                <a:gd name="T32" fmla="*/ 3 w 8"/>
                <a:gd name="T33" fmla="*/ 7 h 15"/>
                <a:gd name="T34" fmla="*/ 3 w 8"/>
                <a:gd name="T35" fmla="*/ 8 h 15"/>
                <a:gd name="T36" fmla="*/ 3 w 8"/>
                <a:gd name="T37" fmla="*/ 8 h 15"/>
                <a:gd name="T38" fmla="*/ 2 w 8"/>
                <a:gd name="T39" fmla="*/ 9 h 15"/>
                <a:gd name="T40" fmla="*/ 0 w 8"/>
                <a:gd name="T41" fmla="*/ 14 h 15"/>
                <a:gd name="T42" fmla="*/ 2 w 8"/>
                <a:gd name="T43"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 h="15">
                  <a:moveTo>
                    <a:pt x="2" y="15"/>
                  </a:moveTo>
                  <a:cubicBezTo>
                    <a:pt x="3" y="15"/>
                    <a:pt x="3" y="15"/>
                    <a:pt x="3" y="15"/>
                  </a:cubicBezTo>
                  <a:cubicBezTo>
                    <a:pt x="3" y="15"/>
                    <a:pt x="4" y="14"/>
                    <a:pt x="5" y="14"/>
                  </a:cubicBezTo>
                  <a:cubicBezTo>
                    <a:pt x="5" y="14"/>
                    <a:pt x="5" y="14"/>
                    <a:pt x="5" y="14"/>
                  </a:cubicBezTo>
                  <a:cubicBezTo>
                    <a:pt x="6" y="13"/>
                    <a:pt x="6" y="13"/>
                    <a:pt x="6" y="13"/>
                  </a:cubicBezTo>
                  <a:cubicBezTo>
                    <a:pt x="7" y="12"/>
                    <a:pt x="7" y="10"/>
                    <a:pt x="8" y="9"/>
                  </a:cubicBezTo>
                  <a:cubicBezTo>
                    <a:pt x="8" y="9"/>
                    <a:pt x="8" y="8"/>
                    <a:pt x="8" y="8"/>
                  </a:cubicBezTo>
                  <a:cubicBezTo>
                    <a:pt x="8" y="7"/>
                    <a:pt x="8" y="7"/>
                    <a:pt x="8" y="7"/>
                  </a:cubicBezTo>
                  <a:cubicBezTo>
                    <a:pt x="8" y="6"/>
                    <a:pt x="8" y="5"/>
                    <a:pt x="8" y="3"/>
                  </a:cubicBezTo>
                  <a:cubicBezTo>
                    <a:pt x="8" y="3"/>
                    <a:pt x="8" y="3"/>
                    <a:pt x="8" y="2"/>
                  </a:cubicBezTo>
                  <a:cubicBezTo>
                    <a:pt x="8" y="2"/>
                    <a:pt x="8" y="2"/>
                    <a:pt x="8" y="2"/>
                  </a:cubicBezTo>
                  <a:cubicBezTo>
                    <a:pt x="8" y="2"/>
                    <a:pt x="8" y="2"/>
                    <a:pt x="8" y="2"/>
                  </a:cubicBezTo>
                  <a:cubicBezTo>
                    <a:pt x="8" y="1"/>
                    <a:pt x="8" y="1"/>
                    <a:pt x="8" y="1"/>
                  </a:cubicBezTo>
                  <a:cubicBezTo>
                    <a:pt x="8" y="0"/>
                    <a:pt x="7" y="0"/>
                    <a:pt x="7" y="0"/>
                  </a:cubicBezTo>
                  <a:cubicBezTo>
                    <a:pt x="6" y="0"/>
                    <a:pt x="5" y="2"/>
                    <a:pt x="5" y="4"/>
                  </a:cubicBezTo>
                  <a:cubicBezTo>
                    <a:pt x="5" y="4"/>
                    <a:pt x="4" y="5"/>
                    <a:pt x="4" y="5"/>
                  </a:cubicBezTo>
                  <a:cubicBezTo>
                    <a:pt x="4" y="6"/>
                    <a:pt x="4" y="7"/>
                    <a:pt x="3" y="7"/>
                  </a:cubicBezTo>
                  <a:cubicBezTo>
                    <a:pt x="3" y="8"/>
                    <a:pt x="3" y="8"/>
                    <a:pt x="3" y="8"/>
                  </a:cubicBezTo>
                  <a:cubicBezTo>
                    <a:pt x="3" y="8"/>
                    <a:pt x="3" y="8"/>
                    <a:pt x="3" y="8"/>
                  </a:cubicBezTo>
                  <a:cubicBezTo>
                    <a:pt x="3" y="8"/>
                    <a:pt x="2" y="9"/>
                    <a:pt x="2" y="9"/>
                  </a:cubicBezTo>
                  <a:cubicBezTo>
                    <a:pt x="1" y="11"/>
                    <a:pt x="0" y="12"/>
                    <a:pt x="0" y="14"/>
                  </a:cubicBezTo>
                  <a:cubicBezTo>
                    <a:pt x="1" y="14"/>
                    <a:pt x="2" y="15"/>
                    <a:pt x="2" y="15"/>
                  </a:cubicBezTo>
                </a:path>
              </a:pathLst>
            </a:custGeom>
            <a:solidFill>
              <a:srgbClr val="003F88"/>
            </a:solidFill>
            <a:ln>
              <a:noFill/>
            </a:ln>
          </p:spPr>
          <p:txBody>
            <a:bodyPr vert="horz" wrap="square" lIns="91440" tIns="45720" rIns="91440" bIns="45720" numCol="1" anchor="t" anchorCtr="0" compatLnSpc="1"/>
            <a:lstStyle/>
            <a:p>
              <a:endParaRPr lang="zh-CN" altLang="en-US" sz="1350"/>
            </a:p>
          </p:txBody>
        </p:sp>
        <p:sp>
          <p:nvSpPr>
            <p:cNvPr id="72" name="Freeform 140"/>
            <p:cNvSpPr/>
            <p:nvPr userDrawn="1"/>
          </p:nvSpPr>
          <p:spPr bwMode="auto">
            <a:xfrm>
              <a:off x="1229" y="757"/>
              <a:ext cx="7" cy="9"/>
            </a:xfrm>
            <a:custGeom>
              <a:avLst/>
              <a:gdLst>
                <a:gd name="T0" fmla="*/ 3 w 6"/>
                <a:gd name="T1" fmla="*/ 7 h 7"/>
                <a:gd name="T2" fmla="*/ 1 w 6"/>
                <a:gd name="T3" fmla="*/ 6 h 7"/>
                <a:gd name="T4" fmla="*/ 5 w 6"/>
                <a:gd name="T5" fmla="*/ 0 h 7"/>
                <a:gd name="T6" fmla="*/ 6 w 6"/>
                <a:gd name="T7" fmla="*/ 1 h 7"/>
                <a:gd name="T8" fmla="*/ 5 w 6"/>
                <a:gd name="T9" fmla="*/ 5 h 7"/>
                <a:gd name="T10" fmla="*/ 3 w 6"/>
                <a:gd name="T11" fmla="*/ 7 h 7"/>
              </a:gdLst>
              <a:ahLst/>
              <a:cxnLst>
                <a:cxn ang="0">
                  <a:pos x="T0" y="T1"/>
                </a:cxn>
                <a:cxn ang="0">
                  <a:pos x="T2" y="T3"/>
                </a:cxn>
                <a:cxn ang="0">
                  <a:pos x="T4" y="T5"/>
                </a:cxn>
                <a:cxn ang="0">
                  <a:pos x="T6" y="T7"/>
                </a:cxn>
                <a:cxn ang="0">
                  <a:pos x="T8" y="T9"/>
                </a:cxn>
                <a:cxn ang="0">
                  <a:pos x="T10" y="T11"/>
                </a:cxn>
              </a:cxnLst>
              <a:rect l="0" t="0" r="r" b="b"/>
              <a:pathLst>
                <a:path w="6" h="7">
                  <a:moveTo>
                    <a:pt x="3" y="7"/>
                  </a:moveTo>
                  <a:cubicBezTo>
                    <a:pt x="3" y="7"/>
                    <a:pt x="2" y="6"/>
                    <a:pt x="1" y="6"/>
                  </a:cubicBezTo>
                  <a:cubicBezTo>
                    <a:pt x="0" y="3"/>
                    <a:pt x="4" y="0"/>
                    <a:pt x="5" y="0"/>
                  </a:cubicBezTo>
                  <a:cubicBezTo>
                    <a:pt x="5" y="0"/>
                    <a:pt x="6" y="1"/>
                    <a:pt x="6" y="1"/>
                  </a:cubicBezTo>
                  <a:cubicBezTo>
                    <a:pt x="6" y="2"/>
                    <a:pt x="6" y="4"/>
                    <a:pt x="5" y="5"/>
                  </a:cubicBezTo>
                  <a:cubicBezTo>
                    <a:pt x="4" y="6"/>
                    <a:pt x="3" y="7"/>
                    <a:pt x="3" y="7"/>
                  </a:cubicBezTo>
                  <a:close/>
                </a:path>
              </a:pathLst>
            </a:custGeom>
            <a:solidFill>
              <a:srgbClr val="003F88"/>
            </a:solidFill>
            <a:ln>
              <a:noFill/>
            </a:ln>
          </p:spPr>
          <p:txBody>
            <a:bodyPr vert="horz" wrap="square" lIns="91440" tIns="45720" rIns="91440" bIns="45720" numCol="1" anchor="t" anchorCtr="0" compatLnSpc="1"/>
            <a:lstStyle/>
            <a:p>
              <a:endParaRPr lang="zh-CN" altLang="en-US" sz="1350"/>
            </a:p>
          </p:txBody>
        </p:sp>
        <p:sp>
          <p:nvSpPr>
            <p:cNvPr id="73" name="Freeform 141"/>
            <p:cNvSpPr/>
            <p:nvPr userDrawn="1"/>
          </p:nvSpPr>
          <p:spPr bwMode="auto">
            <a:xfrm>
              <a:off x="1229" y="757"/>
              <a:ext cx="7" cy="9"/>
            </a:xfrm>
            <a:custGeom>
              <a:avLst/>
              <a:gdLst>
                <a:gd name="T0" fmla="*/ 3 w 6"/>
                <a:gd name="T1" fmla="*/ 7 h 7"/>
                <a:gd name="T2" fmla="*/ 3 w 6"/>
                <a:gd name="T3" fmla="*/ 7 h 7"/>
                <a:gd name="T4" fmla="*/ 5 w 6"/>
                <a:gd name="T5" fmla="*/ 5 h 7"/>
                <a:gd name="T6" fmla="*/ 6 w 6"/>
                <a:gd name="T7" fmla="*/ 1 h 7"/>
                <a:gd name="T8" fmla="*/ 5 w 6"/>
                <a:gd name="T9" fmla="*/ 0 h 7"/>
                <a:gd name="T10" fmla="*/ 1 w 6"/>
                <a:gd name="T11" fmla="*/ 6 h 7"/>
                <a:gd name="T12" fmla="*/ 3 w 6"/>
                <a:gd name="T13" fmla="*/ 7 h 7"/>
              </a:gdLst>
              <a:ahLst/>
              <a:cxnLst>
                <a:cxn ang="0">
                  <a:pos x="T0" y="T1"/>
                </a:cxn>
                <a:cxn ang="0">
                  <a:pos x="T2" y="T3"/>
                </a:cxn>
                <a:cxn ang="0">
                  <a:pos x="T4" y="T5"/>
                </a:cxn>
                <a:cxn ang="0">
                  <a:pos x="T6" y="T7"/>
                </a:cxn>
                <a:cxn ang="0">
                  <a:pos x="T8" y="T9"/>
                </a:cxn>
                <a:cxn ang="0">
                  <a:pos x="T10" y="T11"/>
                </a:cxn>
                <a:cxn ang="0">
                  <a:pos x="T12" y="T13"/>
                </a:cxn>
              </a:cxnLst>
              <a:rect l="0" t="0" r="r" b="b"/>
              <a:pathLst>
                <a:path w="6" h="7">
                  <a:moveTo>
                    <a:pt x="3" y="7"/>
                  </a:moveTo>
                  <a:cubicBezTo>
                    <a:pt x="3" y="7"/>
                    <a:pt x="3" y="7"/>
                    <a:pt x="3" y="7"/>
                  </a:cubicBezTo>
                  <a:cubicBezTo>
                    <a:pt x="3" y="7"/>
                    <a:pt x="4" y="6"/>
                    <a:pt x="5" y="5"/>
                  </a:cubicBezTo>
                  <a:cubicBezTo>
                    <a:pt x="6" y="4"/>
                    <a:pt x="6" y="2"/>
                    <a:pt x="6" y="1"/>
                  </a:cubicBezTo>
                  <a:cubicBezTo>
                    <a:pt x="6" y="1"/>
                    <a:pt x="5" y="0"/>
                    <a:pt x="5" y="0"/>
                  </a:cubicBezTo>
                  <a:cubicBezTo>
                    <a:pt x="4" y="0"/>
                    <a:pt x="0" y="3"/>
                    <a:pt x="1" y="6"/>
                  </a:cubicBezTo>
                  <a:cubicBezTo>
                    <a:pt x="2" y="6"/>
                    <a:pt x="3" y="7"/>
                    <a:pt x="3" y="7"/>
                  </a:cubicBezTo>
                </a:path>
              </a:pathLst>
            </a:custGeom>
            <a:solidFill>
              <a:srgbClr val="003F88"/>
            </a:solidFill>
            <a:ln>
              <a:noFill/>
            </a:ln>
          </p:spPr>
          <p:txBody>
            <a:bodyPr vert="horz" wrap="square" lIns="91440" tIns="45720" rIns="91440" bIns="45720" numCol="1" anchor="t" anchorCtr="0" compatLnSpc="1"/>
            <a:lstStyle/>
            <a:p>
              <a:endParaRPr lang="zh-CN" altLang="en-US" sz="1350"/>
            </a:p>
          </p:txBody>
        </p:sp>
      </p:grpSp>
      <p:cxnSp>
        <p:nvCxnSpPr>
          <p:cNvPr id="76" name="直接连接符 75"/>
          <p:cNvCxnSpPr/>
          <p:nvPr userDrawn="1"/>
        </p:nvCxnSpPr>
        <p:spPr>
          <a:xfrm>
            <a:off x="539875" y="803088"/>
            <a:ext cx="8092784" cy="0"/>
          </a:xfrm>
          <a:prstGeom prst="line">
            <a:avLst/>
          </a:prstGeom>
          <a:ln w="38100">
            <a:solidFill>
              <a:srgbClr val="04428A"/>
            </a:solidFill>
          </a:ln>
        </p:spPr>
        <p:style>
          <a:lnRef idx="1">
            <a:schemeClr val="accent1"/>
          </a:lnRef>
          <a:fillRef idx="0">
            <a:schemeClr val="accent1"/>
          </a:fillRef>
          <a:effectRef idx="0">
            <a:schemeClr val="accent1"/>
          </a:effectRef>
          <a:fontRef idx="minor">
            <a:schemeClr val="tx1"/>
          </a:fontRef>
        </p:style>
      </p:cxnSp>
      <p:sp>
        <p:nvSpPr>
          <p:cNvPr id="77" name="矩形 76"/>
          <p:cNvSpPr/>
          <p:nvPr userDrawn="1"/>
        </p:nvSpPr>
        <p:spPr>
          <a:xfrm>
            <a:off x="228485" y="-5194"/>
            <a:ext cx="177639" cy="808281"/>
          </a:xfrm>
          <a:prstGeom prst="rect">
            <a:avLst/>
          </a:prstGeom>
          <a:solidFill>
            <a:srgbClr val="0442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4" name="图片 3"/>
          <p:cNvPicPr>
            <a:picLocks noChangeAspect="1"/>
          </p:cNvPicPr>
          <p:nvPr userDrawn="1"/>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83264" y="6468880"/>
            <a:ext cx="1398887" cy="392670"/>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仅标题">
    <p:spTree>
      <p:nvGrpSpPr>
        <p:cNvPr id="1" name=""/>
        <p:cNvGrpSpPr/>
        <p:nvPr/>
      </p:nvGrpSpPr>
      <p:grpSpPr>
        <a:xfrm>
          <a:off x="0" y="0"/>
          <a:ext cx="0" cy="0"/>
          <a:chOff x="0" y="0"/>
          <a:chExt cx="0" cy="0"/>
        </a:xfrm>
      </p:grpSpPr>
      <p:sp>
        <p:nvSpPr>
          <p:cNvPr id="2" name="标题 1"/>
          <p:cNvSpPr>
            <a:spLocks noGrp="1"/>
          </p:cNvSpPr>
          <p:nvPr>
            <p:ph type="title"/>
          </p:nvPr>
        </p:nvSpPr>
        <p:spPr>
          <a:xfrm>
            <a:off x="239408" y="202011"/>
            <a:ext cx="6491965" cy="601075"/>
          </a:xfrm>
          <a:prstGeom prst="rect">
            <a:avLst/>
          </a:prstGeom>
        </p:spPr>
        <p:txBody>
          <a:bodyPr lIns="0" rIns="0" anchor="ctr">
            <a:normAutofit/>
          </a:bodyPr>
          <a:lstStyle>
            <a:lvl1pPr>
              <a:defRPr sz="2100" b="1">
                <a:latin typeface="方正粗雅宋简体" panose="02000000000000000000" pitchFamily="2" charset="-122"/>
                <a:ea typeface="方正粗雅宋简体" panose="02000000000000000000" pitchFamily="2" charset="-122"/>
              </a:defRPr>
            </a:lvl1pPr>
          </a:lstStyle>
          <a:p>
            <a:r>
              <a:rPr lang="zh-CN" altLang="en-US" dirty="0"/>
              <a:t>单击此处编辑母版标题样式</a:t>
            </a:r>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hasCustomPrompt="1"/>
          </p:nvPr>
        </p:nvSpPr>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fld>
            <a:endParaRPr lang="en-US" dirty="0"/>
          </a:p>
        </p:txBody>
      </p:sp>
    </p:spTree>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hasCustomPrompt="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endParaRPr lang="zh-CN" altLang="en-US"/>
          </a:p>
        </p:txBody>
      </p:sp>
      <p:sp>
        <p:nvSpPr>
          <p:cNvPr id="4" name="Date Placeholder 3"/>
          <p:cNvSpPr>
            <a:spLocks noGrp="1"/>
          </p:cNvSpPr>
          <p:nvPr>
            <p:ph type="dt" sz="half" idx="10"/>
          </p:nvPr>
        </p:nvSpPr>
        <p:spPr/>
        <p:txBody>
          <a:bodyPr/>
          <a:lstStyle/>
          <a:p>
            <a:fld id="{C764DE79-268F-4C1A-8933-263129D2AF90}" type="datetimeFigureOut">
              <a:rPr lang="en-US" dirty="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fld>
            <a:endParaRPr lang="en-US" dirty="0"/>
          </a:p>
        </p:txBody>
      </p:sp>
    </p:spTree>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hasCustomPrompt="1"/>
          </p:nvPr>
        </p:nvSpPr>
        <p:spPr>
          <a:xfrm>
            <a:off x="628650" y="1825625"/>
            <a:ext cx="38862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Content Placeholder 3"/>
          <p:cNvSpPr>
            <a:spLocks noGrp="1"/>
          </p:cNvSpPr>
          <p:nvPr>
            <p:ph sz="half" idx="2" hasCustomPrompt="1"/>
          </p:nvPr>
        </p:nvSpPr>
        <p:spPr>
          <a:xfrm>
            <a:off x="4629150" y="1825625"/>
            <a:ext cx="38862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dirty="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fld>
            <a:endParaRPr lang="en-US" dirty="0"/>
          </a:p>
        </p:txBody>
      </p:sp>
    </p:spTree>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a:t>单击此处编辑母版标题样式</a:t>
            </a:r>
            <a:endParaRPr lang="en-US" dirty="0"/>
          </a:p>
        </p:txBody>
      </p:sp>
      <p:sp>
        <p:nvSpPr>
          <p:cNvPr id="3" name="Text Placeholder 2"/>
          <p:cNvSpPr>
            <a:spLocks noGrp="1"/>
          </p:cNvSpPr>
          <p:nvPr>
            <p:ph type="body" idx="1" hasCustomPrompt="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Content Placeholder 3"/>
          <p:cNvSpPr>
            <a:spLocks noGrp="1"/>
          </p:cNvSpPr>
          <p:nvPr>
            <p:ph sz="half" idx="2" hasCustomPrompt="1"/>
          </p:nvPr>
        </p:nvSpPr>
        <p:spPr>
          <a:xfrm>
            <a:off x="629842" y="2505075"/>
            <a:ext cx="3868340"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5" name="Text Placeholder 4"/>
          <p:cNvSpPr>
            <a:spLocks noGrp="1"/>
          </p:cNvSpPr>
          <p:nvPr>
            <p:ph type="body" sz="quarter" idx="3" hasCustomPrompt="1"/>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Content Placeholder 5"/>
          <p:cNvSpPr>
            <a:spLocks noGrp="1"/>
          </p:cNvSpPr>
          <p:nvPr>
            <p:ph sz="quarter" idx="4" hasCustomPrompt="1"/>
          </p:nvPr>
        </p:nvSpPr>
        <p:spPr>
          <a:xfrm>
            <a:off x="4629150" y="2505075"/>
            <a:ext cx="3887391"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dirty="0"/>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fld>
            <a:endParaRPr lang="en-US" dirty="0"/>
          </a:p>
        </p:txBody>
      </p:sp>
    </p:spTree>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dirty="0"/>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fld>
            <a:endParaRPr lang="en-US" dirty="0"/>
          </a:p>
        </p:txBody>
      </p:sp>
    </p:spTree>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fld>
            <a:endParaRPr lang="en-US" dirty="0"/>
          </a:p>
        </p:txBody>
      </p:sp>
    </p:spTree>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hasCustomPrompt="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Text Placeholder 3"/>
          <p:cNvSpPr>
            <a:spLocks noGrp="1"/>
          </p:cNvSpPr>
          <p:nvPr>
            <p:ph type="body" sz="half" idx="2" hasCustomPrompt="1"/>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Date Placeholder 4"/>
          <p:cNvSpPr>
            <a:spLocks noGrp="1"/>
          </p:cNvSpPr>
          <p:nvPr>
            <p:ph type="dt" sz="half" idx="10"/>
          </p:nvPr>
        </p:nvSpPr>
        <p:spPr/>
        <p:txBody>
          <a:bodyPr/>
          <a:lstStyle/>
          <a:p>
            <a:fld id="{C764DE79-268F-4C1A-8933-263129D2AF90}" type="datetimeFigureOut">
              <a:rPr lang="en-US" dirty="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fld>
            <a:endParaRPr lang="en-US" dirty="0"/>
          </a:p>
        </p:txBody>
      </p:sp>
    </p:spTree>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hasCustomPrompt="1"/>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Date Placeholder 4"/>
          <p:cNvSpPr>
            <a:spLocks noGrp="1"/>
          </p:cNvSpPr>
          <p:nvPr>
            <p:ph type="dt" sz="half" idx="10"/>
          </p:nvPr>
        </p:nvSpPr>
        <p:spPr/>
        <p:txBody>
          <a:bodyPr/>
          <a:lstStyle/>
          <a:p>
            <a:fld id="{C764DE79-268F-4C1A-8933-263129D2AF90}" type="datetimeFigureOut">
              <a:rPr lang="en-US" dirty="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fld>
            <a:endParaRPr lang="en-US" dirty="0"/>
          </a:p>
        </p:txBody>
      </p:sp>
    </p:spTree>
  </p:cSld>
  <p:clrMapOvr>
    <a:masterClrMapping/>
  </p:clrMapOvr>
  <p:hf hdr="0" ftr="0" dt="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6" Type="http://schemas.openxmlformats.org/officeDocument/2006/relationships/theme" Target="../theme/theme1.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fld>
            <a:endParaRPr lang="en-US" dirty="0"/>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2.xml"/><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6" Type="http://schemas.openxmlformats.org/officeDocument/2006/relationships/notesSlide" Target="../notesSlides/notesSlide9.xml"/><Relationship Id="rId5" Type="http://schemas.openxmlformats.org/officeDocument/2006/relationships/vmlDrawing" Target="../drawings/vmlDrawing2.vml"/><Relationship Id="rId4" Type="http://schemas.openxmlformats.org/officeDocument/2006/relationships/slideLayout" Target="../slideLayouts/slideLayout14.xml"/><Relationship Id="rId3" Type="http://schemas.openxmlformats.org/officeDocument/2006/relationships/image" Target="../media/image11.png"/><Relationship Id="rId2" Type="http://schemas.openxmlformats.org/officeDocument/2006/relationships/image" Target="../media/image10.emf"/><Relationship Id="rId1" Type="http://schemas.openxmlformats.org/officeDocument/2006/relationships/oleObject" Target="../embeddings/oleObject3.bin"/></Relationships>
</file>

<file path=ppt/slides/_rels/slide11.xml.rels><?xml version="1.0" encoding="UTF-8" standalone="yes"?>
<Relationships xmlns="http://schemas.openxmlformats.org/package/2006/relationships"><Relationship Id="rId9" Type="http://schemas.openxmlformats.org/officeDocument/2006/relationships/slideLayout" Target="../slideLayouts/slideLayout14.xml"/><Relationship Id="rId8" Type="http://schemas.openxmlformats.org/officeDocument/2006/relationships/image" Target="../media/image19.png"/><Relationship Id="rId7" Type="http://schemas.openxmlformats.org/officeDocument/2006/relationships/image" Target="../media/image18.png"/><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 Id="rId3" Type="http://schemas.openxmlformats.org/officeDocument/2006/relationships/image" Target="../media/image14.png"/><Relationship Id="rId2" Type="http://schemas.openxmlformats.org/officeDocument/2006/relationships/image" Target="../media/image13.png"/><Relationship Id="rId10" Type="http://schemas.openxmlformats.org/officeDocument/2006/relationships/notesSlide" Target="../notesSlides/notesSlide10.xml"/><Relationship Id="rId1" Type="http://schemas.openxmlformats.org/officeDocument/2006/relationships/image" Target="../media/image12.png"/></Relationships>
</file>

<file path=ppt/slides/_rels/slide12.xml.rels><?xml version="1.0" encoding="UTF-8" standalone="yes"?>
<Relationships xmlns="http://schemas.openxmlformats.org/package/2006/relationships"><Relationship Id="rId6" Type="http://schemas.openxmlformats.org/officeDocument/2006/relationships/slideLayout" Target="../slideLayouts/slideLayout14.xml"/><Relationship Id="rId5" Type="http://schemas.openxmlformats.org/officeDocument/2006/relationships/image" Target="../media/image13.png"/><Relationship Id="rId4" Type="http://schemas.openxmlformats.org/officeDocument/2006/relationships/image" Target="../media/image23.png"/><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image" Target="../media/image20.png"/></Relationships>
</file>

<file path=ppt/slides/_rels/slide13.xml.rels><?xml version="1.0" encoding="UTF-8" standalone="yes"?>
<Relationships xmlns="http://schemas.openxmlformats.org/package/2006/relationships"><Relationship Id="rId5" Type="http://schemas.openxmlformats.org/officeDocument/2006/relationships/notesSlide" Target="../notesSlides/notesSlide11.xml"/><Relationship Id="rId4" Type="http://schemas.openxmlformats.org/officeDocument/2006/relationships/slideLayout" Target="../slideLayouts/slideLayout14.xml"/><Relationship Id="rId3" Type="http://schemas.openxmlformats.org/officeDocument/2006/relationships/image" Target="../media/image25.png"/><Relationship Id="rId2" Type="http://schemas.openxmlformats.org/officeDocument/2006/relationships/image" Target="../media/image20.png"/><Relationship Id="rId1" Type="http://schemas.openxmlformats.org/officeDocument/2006/relationships/image" Target="../media/image24.png"/></Relationships>
</file>

<file path=ppt/slides/_rels/slide14.xml.rels><?xml version="1.0" encoding="UTF-8" standalone="yes"?>
<Relationships xmlns="http://schemas.openxmlformats.org/package/2006/relationships"><Relationship Id="rId9" Type="http://schemas.openxmlformats.org/officeDocument/2006/relationships/notesSlide" Target="../notesSlides/notesSlide12.xml"/><Relationship Id="rId8" Type="http://schemas.openxmlformats.org/officeDocument/2006/relationships/slideLayout" Target="../slideLayouts/slideLayout14.xml"/><Relationship Id="rId7" Type="http://schemas.openxmlformats.org/officeDocument/2006/relationships/image" Target="../media/image32.png"/><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image" Target="../media/image26.png"/></Relationships>
</file>

<file path=ppt/slides/_rels/slide15.xml.rels><?xml version="1.0" encoding="UTF-8" standalone="yes"?>
<Relationships xmlns="http://schemas.openxmlformats.org/package/2006/relationships"><Relationship Id="rId6" Type="http://schemas.openxmlformats.org/officeDocument/2006/relationships/vmlDrawing" Target="../drawings/vmlDrawing3.vml"/><Relationship Id="rId5" Type="http://schemas.openxmlformats.org/officeDocument/2006/relationships/slideLayout" Target="../slideLayouts/slideLayout14.xml"/><Relationship Id="rId4" Type="http://schemas.openxmlformats.org/officeDocument/2006/relationships/image" Target="../media/image34.png"/><Relationship Id="rId3" Type="http://schemas.openxmlformats.org/officeDocument/2006/relationships/image" Target="../media/image33.wmf"/><Relationship Id="rId2" Type="http://schemas.openxmlformats.org/officeDocument/2006/relationships/oleObject" Target="../embeddings/oleObject4.bin"/><Relationship Id="rId1" Type="http://schemas.openxmlformats.org/officeDocument/2006/relationships/image" Target="../media/image20.png"/></Relationships>
</file>

<file path=ppt/slides/_rels/slide16.xml.rels><?xml version="1.0" encoding="UTF-8" standalone="yes"?>
<Relationships xmlns="http://schemas.openxmlformats.org/package/2006/relationships"><Relationship Id="rId6" Type="http://schemas.openxmlformats.org/officeDocument/2006/relationships/slideLayout" Target="../slideLayouts/slideLayout14.xml"/><Relationship Id="rId5" Type="http://schemas.openxmlformats.org/officeDocument/2006/relationships/image" Target="../media/image39.png"/><Relationship Id="rId4" Type="http://schemas.openxmlformats.org/officeDocument/2006/relationships/image" Target="../media/image38.png"/><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image" Target="../media/image35.png"/></Relationships>
</file>

<file path=ppt/slides/_rels/slide17.xml.rels><?xml version="1.0" encoding="UTF-8" standalone="yes"?>
<Relationships xmlns="http://schemas.openxmlformats.org/package/2006/relationships"><Relationship Id="rId8" Type="http://schemas.openxmlformats.org/officeDocument/2006/relationships/vmlDrawing" Target="../drawings/vmlDrawing4.vml"/><Relationship Id="rId7" Type="http://schemas.openxmlformats.org/officeDocument/2006/relationships/slideLayout" Target="../slideLayouts/slideLayout7.xml"/><Relationship Id="rId6" Type="http://schemas.openxmlformats.org/officeDocument/2006/relationships/image" Target="../media/image42.wmf"/><Relationship Id="rId5" Type="http://schemas.openxmlformats.org/officeDocument/2006/relationships/oleObject" Target="../embeddings/oleObject7.bin"/><Relationship Id="rId4" Type="http://schemas.openxmlformats.org/officeDocument/2006/relationships/image" Target="../media/image41.wmf"/><Relationship Id="rId3" Type="http://schemas.openxmlformats.org/officeDocument/2006/relationships/oleObject" Target="../embeddings/oleObject6.bin"/><Relationship Id="rId2" Type="http://schemas.openxmlformats.org/officeDocument/2006/relationships/image" Target="../media/image40.wmf"/><Relationship Id="rId1" Type="http://schemas.openxmlformats.org/officeDocument/2006/relationships/oleObject" Target="../embeddings/oleObject5.bin"/></Relationships>
</file>

<file path=ppt/slides/_rels/slide18.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14.xml"/><Relationship Id="rId2" Type="http://schemas.openxmlformats.org/officeDocument/2006/relationships/image" Target="../media/image44.png"/><Relationship Id="rId1" Type="http://schemas.openxmlformats.org/officeDocument/2006/relationships/image" Target="../media/image43.png"/></Relationships>
</file>

<file path=ppt/slides/_rels/slide19.xml.rels><?xml version="1.0" encoding="UTF-8" standalone="yes"?>
<Relationships xmlns="http://schemas.openxmlformats.org/package/2006/relationships"><Relationship Id="rId6" Type="http://schemas.openxmlformats.org/officeDocument/2006/relationships/notesSlide" Target="../notesSlides/notesSlide14.xml"/><Relationship Id="rId5" Type="http://schemas.openxmlformats.org/officeDocument/2006/relationships/slideLayout" Target="../slideLayouts/slideLayout14.xml"/><Relationship Id="rId4" Type="http://schemas.openxmlformats.org/officeDocument/2006/relationships/image" Target="../media/image48.png"/><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image" Target="../media/image45.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3.xml"/><Relationship Id="rId1" Type="http://schemas.openxmlformats.org/officeDocument/2006/relationships/image" Target="../media/image2.png"/></Relationships>
</file>

<file path=ppt/slides/_rels/slide20.xml.rels><?xml version="1.0" encoding="UTF-8" standalone="yes"?>
<Relationships xmlns="http://schemas.openxmlformats.org/package/2006/relationships"><Relationship Id="rId8" Type="http://schemas.openxmlformats.org/officeDocument/2006/relationships/notesSlide" Target="../notesSlides/notesSlide15.xml"/><Relationship Id="rId7" Type="http://schemas.openxmlformats.org/officeDocument/2006/relationships/vmlDrawing" Target="../drawings/vmlDrawing5.vml"/><Relationship Id="rId6" Type="http://schemas.openxmlformats.org/officeDocument/2006/relationships/slideLayout" Target="../slideLayouts/slideLayout14.xml"/><Relationship Id="rId5" Type="http://schemas.openxmlformats.org/officeDocument/2006/relationships/image" Target="../media/image52.png"/><Relationship Id="rId4" Type="http://schemas.openxmlformats.org/officeDocument/2006/relationships/image" Target="../media/image51.png"/><Relationship Id="rId3" Type="http://schemas.openxmlformats.org/officeDocument/2006/relationships/image" Target="../media/image50.wmf"/><Relationship Id="rId2" Type="http://schemas.openxmlformats.org/officeDocument/2006/relationships/oleObject" Target="../embeddings/oleObject8.bin"/><Relationship Id="rId1" Type="http://schemas.openxmlformats.org/officeDocument/2006/relationships/image" Target="../media/image49.png"/></Relationships>
</file>

<file path=ppt/slides/_rels/slide21.xml.rels><?xml version="1.0" encoding="UTF-8" standalone="yes"?>
<Relationships xmlns="http://schemas.openxmlformats.org/package/2006/relationships"><Relationship Id="rId9" Type="http://schemas.openxmlformats.org/officeDocument/2006/relationships/image" Target="../media/image61.png"/><Relationship Id="rId8" Type="http://schemas.openxmlformats.org/officeDocument/2006/relationships/image" Target="../media/image60.png"/><Relationship Id="rId7" Type="http://schemas.openxmlformats.org/officeDocument/2006/relationships/image" Target="../media/image59.png"/><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 Id="rId3" Type="http://schemas.openxmlformats.org/officeDocument/2006/relationships/image" Target="../media/image55.png"/><Relationship Id="rId2" Type="http://schemas.openxmlformats.org/officeDocument/2006/relationships/image" Target="../media/image54.png"/><Relationship Id="rId10" Type="http://schemas.openxmlformats.org/officeDocument/2006/relationships/slideLayout" Target="../slideLayouts/slideLayout14.xml"/><Relationship Id="rId1" Type="http://schemas.openxmlformats.org/officeDocument/2006/relationships/image" Target="../media/image53.png"/></Relationships>
</file>

<file path=ppt/slides/_rels/slide22.xml.rels><?xml version="1.0" encoding="UTF-8" standalone="yes"?>
<Relationships xmlns="http://schemas.openxmlformats.org/package/2006/relationships"><Relationship Id="rId9" Type="http://schemas.openxmlformats.org/officeDocument/2006/relationships/image" Target="../media/image67.png"/><Relationship Id="rId8" Type="http://schemas.openxmlformats.org/officeDocument/2006/relationships/image" Target="../media/image66.png"/><Relationship Id="rId7" Type="http://schemas.openxmlformats.org/officeDocument/2006/relationships/image" Target="../media/image65.png"/><Relationship Id="rId6" Type="http://schemas.openxmlformats.org/officeDocument/2006/relationships/image" Target="../media/image64.wmf"/><Relationship Id="rId5" Type="http://schemas.openxmlformats.org/officeDocument/2006/relationships/oleObject" Target="../embeddings/oleObject11.bin"/><Relationship Id="rId4" Type="http://schemas.openxmlformats.org/officeDocument/2006/relationships/image" Target="../media/image63.wmf"/><Relationship Id="rId3" Type="http://schemas.openxmlformats.org/officeDocument/2006/relationships/oleObject" Target="../embeddings/oleObject10.bin"/><Relationship Id="rId2" Type="http://schemas.openxmlformats.org/officeDocument/2006/relationships/image" Target="../media/image62.wmf"/><Relationship Id="rId11" Type="http://schemas.openxmlformats.org/officeDocument/2006/relationships/vmlDrawing" Target="../drawings/vmlDrawing6.vml"/><Relationship Id="rId10" Type="http://schemas.openxmlformats.org/officeDocument/2006/relationships/slideLayout" Target="../slideLayouts/slideLayout14.xml"/><Relationship Id="rId1" Type="http://schemas.openxmlformats.org/officeDocument/2006/relationships/oleObject" Target="../embeddings/oleObject9.bin"/></Relationships>
</file>

<file path=ppt/slides/_rels/slide23.xml.rels><?xml version="1.0" encoding="UTF-8" standalone="yes"?>
<Relationships xmlns="http://schemas.openxmlformats.org/package/2006/relationships"><Relationship Id="rId9" Type="http://schemas.openxmlformats.org/officeDocument/2006/relationships/oleObject" Target="../embeddings/oleObject16.bin"/><Relationship Id="rId8" Type="http://schemas.openxmlformats.org/officeDocument/2006/relationships/image" Target="../media/image71.emf"/><Relationship Id="rId7" Type="http://schemas.openxmlformats.org/officeDocument/2006/relationships/oleObject" Target="../embeddings/oleObject15.bin"/><Relationship Id="rId6" Type="http://schemas.openxmlformats.org/officeDocument/2006/relationships/image" Target="../media/image70.emf"/><Relationship Id="rId5" Type="http://schemas.openxmlformats.org/officeDocument/2006/relationships/oleObject" Target="../embeddings/oleObject14.bin"/><Relationship Id="rId4" Type="http://schemas.openxmlformats.org/officeDocument/2006/relationships/image" Target="../media/image69.emf"/><Relationship Id="rId3" Type="http://schemas.openxmlformats.org/officeDocument/2006/relationships/oleObject" Target="../embeddings/oleObject13.bin"/><Relationship Id="rId28" Type="http://schemas.openxmlformats.org/officeDocument/2006/relationships/vmlDrawing" Target="../drawings/vmlDrawing7.vml"/><Relationship Id="rId27" Type="http://schemas.openxmlformats.org/officeDocument/2006/relationships/slideLayout" Target="../slideLayouts/slideLayout14.xml"/><Relationship Id="rId26" Type="http://schemas.openxmlformats.org/officeDocument/2006/relationships/image" Target="../media/image80.emf"/><Relationship Id="rId25" Type="http://schemas.openxmlformats.org/officeDocument/2006/relationships/oleObject" Target="../embeddings/oleObject24.bin"/><Relationship Id="rId24" Type="http://schemas.openxmlformats.org/officeDocument/2006/relationships/image" Target="../media/image79.emf"/><Relationship Id="rId23" Type="http://schemas.openxmlformats.org/officeDocument/2006/relationships/oleObject" Target="../embeddings/oleObject23.bin"/><Relationship Id="rId22" Type="http://schemas.openxmlformats.org/officeDocument/2006/relationships/image" Target="../media/image78.emf"/><Relationship Id="rId21" Type="http://schemas.openxmlformats.org/officeDocument/2006/relationships/oleObject" Target="../embeddings/oleObject22.bin"/><Relationship Id="rId20" Type="http://schemas.openxmlformats.org/officeDocument/2006/relationships/image" Target="../media/image77.emf"/><Relationship Id="rId2" Type="http://schemas.openxmlformats.org/officeDocument/2006/relationships/image" Target="../media/image68.emf"/><Relationship Id="rId19" Type="http://schemas.openxmlformats.org/officeDocument/2006/relationships/oleObject" Target="../embeddings/oleObject21.bin"/><Relationship Id="rId18" Type="http://schemas.openxmlformats.org/officeDocument/2006/relationships/image" Target="../media/image76.emf"/><Relationship Id="rId17" Type="http://schemas.openxmlformats.org/officeDocument/2006/relationships/oleObject" Target="../embeddings/oleObject20.bin"/><Relationship Id="rId16" Type="http://schemas.openxmlformats.org/officeDocument/2006/relationships/image" Target="../media/image75.emf"/><Relationship Id="rId15" Type="http://schemas.openxmlformats.org/officeDocument/2006/relationships/oleObject" Target="../embeddings/oleObject19.bin"/><Relationship Id="rId14" Type="http://schemas.openxmlformats.org/officeDocument/2006/relationships/image" Target="../media/image74.emf"/><Relationship Id="rId13" Type="http://schemas.openxmlformats.org/officeDocument/2006/relationships/oleObject" Target="../embeddings/oleObject18.bin"/><Relationship Id="rId12" Type="http://schemas.openxmlformats.org/officeDocument/2006/relationships/image" Target="../media/image73.emf"/><Relationship Id="rId11" Type="http://schemas.openxmlformats.org/officeDocument/2006/relationships/oleObject" Target="../embeddings/oleObject17.bin"/><Relationship Id="rId10" Type="http://schemas.openxmlformats.org/officeDocument/2006/relationships/image" Target="../media/image72.emf"/><Relationship Id="rId1" Type="http://schemas.openxmlformats.org/officeDocument/2006/relationships/oleObject" Target="../embeddings/oleObject12.bin"/></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81.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82.png"/></Relationships>
</file>

<file path=ppt/slides/_rels/slide26.xml.rels><?xml version="1.0" encoding="UTF-8" standalone="yes"?>
<Relationships xmlns="http://schemas.openxmlformats.org/package/2006/relationships"><Relationship Id="rId4" Type="http://schemas.openxmlformats.org/officeDocument/2006/relationships/slideLayout" Target="../slideLayouts/slideLayout14.xml"/><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image" Target="../media/image8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6" Type="http://schemas.openxmlformats.org/officeDocument/2006/relationships/slideLayout" Target="../slideLayouts/slideLayout14.xml"/><Relationship Id="rId5" Type="http://schemas.openxmlformats.org/officeDocument/2006/relationships/image" Target="../media/image90.png"/><Relationship Id="rId4" Type="http://schemas.openxmlformats.org/officeDocument/2006/relationships/image" Target="../media/image89.png"/><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image" Target="../media/image86.png"/></Relationships>
</file>

<file path=ppt/slides/_rels/slide3.xml.rels><?xml version="1.0" encoding="UTF-8" standalone="yes"?>
<Relationships xmlns="http://schemas.openxmlformats.org/package/2006/relationships"><Relationship Id="rId7" Type="http://schemas.openxmlformats.org/officeDocument/2006/relationships/notesSlide" Target="../notesSlides/notesSlide3.xml"/><Relationship Id="rId6" Type="http://schemas.openxmlformats.org/officeDocument/2006/relationships/slideLayout" Target="../slideLayouts/slideLayout14.xml"/><Relationship Id="rId5" Type="http://schemas.microsoft.com/office/2007/relationships/diagramDrawing" Target="../diagrams/drawing1.xml"/><Relationship Id="rId4" Type="http://schemas.openxmlformats.org/officeDocument/2006/relationships/diagramColors" Target="../diagrams/colors1.xml"/><Relationship Id="rId3" Type="http://schemas.openxmlformats.org/officeDocument/2006/relationships/diagramQuickStyle" Target="../diagrams/quickStyle1.xml"/><Relationship Id="rId2" Type="http://schemas.openxmlformats.org/officeDocument/2006/relationships/diagramLayout" Target="../diagrams/layout1.xml"/><Relationship Id="rId1" Type="http://schemas.openxmlformats.org/officeDocument/2006/relationships/diagramData" Target="../diagrams/data1.xml"/></Relationships>
</file>

<file path=ppt/slides/_rels/slide30.xml.rels><?xml version="1.0" encoding="UTF-8" standalone="yes"?>
<Relationships xmlns="http://schemas.openxmlformats.org/package/2006/relationships"><Relationship Id="rId9" Type="http://schemas.openxmlformats.org/officeDocument/2006/relationships/oleObject" Target="../embeddings/oleObject29.bin"/><Relationship Id="rId8" Type="http://schemas.openxmlformats.org/officeDocument/2006/relationships/image" Target="../media/image94.wmf"/><Relationship Id="rId7" Type="http://schemas.openxmlformats.org/officeDocument/2006/relationships/oleObject" Target="../embeddings/oleObject28.bin"/><Relationship Id="rId6" Type="http://schemas.openxmlformats.org/officeDocument/2006/relationships/image" Target="../media/image93.wmf"/><Relationship Id="rId5" Type="http://schemas.openxmlformats.org/officeDocument/2006/relationships/oleObject" Target="../embeddings/oleObject27.bin"/><Relationship Id="rId4" Type="http://schemas.openxmlformats.org/officeDocument/2006/relationships/image" Target="../media/image92.wmf"/><Relationship Id="rId3" Type="http://schemas.openxmlformats.org/officeDocument/2006/relationships/oleObject" Target="../embeddings/oleObject26.bin"/><Relationship Id="rId2" Type="http://schemas.openxmlformats.org/officeDocument/2006/relationships/image" Target="../media/image91.wmf"/><Relationship Id="rId18" Type="http://schemas.openxmlformats.org/officeDocument/2006/relationships/vmlDrawing" Target="../drawings/vmlDrawing8.vml"/><Relationship Id="rId17" Type="http://schemas.openxmlformats.org/officeDocument/2006/relationships/slideLayout" Target="../slideLayouts/slideLayout14.xml"/><Relationship Id="rId16" Type="http://schemas.openxmlformats.org/officeDocument/2006/relationships/image" Target="../media/image98.wmf"/><Relationship Id="rId15" Type="http://schemas.openxmlformats.org/officeDocument/2006/relationships/oleObject" Target="../embeddings/oleObject32.bin"/><Relationship Id="rId14" Type="http://schemas.openxmlformats.org/officeDocument/2006/relationships/image" Target="../media/image97.wmf"/><Relationship Id="rId13" Type="http://schemas.openxmlformats.org/officeDocument/2006/relationships/oleObject" Target="../embeddings/oleObject31.bin"/><Relationship Id="rId12" Type="http://schemas.openxmlformats.org/officeDocument/2006/relationships/image" Target="../media/image96.wmf"/><Relationship Id="rId11" Type="http://schemas.openxmlformats.org/officeDocument/2006/relationships/oleObject" Target="../embeddings/oleObject30.bin"/><Relationship Id="rId10" Type="http://schemas.openxmlformats.org/officeDocument/2006/relationships/image" Target="../media/image95.wmf"/><Relationship Id="rId1" Type="http://schemas.openxmlformats.org/officeDocument/2006/relationships/oleObject" Target="../embeddings/oleObject25.bin"/></Relationships>
</file>

<file path=ppt/slides/_rels/slide31.xml.rels><?xml version="1.0" encoding="UTF-8" standalone="yes"?>
<Relationships xmlns="http://schemas.openxmlformats.org/package/2006/relationships"><Relationship Id="rId4" Type="http://schemas.openxmlformats.org/officeDocument/2006/relationships/slideLayout" Target="../slideLayouts/slideLayout14.xml"/><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image" Target="../media/image99.png"/></Relationships>
</file>

<file path=ppt/slides/_rels/slide32.xml.rels><?xml version="1.0" encoding="UTF-8" standalone="yes"?>
<Relationships xmlns="http://schemas.openxmlformats.org/package/2006/relationships"><Relationship Id="rId8" Type="http://schemas.openxmlformats.org/officeDocument/2006/relationships/vmlDrawing" Target="../drawings/vmlDrawing9.vml"/><Relationship Id="rId7" Type="http://schemas.openxmlformats.org/officeDocument/2006/relationships/slideLayout" Target="../slideLayouts/slideLayout7.xml"/><Relationship Id="rId6" Type="http://schemas.openxmlformats.org/officeDocument/2006/relationships/image" Target="../media/image105.png"/><Relationship Id="rId5" Type="http://schemas.openxmlformats.org/officeDocument/2006/relationships/image" Target="../media/image104.png"/><Relationship Id="rId4" Type="http://schemas.openxmlformats.org/officeDocument/2006/relationships/image" Target="../media/image103.emf"/><Relationship Id="rId3" Type="http://schemas.openxmlformats.org/officeDocument/2006/relationships/oleObject" Target="../embeddings/oleObject34.bin"/><Relationship Id="rId2" Type="http://schemas.openxmlformats.org/officeDocument/2006/relationships/image" Target="../media/image102.emf"/><Relationship Id="rId1" Type="http://schemas.openxmlformats.org/officeDocument/2006/relationships/oleObject" Target="../embeddings/oleObject33.bin"/></Relationships>
</file>

<file path=ppt/slides/_rels/slide33.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image" Target="../media/image106.png"/></Relationships>
</file>

<file path=ppt/slides/_rels/slide34.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image" Target="../media/image10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4" Type="http://schemas.openxmlformats.org/officeDocument/2006/relationships/vmlDrawing" Target="../drawings/vmlDrawing10.vml"/><Relationship Id="rId3" Type="http://schemas.openxmlformats.org/officeDocument/2006/relationships/slideLayout" Target="../slideLayouts/slideLayout14.xml"/><Relationship Id="rId2" Type="http://schemas.openxmlformats.org/officeDocument/2006/relationships/image" Target="../media/image112.emf"/><Relationship Id="rId1" Type="http://schemas.openxmlformats.org/officeDocument/2006/relationships/oleObject" Target="../embeddings/oleObject35.bin"/></Relationships>
</file>

<file path=ppt/slides/_rels/slide37.xml.rels><?xml version="1.0" encoding="UTF-8" standalone="yes"?>
<Relationships xmlns="http://schemas.openxmlformats.org/package/2006/relationships"><Relationship Id="rId4" Type="http://schemas.openxmlformats.org/officeDocument/2006/relationships/vmlDrawing" Target="../drawings/vmlDrawing11.vml"/><Relationship Id="rId3" Type="http://schemas.openxmlformats.org/officeDocument/2006/relationships/slideLayout" Target="../slideLayouts/slideLayout7.xml"/><Relationship Id="rId2" Type="http://schemas.openxmlformats.org/officeDocument/2006/relationships/image" Target="../media/image113.emf"/><Relationship Id="rId1" Type="http://schemas.openxmlformats.org/officeDocument/2006/relationships/oleObject" Target="../embeddings/oleObject36.bin"/></Relationships>
</file>

<file path=ppt/slides/_rels/slide38.xml.rels><?xml version="1.0" encoding="UTF-8" standalone="yes"?>
<Relationships xmlns="http://schemas.openxmlformats.org/package/2006/relationships"><Relationship Id="rId9" Type="http://schemas.openxmlformats.org/officeDocument/2006/relationships/slideLayout" Target="../slideLayouts/slideLayout14.xml"/><Relationship Id="rId8" Type="http://schemas.openxmlformats.org/officeDocument/2006/relationships/image" Target="../media/image117.emf"/><Relationship Id="rId7" Type="http://schemas.openxmlformats.org/officeDocument/2006/relationships/oleObject" Target="../embeddings/oleObject40.bin"/><Relationship Id="rId6" Type="http://schemas.openxmlformats.org/officeDocument/2006/relationships/image" Target="../media/image116.wmf"/><Relationship Id="rId5" Type="http://schemas.openxmlformats.org/officeDocument/2006/relationships/oleObject" Target="../embeddings/oleObject39.bin"/><Relationship Id="rId4" Type="http://schemas.openxmlformats.org/officeDocument/2006/relationships/image" Target="../media/image115.wmf"/><Relationship Id="rId3" Type="http://schemas.openxmlformats.org/officeDocument/2006/relationships/oleObject" Target="../embeddings/oleObject38.bin"/><Relationship Id="rId2" Type="http://schemas.openxmlformats.org/officeDocument/2006/relationships/image" Target="../media/image114.wmf"/><Relationship Id="rId10" Type="http://schemas.openxmlformats.org/officeDocument/2006/relationships/vmlDrawing" Target="../drawings/vmlDrawing12.vml"/><Relationship Id="rId1" Type="http://schemas.openxmlformats.org/officeDocument/2006/relationships/oleObject" Target="../embeddings/oleObject37.bin"/></Relationships>
</file>

<file path=ppt/slides/_rels/slide39.xml.rels><?xml version="1.0" encoding="UTF-8" standalone="yes"?>
<Relationships xmlns="http://schemas.openxmlformats.org/package/2006/relationships"><Relationship Id="rId4" Type="http://schemas.openxmlformats.org/officeDocument/2006/relationships/vmlDrawing" Target="../drawings/vmlDrawing13.vml"/><Relationship Id="rId3" Type="http://schemas.openxmlformats.org/officeDocument/2006/relationships/slideLayout" Target="../slideLayouts/slideLayout14.xml"/><Relationship Id="rId2" Type="http://schemas.openxmlformats.org/officeDocument/2006/relationships/image" Target="../media/image118.wmf"/><Relationship Id="rId1" Type="http://schemas.openxmlformats.org/officeDocument/2006/relationships/oleObject" Target="../embeddings/oleObject41.bin"/></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14.xml"/><Relationship Id="rId2" Type="http://schemas.openxmlformats.org/officeDocument/2006/relationships/image" Target="../media/image4.jpeg"/><Relationship Id="rId1" Type="http://schemas.openxmlformats.org/officeDocument/2006/relationships/image" Target="../media/image3.png"/></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119.jpeg"/></Relationships>
</file>

<file path=ppt/slides/_rels/slide41.xml.rels><?xml version="1.0" encoding="UTF-8" standalone="yes"?>
<Relationships xmlns="http://schemas.openxmlformats.org/package/2006/relationships"><Relationship Id="rId5" Type="http://schemas.openxmlformats.org/officeDocument/2006/relationships/slideLayout" Target="../slideLayouts/slideLayout14.xml"/><Relationship Id="rId4" Type="http://schemas.openxmlformats.org/officeDocument/2006/relationships/image" Target="../media/image123.png"/><Relationship Id="rId3" Type="http://schemas.openxmlformats.org/officeDocument/2006/relationships/image" Target="../media/image122.jpeg"/><Relationship Id="rId2" Type="http://schemas.openxmlformats.org/officeDocument/2006/relationships/image" Target="../media/image121.png"/><Relationship Id="rId1" Type="http://schemas.openxmlformats.org/officeDocument/2006/relationships/image" Target="../media/image120.jpeg"/></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image" Target="../media/image125.png"/><Relationship Id="rId1" Type="http://schemas.openxmlformats.org/officeDocument/2006/relationships/image" Target="../media/image124.png"/></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126.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5" Type="http://schemas.openxmlformats.org/officeDocument/2006/relationships/notesSlide" Target="../notesSlides/notesSlide16.xml"/><Relationship Id="rId4" Type="http://schemas.openxmlformats.org/officeDocument/2006/relationships/slideLayout" Target="../slideLayouts/slideLayout7.xml"/><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image" Target="../media/image127.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2.png"/></Relationships>
</file>

<file path=ppt/slides/_rels/slide6.xml.rels><?xml version="1.0" encoding="UTF-8" standalone="yes"?>
<Relationships xmlns="http://schemas.openxmlformats.org/package/2006/relationships"><Relationship Id="rId9" Type="http://schemas.openxmlformats.org/officeDocument/2006/relationships/notesSlide" Target="../notesSlides/notesSlide6.xml"/><Relationship Id="rId8" Type="http://schemas.openxmlformats.org/officeDocument/2006/relationships/vmlDrawing" Target="../drawings/vmlDrawing1.vml"/><Relationship Id="rId7" Type="http://schemas.openxmlformats.org/officeDocument/2006/relationships/slideLayout" Target="../slideLayouts/slideLayout14.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wmf"/><Relationship Id="rId3" Type="http://schemas.openxmlformats.org/officeDocument/2006/relationships/oleObject" Target="../embeddings/oleObject2.bin"/><Relationship Id="rId2" Type="http://schemas.openxmlformats.org/officeDocument/2006/relationships/image" Target="../media/image5.wmf"/><Relationship Id="rId1" Type="http://schemas.openxmlformats.org/officeDocument/2006/relationships/oleObject" Target="../embeddings/oleObject1.bin"/></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4.xml"/><Relationship Id="rId1"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7489" y="942113"/>
            <a:ext cx="9143985" cy="5143493"/>
            <a:chOff x="825151" y="1366432"/>
            <a:chExt cx="12191980" cy="6857990"/>
          </a:xfrm>
        </p:grpSpPr>
        <p:pic>
          <p:nvPicPr>
            <p:cNvPr id="6" name="图片 5" descr="图片包含 建筑物, 蛋糕&#10;&#10;描述已自动生成"/>
            <p:cNvPicPr>
              <a:picLocks noChangeAspect="1"/>
            </p:cNvPicPr>
            <p:nvPr/>
          </p:nvPicPr>
          <p:blipFill rotWithShape="1">
            <a:blip r:embed="rId1">
              <a:extLst>
                <a:ext uri="{28A0092B-C50C-407E-A947-70E740481C1C}">
                  <a14:useLocalDpi xmlns:a14="http://schemas.microsoft.com/office/drawing/2010/main" val="0"/>
                </a:ext>
              </a:extLst>
            </a:blip>
            <a:srcRect t="7787"/>
            <a:stretch>
              <a:fillRect/>
            </a:stretch>
          </p:blipFill>
          <p:spPr>
            <a:xfrm>
              <a:off x="1268404" y="1660348"/>
              <a:ext cx="11146951" cy="6270161"/>
            </a:xfrm>
            <a:prstGeom prst="rect">
              <a:avLst/>
            </a:prstGeom>
          </p:spPr>
        </p:pic>
        <p:sp>
          <p:nvSpPr>
            <p:cNvPr id="7" name="矩形 6"/>
            <p:cNvSpPr/>
            <p:nvPr/>
          </p:nvSpPr>
          <p:spPr>
            <a:xfrm>
              <a:off x="825151" y="1366432"/>
              <a:ext cx="12191980" cy="6857990"/>
            </a:xfrm>
            <a:prstGeom prst="rect">
              <a:avLst/>
            </a:prstGeom>
            <a:solidFill>
              <a:srgbClr val="04428A">
                <a:alpha val="9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spcAft>
                  <a:spcPts val="75"/>
                </a:spcAft>
              </a:pPr>
              <a:endParaRPr lang="zh-CN" altLang="en-US" sz="1350" dirty="0"/>
            </a:p>
          </p:txBody>
        </p:sp>
      </p:grpSp>
      <p:sp>
        <p:nvSpPr>
          <p:cNvPr id="11" name="文本占位符 10"/>
          <p:cNvSpPr>
            <a:spLocks noGrp="1"/>
          </p:cNvSpPr>
          <p:nvPr>
            <p:ph type="body" sz="quarter" idx="11"/>
          </p:nvPr>
        </p:nvSpPr>
        <p:spPr>
          <a:xfrm>
            <a:off x="934424" y="1729351"/>
            <a:ext cx="7519194" cy="2010158"/>
          </a:xfrm>
        </p:spPr>
        <p:txBody>
          <a:bodyPr>
            <a:normAutofit fontScale="92500" lnSpcReduction="10000"/>
          </a:bodyPr>
          <a:lstStyle/>
          <a:p>
            <a:pPr algn="ctr" eaLnBrk="1" hangingPunct="1">
              <a:spcBef>
                <a:spcPct val="0"/>
              </a:spcBef>
              <a:buFontTx/>
              <a:buNone/>
            </a:pPr>
            <a:r>
              <a:rPr kumimoji="0" lang="zh-CN" altLang="en-US" sz="7200" b="0" dirty="0">
                <a:latin typeface="隶书" panose="02010509060101010101" pitchFamily="49" charset="-122"/>
                <a:ea typeface="隶书" panose="02010509060101010101" pitchFamily="49" charset="-122"/>
              </a:rPr>
              <a:t>大学物理实验</a:t>
            </a:r>
            <a:endParaRPr kumimoji="0" lang="zh-CN" altLang="en-US" sz="7200" b="0" dirty="0">
              <a:latin typeface="隶书" panose="02010509060101010101" pitchFamily="49" charset="-122"/>
              <a:ea typeface="隶书" panose="02010509060101010101" pitchFamily="49" charset="-122"/>
            </a:endParaRPr>
          </a:p>
          <a:p>
            <a:pPr algn="ctr" eaLnBrk="1" hangingPunct="1">
              <a:spcBef>
                <a:spcPct val="0"/>
              </a:spcBef>
              <a:buFontTx/>
              <a:buNone/>
            </a:pPr>
            <a:r>
              <a:rPr kumimoji="0" lang="zh-CN" altLang="en-US" sz="7200" b="0" dirty="0">
                <a:latin typeface="隶书" panose="02010509060101010101" pitchFamily="49" charset="-122"/>
                <a:ea typeface="隶书" panose="02010509060101010101" pitchFamily="49" charset="-122"/>
              </a:rPr>
              <a:t>绪 论</a:t>
            </a:r>
            <a:r>
              <a:rPr kumimoji="0" lang="zh-CN" altLang="en-US" sz="6000" b="0" dirty="0"/>
              <a:t>    </a:t>
            </a:r>
            <a:endParaRPr kumimoji="0" lang="zh-CN" altLang="en-US" sz="6000" b="0" dirty="0"/>
          </a:p>
        </p:txBody>
      </p:sp>
      <p:grpSp>
        <p:nvGrpSpPr>
          <p:cNvPr id="14" name="组合 13"/>
          <p:cNvGrpSpPr/>
          <p:nvPr/>
        </p:nvGrpSpPr>
        <p:grpSpPr>
          <a:xfrm>
            <a:off x="3430487" y="223048"/>
            <a:ext cx="2159279" cy="635157"/>
            <a:chOff x="3330575" y="1152013"/>
            <a:chExt cx="3467101" cy="973371"/>
          </a:xfrm>
          <a:solidFill>
            <a:schemeClr val="accent1"/>
          </a:solidFill>
        </p:grpSpPr>
        <p:sp>
          <p:nvSpPr>
            <p:cNvPr id="15" name="Freeform 118"/>
            <p:cNvSpPr/>
            <p:nvPr/>
          </p:nvSpPr>
          <p:spPr bwMode="auto">
            <a:xfrm>
              <a:off x="6092825" y="1653896"/>
              <a:ext cx="123825" cy="128588"/>
            </a:xfrm>
            <a:custGeom>
              <a:avLst/>
              <a:gdLst>
                <a:gd name="T0" fmla="*/ 8 w 29"/>
                <a:gd name="T1" fmla="*/ 29 h 30"/>
                <a:gd name="T2" fmla="*/ 4 w 29"/>
                <a:gd name="T3" fmla="*/ 20 h 30"/>
                <a:gd name="T4" fmla="*/ 0 w 29"/>
                <a:gd name="T5" fmla="*/ 9 h 30"/>
                <a:gd name="T6" fmla="*/ 18 w 29"/>
                <a:gd name="T7" fmla="*/ 3 h 30"/>
                <a:gd name="T8" fmla="*/ 22 w 29"/>
                <a:gd name="T9" fmla="*/ 7 h 30"/>
                <a:gd name="T10" fmla="*/ 24 w 29"/>
                <a:gd name="T11" fmla="*/ 23 h 30"/>
                <a:gd name="T12" fmla="*/ 8 w 29"/>
                <a:gd name="T13" fmla="*/ 29 h 30"/>
              </a:gdLst>
              <a:ahLst/>
              <a:cxnLst>
                <a:cxn ang="0">
                  <a:pos x="T0" y="T1"/>
                </a:cxn>
                <a:cxn ang="0">
                  <a:pos x="T2" y="T3"/>
                </a:cxn>
                <a:cxn ang="0">
                  <a:pos x="T4" y="T5"/>
                </a:cxn>
                <a:cxn ang="0">
                  <a:pos x="T6" y="T7"/>
                </a:cxn>
                <a:cxn ang="0">
                  <a:pos x="T8" y="T9"/>
                </a:cxn>
                <a:cxn ang="0">
                  <a:pos x="T10" y="T11"/>
                </a:cxn>
                <a:cxn ang="0">
                  <a:pos x="T12" y="T13"/>
                </a:cxn>
              </a:cxnLst>
              <a:rect l="0" t="0" r="r" b="b"/>
              <a:pathLst>
                <a:path w="29" h="30">
                  <a:moveTo>
                    <a:pt x="8" y="29"/>
                  </a:moveTo>
                  <a:cubicBezTo>
                    <a:pt x="2" y="27"/>
                    <a:pt x="5" y="26"/>
                    <a:pt x="4" y="20"/>
                  </a:cubicBezTo>
                  <a:cubicBezTo>
                    <a:pt x="4" y="16"/>
                    <a:pt x="0" y="12"/>
                    <a:pt x="0" y="9"/>
                  </a:cubicBezTo>
                  <a:cubicBezTo>
                    <a:pt x="0" y="0"/>
                    <a:pt x="11" y="0"/>
                    <a:pt x="18" y="3"/>
                  </a:cubicBezTo>
                  <a:cubicBezTo>
                    <a:pt x="19" y="4"/>
                    <a:pt x="21" y="6"/>
                    <a:pt x="22" y="7"/>
                  </a:cubicBezTo>
                  <a:cubicBezTo>
                    <a:pt x="25" y="12"/>
                    <a:pt x="29" y="18"/>
                    <a:pt x="24" y="23"/>
                  </a:cubicBezTo>
                  <a:cubicBezTo>
                    <a:pt x="20" y="28"/>
                    <a:pt x="13" y="30"/>
                    <a:pt x="8" y="29"/>
                  </a:cubicBezTo>
                </a:path>
              </a:pathLst>
            </a:custGeom>
            <a:grpFill/>
            <a:ln>
              <a:noFill/>
            </a:ln>
          </p:spPr>
          <p:txBody>
            <a:bodyPr vert="horz" wrap="square" lIns="68580" tIns="34290" rIns="68580" bIns="34290" numCol="1" anchor="t" anchorCtr="0" compatLnSpc="1"/>
            <a:lstStyle/>
            <a:p>
              <a:pPr>
                <a:lnSpc>
                  <a:spcPct val="120000"/>
                </a:lnSpc>
                <a:spcAft>
                  <a:spcPts val="75"/>
                </a:spcAft>
              </a:pPr>
              <a:endParaRPr lang="zh-CN" altLang="en-US" sz="1350">
                <a:solidFill>
                  <a:schemeClr val="bg1"/>
                </a:solidFill>
              </a:endParaRPr>
            </a:p>
          </p:txBody>
        </p:sp>
        <p:sp>
          <p:nvSpPr>
            <p:cNvPr id="16" name="Freeform 119"/>
            <p:cNvSpPr/>
            <p:nvPr/>
          </p:nvSpPr>
          <p:spPr bwMode="auto">
            <a:xfrm>
              <a:off x="5724525" y="1276071"/>
              <a:ext cx="444500" cy="463550"/>
            </a:xfrm>
            <a:custGeom>
              <a:avLst/>
              <a:gdLst>
                <a:gd name="T0" fmla="*/ 27 w 105"/>
                <a:gd name="T1" fmla="*/ 108 h 108"/>
                <a:gd name="T2" fmla="*/ 27 w 105"/>
                <a:gd name="T3" fmla="*/ 107 h 108"/>
                <a:gd name="T4" fmla="*/ 27 w 105"/>
                <a:gd name="T5" fmla="*/ 105 h 108"/>
                <a:gd name="T6" fmla="*/ 45 w 105"/>
                <a:gd name="T7" fmla="*/ 94 h 108"/>
                <a:gd name="T8" fmla="*/ 55 w 105"/>
                <a:gd name="T9" fmla="*/ 80 h 108"/>
                <a:gd name="T10" fmla="*/ 21 w 105"/>
                <a:gd name="T11" fmla="*/ 93 h 108"/>
                <a:gd name="T12" fmla="*/ 7 w 105"/>
                <a:gd name="T13" fmla="*/ 87 h 108"/>
                <a:gd name="T14" fmla="*/ 7 w 105"/>
                <a:gd name="T15" fmla="*/ 86 h 108"/>
                <a:gd name="T16" fmla="*/ 7 w 105"/>
                <a:gd name="T17" fmla="*/ 75 h 108"/>
                <a:gd name="T18" fmla="*/ 49 w 105"/>
                <a:gd name="T19" fmla="*/ 64 h 108"/>
                <a:gd name="T20" fmla="*/ 61 w 105"/>
                <a:gd name="T21" fmla="*/ 58 h 108"/>
                <a:gd name="T22" fmla="*/ 63 w 105"/>
                <a:gd name="T23" fmla="*/ 11 h 108"/>
                <a:gd name="T24" fmla="*/ 80 w 105"/>
                <a:gd name="T25" fmla="*/ 13 h 108"/>
                <a:gd name="T26" fmla="*/ 84 w 105"/>
                <a:gd name="T27" fmla="*/ 17 h 108"/>
                <a:gd name="T28" fmla="*/ 84 w 105"/>
                <a:gd name="T29" fmla="*/ 17 h 108"/>
                <a:gd name="T30" fmla="*/ 84 w 105"/>
                <a:gd name="T31" fmla="*/ 28 h 108"/>
                <a:gd name="T32" fmla="*/ 80 w 105"/>
                <a:gd name="T33" fmla="*/ 52 h 108"/>
                <a:gd name="T34" fmla="*/ 102 w 105"/>
                <a:gd name="T35" fmla="*/ 44 h 108"/>
                <a:gd name="T36" fmla="*/ 100 w 105"/>
                <a:gd name="T37" fmla="*/ 56 h 108"/>
                <a:gd name="T38" fmla="*/ 78 w 105"/>
                <a:gd name="T39" fmla="*/ 66 h 108"/>
                <a:gd name="T40" fmla="*/ 67 w 105"/>
                <a:gd name="T41" fmla="*/ 90 h 108"/>
                <a:gd name="T42" fmla="*/ 61 w 105"/>
                <a:gd name="T43" fmla="*/ 95 h 108"/>
                <a:gd name="T44" fmla="*/ 46 w 105"/>
                <a:gd name="T45" fmla="*/ 104 h 108"/>
                <a:gd name="T46" fmla="*/ 27 w 105"/>
                <a:gd name="T47" fmla="*/ 108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05" h="108">
                  <a:moveTo>
                    <a:pt x="27" y="108"/>
                  </a:moveTo>
                  <a:cubicBezTo>
                    <a:pt x="27" y="108"/>
                    <a:pt x="27" y="107"/>
                    <a:pt x="27" y="107"/>
                  </a:cubicBezTo>
                  <a:cubicBezTo>
                    <a:pt x="27" y="107"/>
                    <a:pt x="27" y="106"/>
                    <a:pt x="27" y="105"/>
                  </a:cubicBezTo>
                  <a:cubicBezTo>
                    <a:pt x="29" y="105"/>
                    <a:pt x="45" y="94"/>
                    <a:pt x="45" y="94"/>
                  </a:cubicBezTo>
                  <a:cubicBezTo>
                    <a:pt x="49" y="90"/>
                    <a:pt x="54" y="86"/>
                    <a:pt x="55" y="80"/>
                  </a:cubicBezTo>
                  <a:cubicBezTo>
                    <a:pt x="43" y="84"/>
                    <a:pt x="33" y="92"/>
                    <a:pt x="21" y="93"/>
                  </a:cubicBezTo>
                  <a:cubicBezTo>
                    <a:pt x="15" y="92"/>
                    <a:pt x="11" y="89"/>
                    <a:pt x="7" y="87"/>
                  </a:cubicBezTo>
                  <a:cubicBezTo>
                    <a:pt x="7" y="87"/>
                    <a:pt x="7" y="86"/>
                    <a:pt x="7" y="86"/>
                  </a:cubicBezTo>
                  <a:cubicBezTo>
                    <a:pt x="1" y="82"/>
                    <a:pt x="0" y="77"/>
                    <a:pt x="7" y="75"/>
                  </a:cubicBezTo>
                  <a:cubicBezTo>
                    <a:pt x="19" y="77"/>
                    <a:pt x="38" y="69"/>
                    <a:pt x="49" y="64"/>
                  </a:cubicBezTo>
                  <a:cubicBezTo>
                    <a:pt x="52" y="63"/>
                    <a:pt x="59" y="61"/>
                    <a:pt x="61" y="58"/>
                  </a:cubicBezTo>
                  <a:cubicBezTo>
                    <a:pt x="64" y="42"/>
                    <a:pt x="62" y="26"/>
                    <a:pt x="63" y="11"/>
                  </a:cubicBezTo>
                  <a:cubicBezTo>
                    <a:pt x="67" y="0"/>
                    <a:pt x="74" y="8"/>
                    <a:pt x="80" y="13"/>
                  </a:cubicBezTo>
                  <a:cubicBezTo>
                    <a:pt x="81" y="14"/>
                    <a:pt x="82" y="15"/>
                    <a:pt x="84" y="17"/>
                  </a:cubicBezTo>
                  <a:cubicBezTo>
                    <a:pt x="84" y="17"/>
                    <a:pt x="84" y="17"/>
                    <a:pt x="84" y="17"/>
                  </a:cubicBezTo>
                  <a:cubicBezTo>
                    <a:pt x="87" y="22"/>
                    <a:pt x="88" y="24"/>
                    <a:pt x="84" y="28"/>
                  </a:cubicBezTo>
                  <a:cubicBezTo>
                    <a:pt x="81" y="36"/>
                    <a:pt x="79" y="44"/>
                    <a:pt x="80" y="52"/>
                  </a:cubicBezTo>
                  <a:cubicBezTo>
                    <a:pt x="88" y="51"/>
                    <a:pt x="93" y="44"/>
                    <a:pt x="102" y="44"/>
                  </a:cubicBezTo>
                  <a:cubicBezTo>
                    <a:pt x="105" y="48"/>
                    <a:pt x="104" y="52"/>
                    <a:pt x="100" y="56"/>
                  </a:cubicBezTo>
                  <a:cubicBezTo>
                    <a:pt x="93" y="59"/>
                    <a:pt x="86" y="62"/>
                    <a:pt x="78" y="66"/>
                  </a:cubicBezTo>
                  <a:cubicBezTo>
                    <a:pt x="76" y="74"/>
                    <a:pt x="73" y="84"/>
                    <a:pt x="67" y="90"/>
                  </a:cubicBezTo>
                  <a:cubicBezTo>
                    <a:pt x="66" y="91"/>
                    <a:pt x="62" y="95"/>
                    <a:pt x="61" y="95"/>
                  </a:cubicBezTo>
                  <a:cubicBezTo>
                    <a:pt x="56" y="98"/>
                    <a:pt x="51" y="102"/>
                    <a:pt x="46" y="104"/>
                  </a:cubicBezTo>
                  <a:cubicBezTo>
                    <a:pt x="30" y="108"/>
                    <a:pt x="30" y="107"/>
                    <a:pt x="27" y="108"/>
                  </a:cubicBezTo>
                </a:path>
              </a:pathLst>
            </a:custGeom>
            <a:grpFill/>
            <a:ln>
              <a:noFill/>
            </a:ln>
          </p:spPr>
          <p:txBody>
            <a:bodyPr vert="horz" wrap="square" lIns="68580" tIns="34290" rIns="68580" bIns="34290" numCol="1" anchor="t" anchorCtr="0" compatLnSpc="1"/>
            <a:lstStyle/>
            <a:p>
              <a:pPr>
                <a:lnSpc>
                  <a:spcPct val="120000"/>
                </a:lnSpc>
                <a:spcAft>
                  <a:spcPts val="75"/>
                </a:spcAft>
              </a:pPr>
              <a:endParaRPr lang="zh-CN" altLang="en-US" sz="1350">
                <a:solidFill>
                  <a:schemeClr val="bg1"/>
                </a:solidFill>
              </a:endParaRPr>
            </a:p>
          </p:txBody>
        </p:sp>
        <p:sp>
          <p:nvSpPr>
            <p:cNvPr id="17" name="Freeform 120"/>
            <p:cNvSpPr/>
            <p:nvPr/>
          </p:nvSpPr>
          <p:spPr bwMode="auto">
            <a:xfrm>
              <a:off x="5151438" y="1545946"/>
              <a:ext cx="261938" cy="309563"/>
            </a:xfrm>
            <a:custGeom>
              <a:avLst/>
              <a:gdLst>
                <a:gd name="T0" fmla="*/ 14 w 62"/>
                <a:gd name="T1" fmla="*/ 72 h 72"/>
                <a:gd name="T2" fmla="*/ 0 w 62"/>
                <a:gd name="T3" fmla="*/ 58 h 72"/>
                <a:gd name="T4" fmla="*/ 2 w 62"/>
                <a:gd name="T5" fmla="*/ 53 h 72"/>
                <a:gd name="T6" fmla="*/ 41 w 62"/>
                <a:gd name="T7" fmla="*/ 22 h 72"/>
                <a:gd name="T8" fmla="*/ 53 w 62"/>
                <a:gd name="T9" fmla="*/ 5 h 72"/>
                <a:gd name="T10" fmla="*/ 54 w 62"/>
                <a:gd name="T11" fmla="*/ 4 h 72"/>
                <a:gd name="T12" fmla="*/ 54 w 62"/>
                <a:gd name="T13" fmla="*/ 4 h 72"/>
                <a:gd name="T14" fmla="*/ 62 w 62"/>
                <a:gd name="T15" fmla="*/ 5 h 72"/>
                <a:gd name="T16" fmla="*/ 53 w 62"/>
                <a:gd name="T17" fmla="*/ 16 h 72"/>
                <a:gd name="T18" fmla="*/ 44 w 62"/>
                <a:gd name="T19" fmla="*/ 36 h 72"/>
                <a:gd name="T20" fmla="*/ 39 w 62"/>
                <a:gd name="T21" fmla="*/ 44 h 72"/>
                <a:gd name="T22" fmla="*/ 28 w 62"/>
                <a:gd name="T23" fmla="*/ 59 h 72"/>
                <a:gd name="T24" fmla="*/ 17 w 62"/>
                <a:gd name="T25" fmla="*/ 71 h 72"/>
                <a:gd name="T26" fmla="*/ 14 w 62"/>
                <a:gd name="T27"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2" h="72">
                  <a:moveTo>
                    <a:pt x="14" y="72"/>
                  </a:moveTo>
                  <a:cubicBezTo>
                    <a:pt x="8" y="69"/>
                    <a:pt x="3" y="62"/>
                    <a:pt x="0" y="58"/>
                  </a:cubicBezTo>
                  <a:cubicBezTo>
                    <a:pt x="1" y="56"/>
                    <a:pt x="1" y="55"/>
                    <a:pt x="2" y="53"/>
                  </a:cubicBezTo>
                  <a:cubicBezTo>
                    <a:pt x="15" y="43"/>
                    <a:pt x="28" y="34"/>
                    <a:pt x="41" y="22"/>
                  </a:cubicBezTo>
                  <a:cubicBezTo>
                    <a:pt x="44" y="16"/>
                    <a:pt x="49" y="10"/>
                    <a:pt x="53" y="5"/>
                  </a:cubicBezTo>
                  <a:cubicBezTo>
                    <a:pt x="53" y="5"/>
                    <a:pt x="54" y="4"/>
                    <a:pt x="54" y="4"/>
                  </a:cubicBezTo>
                  <a:cubicBezTo>
                    <a:pt x="54" y="4"/>
                    <a:pt x="54" y="4"/>
                    <a:pt x="54" y="4"/>
                  </a:cubicBezTo>
                  <a:cubicBezTo>
                    <a:pt x="57" y="1"/>
                    <a:pt x="59" y="0"/>
                    <a:pt x="62" y="5"/>
                  </a:cubicBezTo>
                  <a:cubicBezTo>
                    <a:pt x="62" y="9"/>
                    <a:pt x="55" y="12"/>
                    <a:pt x="53" y="16"/>
                  </a:cubicBezTo>
                  <a:cubicBezTo>
                    <a:pt x="51" y="23"/>
                    <a:pt x="48" y="29"/>
                    <a:pt x="44" y="36"/>
                  </a:cubicBezTo>
                  <a:cubicBezTo>
                    <a:pt x="43" y="37"/>
                    <a:pt x="43" y="37"/>
                    <a:pt x="39" y="44"/>
                  </a:cubicBezTo>
                  <a:cubicBezTo>
                    <a:pt x="35" y="47"/>
                    <a:pt x="30" y="54"/>
                    <a:pt x="28" y="59"/>
                  </a:cubicBezTo>
                  <a:cubicBezTo>
                    <a:pt x="24" y="61"/>
                    <a:pt x="22" y="69"/>
                    <a:pt x="17" y="71"/>
                  </a:cubicBezTo>
                  <a:cubicBezTo>
                    <a:pt x="16" y="71"/>
                    <a:pt x="15" y="72"/>
                    <a:pt x="14" y="72"/>
                  </a:cubicBezTo>
                </a:path>
              </a:pathLst>
            </a:custGeom>
            <a:grpFill/>
            <a:ln>
              <a:noFill/>
            </a:ln>
          </p:spPr>
          <p:txBody>
            <a:bodyPr vert="horz" wrap="square" lIns="68580" tIns="34290" rIns="68580" bIns="34290" numCol="1" anchor="t" anchorCtr="0" compatLnSpc="1"/>
            <a:lstStyle/>
            <a:p>
              <a:pPr>
                <a:lnSpc>
                  <a:spcPct val="120000"/>
                </a:lnSpc>
                <a:spcAft>
                  <a:spcPts val="75"/>
                </a:spcAft>
              </a:pPr>
              <a:endParaRPr lang="zh-CN" altLang="en-US" sz="1350">
                <a:solidFill>
                  <a:schemeClr val="bg1"/>
                </a:solidFill>
              </a:endParaRPr>
            </a:p>
          </p:txBody>
        </p:sp>
        <p:sp>
          <p:nvSpPr>
            <p:cNvPr id="18" name="Freeform 121"/>
            <p:cNvSpPr/>
            <p:nvPr/>
          </p:nvSpPr>
          <p:spPr bwMode="auto">
            <a:xfrm>
              <a:off x="5481638" y="1538008"/>
              <a:ext cx="149225" cy="115888"/>
            </a:xfrm>
            <a:custGeom>
              <a:avLst/>
              <a:gdLst>
                <a:gd name="T0" fmla="*/ 15 w 35"/>
                <a:gd name="T1" fmla="*/ 27 h 27"/>
                <a:gd name="T2" fmla="*/ 0 w 35"/>
                <a:gd name="T3" fmla="*/ 16 h 27"/>
                <a:gd name="T4" fmla="*/ 2 w 35"/>
                <a:gd name="T5" fmla="*/ 11 h 27"/>
                <a:gd name="T6" fmla="*/ 5 w 35"/>
                <a:gd name="T7" fmla="*/ 10 h 27"/>
                <a:gd name="T8" fmla="*/ 13 w 35"/>
                <a:gd name="T9" fmla="*/ 9 h 27"/>
                <a:gd name="T10" fmla="*/ 35 w 35"/>
                <a:gd name="T11" fmla="*/ 3 h 27"/>
                <a:gd name="T12" fmla="*/ 15 w 35"/>
                <a:gd name="T13" fmla="*/ 27 h 27"/>
              </a:gdLst>
              <a:ahLst/>
              <a:cxnLst>
                <a:cxn ang="0">
                  <a:pos x="T0" y="T1"/>
                </a:cxn>
                <a:cxn ang="0">
                  <a:pos x="T2" y="T3"/>
                </a:cxn>
                <a:cxn ang="0">
                  <a:pos x="T4" y="T5"/>
                </a:cxn>
                <a:cxn ang="0">
                  <a:pos x="T6" y="T7"/>
                </a:cxn>
                <a:cxn ang="0">
                  <a:pos x="T8" y="T9"/>
                </a:cxn>
                <a:cxn ang="0">
                  <a:pos x="T10" y="T11"/>
                </a:cxn>
                <a:cxn ang="0">
                  <a:pos x="T12" y="T13"/>
                </a:cxn>
              </a:cxnLst>
              <a:rect l="0" t="0" r="r" b="b"/>
              <a:pathLst>
                <a:path w="35" h="27">
                  <a:moveTo>
                    <a:pt x="15" y="27"/>
                  </a:moveTo>
                  <a:cubicBezTo>
                    <a:pt x="7" y="26"/>
                    <a:pt x="5" y="21"/>
                    <a:pt x="0" y="16"/>
                  </a:cubicBezTo>
                  <a:cubicBezTo>
                    <a:pt x="0" y="14"/>
                    <a:pt x="1" y="13"/>
                    <a:pt x="2" y="11"/>
                  </a:cubicBezTo>
                  <a:cubicBezTo>
                    <a:pt x="4" y="11"/>
                    <a:pt x="4" y="11"/>
                    <a:pt x="5" y="10"/>
                  </a:cubicBezTo>
                  <a:cubicBezTo>
                    <a:pt x="8" y="9"/>
                    <a:pt x="10" y="9"/>
                    <a:pt x="13" y="9"/>
                  </a:cubicBezTo>
                  <a:cubicBezTo>
                    <a:pt x="18" y="8"/>
                    <a:pt x="30" y="0"/>
                    <a:pt x="35" y="3"/>
                  </a:cubicBezTo>
                  <a:cubicBezTo>
                    <a:pt x="35" y="13"/>
                    <a:pt x="24" y="24"/>
                    <a:pt x="15" y="27"/>
                  </a:cubicBezTo>
                </a:path>
              </a:pathLst>
            </a:custGeom>
            <a:grpFill/>
            <a:ln>
              <a:noFill/>
            </a:ln>
          </p:spPr>
          <p:txBody>
            <a:bodyPr vert="horz" wrap="square" lIns="68580" tIns="34290" rIns="68580" bIns="34290" numCol="1" anchor="t" anchorCtr="0" compatLnSpc="1"/>
            <a:lstStyle/>
            <a:p>
              <a:pPr>
                <a:lnSpc>
                  <a:spcPct val="120000"/>
                </a:lnSpc>
                <a:spcAft>
                  <a:spcPts val="75"/>
                </a:spcAft>
              </a:pPr>
              <a:endParaRPr lang="zh-CN" altLang="en-US" sz="1350">
                <a:solidFill>
                  <a:schemeClr val="bg1"/>
                </a:solidFill>
              </a:endParaRPr>
            </a:p>
          </p:txBody>
        </p:sp>
        <p:sp>
          <p:nvSpPr>
            <p:cNvPr id="19" name="Freeform 122"/>
            <p:cNvSpPr/>
            <p:nvPr/>
          </p:nvSpPr>
          <p:spPr bwMode="auto">
            <a:xfrm>
              <a:off x="5260975" y="1469746"/>
              <a:ext cx="98425" cy="115888"/>
            </a:xfrm>
            <a:custGeom>
              <a:avLst/>
              <a:gdLst>
                <a:gd name="T0" fmla="*/ 4 w 23"/>
                <a:gd name="T1" fmla="*/ 27 h 27"/>
                <a:gd name="T2" fmla="*/ 0 w 23"/>
                <a:gd name="T3" fmla="*/ 7 h 27"/>
                <a:gd name="T4" fmla="*/ 15 w 23"/>
                <a:gd name="T5" fmla="*/ 4 h 27"/>
                <a:gd name="T6" fmla="*/ 18 w 23"/>
                <a:gd name="T7" fmla="*/ 20 h 27"/>
                <a:gd name="T8" fmla="*/ 4 w 23"/>
                <a:gd name="T9" fmla="*/ 27 h 27"/>
              </a:gdLst>
              <a:ahLst/>
              <a:cxnLst>
                <a:cxn ang="0">
                  <a:pos x="T0" y="T1"/>
                </a:cxn>
                <a:cxn ang="0">
                  <a:pos x="T2" y="T3"/>
                </a:cxn>
                <a:cxn ang="0">
                  <a:pos x="T4" y="T5"/>
                </a:cxn>
                <a:cxn ang="0">
                  <a:pos x="T6" y="T7"/>
                </a:cxn>
                <a:cxn ang="0">
                  <a:pos x="T8" y="T9"/>
                </a:cxn>
              </a:cxnLst>
              <a:rect l="0" t="0" r="r" b="b"/>
              <a:pathLst>
                <a:path w="23" h="27">
                  <a:moveTo>
                    <a:pt x="4" y="27"/>
                  </a:moveTo>
                  <a:cubicBezTo>
                    <a:pt x="1" y="24"/>
                    <a:pt x="0" y="11"/>
                    <a:pt x="0" y="7"/>
                  </a:cubicBezTo>
                  <a:cubicBezTo>
                    <a:pt x="2" y="0"/>
                    <a:pt x="9" y="0"/>
                    <a:pt x="15" y="4"/>
                  </a:cubicBezTo>
                  <a:cubicBezTo>
                    <a:pt x="20" y="10"/>
                    <a:pt x="23" y="13"/>
                    <a:pt x="18" y="20"/>
                  </a:cubicBezTo>
                  <a:cubicBezTo>
                    <a:pt x="13" y="25"/>
                    <a:pt x="10" y="26"/>
                    <a:pt x="4" y="27"/>
                  </a:cubicBezTo>
                </a:path>
              </a:pathLst>
            </a:custGeom>
            <a:grpFill/>
            <a:ln>
              <a:noFill/>
            </a:ln>
          </p:spPr>
          <p:txBody>
            <a:bodyPr vert="horz" wrap="square" lIns="68580" tIns="34290" rIns="68580" bIns="34290" numCol="1" anchor="t" anchorCtr="0" compatLnSpc="1"/>
            <a:lstStyle/>
            <a:p>
              <a:pPr>
                <a:lnSpc>
                  <a:spcPct val="120000"/>
                </a:lnSpc>
                <a:spcAft>
                  <a:spcPts val="75"/>
                </a:spcAft>
              </a:pPr>
              <a:endParaRPr lang="zh-CN" altLang="en-US" sz="1350">
                <a:solidFill>
                  <a:schemeClr val="bg1"/>
                </a:solidFill>
              </a:endParaRPr>
            </a:p>
          </p:txBody>
        </p:sp>
        <p:sp>
          <p:nvSpPr>
            <p:cNvPr id="20" name="Freeform 123"/>
            <p:cNvSpPr/>
            <p:nvPr/>
          </p:nvSpPr>
          <p:spPr bwMode="auto">
            <a:xfrm>
              <a:off x="5478463" y="1391958"/>
              <a:ext cx="173038" cy="163513"/>
            </a:xfrm>
            <a:custGeom>
              <a:avLst/>
              <a:gdLst>
                <a:gd name="T0" fmla="*/ 14 w 41"/>
                <a:gd name="T1" fmla="*/ 38 h 38"/>
                <a:gd name="T2" fmla="*/ 17 w 41"/>
                <a:gd name="T3" fmla="*/ 24 h 38"/>
                <a:gd name="T4" fmla="*/ 11 w 41"/>
                <a:gd name="T5" fmla="*/ 25 h 38"/>
                <a:gd name="T6" fmla="*/ 3 w 41"/>
                <a:gd name="T7" fmla="*/ 12 h 38"/>
                <a:gd name="T8" fmla="*/ 11 w 41"/>
                <a:gd name="T9" fmla="*/ 9 h 38"/>
                <a:gd name="T10" fmla="*/ 27 w 41"/>
                <a:gd name="T11" fmla="*/ 1 h 38"/>
                <a:gd name="T12" fmla="*/ 41 w 41"/>
                <a:gd name="T13" fmla="*/ 14 h 38"/>
                <a:gd name="T14" fmla="*/ 32 w 41"/>
                <a:gd name="T15" fmla="*/ 29 h 38"/>
                <a:gd name="T16" fmla="*/ 18 w 41"/>
                <a:gd name="T17" fmla="*/ 38 h 38"/>
                <a:gd name="T18" fmla="*/ 14 w 41"/>
                <a:gd name="T19"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 h="38">
                  <a:moveTo>
                    <a:pt x="14" y="38"/>
                  </a:moveTo>
                  <a:cubicBezTo>
                    <a:pt x="13" y="35"/>
                    <a:pt x="19" y="26"/>
                    <a:pt x="17" y="24"/>
                  </a:cubicBezTo>
                  <a:cubicBezTo>
                    <a:pt x="15" y="24"/>
                    <a:pt x="13" y="25"/>
                    <a:pt x="11" y="25"/>
                  </a:cubicBezTo>
                  <a:cubicBezTo>
                    <a:pt x="6" y="23"/>
                    <a:pt x="0" y="17"/>
                    <a:pt x="3" y="12"/>
                  </a:cubicBezTo>
                  <a:cubicBezTo>
                    <a:pt x="6" y="8"/>
                    <a:pt x="5" y="9"/>
                    <a:pt x="11" y="9"/>
                  </a:cubicBezTo>
                  <a:cubicBezTo>
                    <a:pt x="16" y="6"/>
                    <a:pt x="22" y="4"/>
                    <a:pt x="27" y="1"/>
                  </a:cubicBezTo>
                  <a:cubicBezTo>
                    <a:pt x="36" y="0"/>
                    <a:pt x="41" y="5"/>
                    <a:pt x="41" y="14"/>
                  </a:cubicBezTo>
                  <a:cubicBezTo>
                    <a:pt x="40" y="20"/>
                    <a:pt x="36" y="25"/>
                    <a:pt x="32" y="29"/>
                  </a:cubicBezTo>
                  <a:cubicBezTo>
                    <a:pt x="27" y="32"/>
                    <a:pt x="22" y="35"/>
                    <a:pt x="18" y="38"/>
                  </a:cubicBezTo>
                  <a:cubicBezTo>
                    <a:pt x="17" y="38"/>
                    <a:pt x="15" y="38"/>
                    <a:pt x="14" y="38"/>
                  </a:cubicBezTo>
                </a:path>
              </a:pathLst>
            </a:custGeom>
            <a:grpFill/>
            <a:ln>
              <a:noFill/>
            </a:ln>
          </p:spPr>
          <p:txBody>
            <a:bodyPr vert="horz" wrap="square" lIns="68580" tIns="34290" rIns="68580" bIns="34290" numCol="1" anchor="t" anchorCtr="0" compatLnSpc="1"/>
            <a:lstStyle/>
            <a:p>
              <a:pPr>
                <a:lnSpc>
                  <a:spcPct val="120000"/>
                </a:lnSpc>
                <a:spcAft>
                  <a:spcPts val="75"/>
                </a:spcAft>
              </a:pPr>
              <a:endParaRPr lang="zh-CN" altLang="en-US" sz="1350">
                <a:solidFill>
                  <a:schemeClr val="bg1"/>
                </a:solidFill>
              </a:endParaRPr>
            </a:p>
          </p:txBody>
        </p:sp>
        <p:sp>
          <p:nvSpPr>
            <p:cNvPr id="21" name="Freeform 124"/>
            <p:cNvSpPr/>
            <p:nvPr/>
          </p:nvSpPr>
          <p:spPr bwMode="auto">
            <a:xfrm>
              <a:off x="5308600" y="1326871"/>
              <a:ext cx="104775" cy="115888"/>
            </a:xfrm>
            <a:custGeom>
              <a:avLst/>
              <a:gdLst>
                <a:gd name="T0" fmla="*/ 3 w 25"/>
                <a:gd name="T1" fmla="*/ 27 h 27"/>
                <a:gd name="T2" fmla="*/ 3 w 25"/>
                <a:gd name="T3" fmla="*/ 23 h 27"/>
                <a:gd name="T4" fmla="*/ 0 w 25"/>
                <a:gd name="T5" fmla="*/ 12 h 27"/>
                <a:gd name="T6" fmla="*/ 6 w 25"/>
                <a:gd name="T7" fmla="*/ 0 h 27"/>
                <a:gd name="T8" fmla="*/ 22 w 25"/>
                <a:gd name="T9" fmla="*/ 18 h 27"/>
                <a:gd name="T10" fmla="*/ 3 w 25"/>
                <a:gd name="T11" fmla="*/ 27 h 27"/>
              </a:gdLst>
              <a:ahLst/>
              <a:cxnLst>
                <a:cxn ang="0">
                  <a:pos x="T0" y="T1"/>
                </a:cxn>
                <a:cxn ang="0">
                  <a:pos x="T2" y="T3"/>
                </a:cxn>
                <a:cxn ang="0">
                  <a:pos x="T4" y="T5"/>
                </a:cxn>
                <a:cxn ang="0">
                  <a:pos x="T6" y="T7"/>
                </a:cxn>
                <a:cxn ang="0">
                  <a:pos x="T8" y="T9"/>
                </a:cxn>
                <a:cxn ang="0">
                  <a:pos x="T10" y="T11"/>
                </a:cxn>
              </a:cxnLst>
              <a:rect l="0" t="0" r="r" b="b"/>
              <a:pathLst>
                <a:path w="25" h="27">
                  <a:moveTo>
                    <a:pt x="3" y="27"/>
                  </a:moveTo>
                  <a:cubicBezTo>
                    <a:pt x="1" y="25"/>
                    <a:pt x="2" y="24"/>
                    <a:pt x="3" y="23"/>
                  </a:cubicBezTo>
                  <a:cubicBezTo>
                    <a:pt x="3" y="19"/>
                    <a:pt x="1" y="16"/>
                    <a:pt x="0" y="12"/>
                  </a:cubicBezTo>
                  <a:cubicBezTo>
                    <a:pt x="2" y="5"/>
                    <a:pt x="0" y="3"/>
                    <a:pt x="6" y="0"/>
                  </a:cubicBezTo>
                  <a:cubicBezTo>
                    <a:pt x="10" y="1"/>
                    <a:pt x="25" y="9"/>
                    <a:pt x="22" y="18"/>
                  </a:cubicBezTo>
                  <a:cubicBezTo>
                    <a:pt x="18" y="23"/>
                    <a:pt x="9" y="26"/>
                    <a:pt x="3" y="27"/>
                  </a:cubicBezTo>
                </a:path>
              </a:pathLst>
            </a:custGeom>
            <a:grpFill/>
            <a:ln>
              <a:noFill/>
            </a:ln>
          </p:spPr>
          <p:txBody>
            <a:bodyPr vert="horz" wrap="square" lIns="68580" tIns="34290" rIns="68580" bIns="34290" numCol="1" anchor="t" anchorCtr="0" compatLnSpc="1"/>
            <a:lstStyle/>
            <a:p>
              <a:pPr>
                <a:lnSpc>
                  <a:spcPct val="120000"/>
                </a:lnSpc>
                <a:spcAft>
                  <a:spcPts val="75"/>
                </a:spcAft>
              </a:pPr>
              <a:endParaRPr lang="zh-CN" altLang="en-US" sz="1350">
                <a:solidFill>
                  <a:schemeClr val="bg1"/>
                </a:solidFill>
              </a:endParaRPr>
            </a:p>
          </p:txBody>
        </p:sp>
        <p:sp>
          <p:nvSpPr>
            <p:cNvPr id="22" name="Freeform 125"/>
            <p:cNvSpPr/>
            <p:nvPr/>
          </p:nvSpPr>
          <p:spPr bwMode="auto">
            <a:xfrm>
              <a:off x="4416425" y="1361796"/>
              <a:ext cx="674688" cy="519113"/>
            </a:xfrm>
            <a:custGeom>
              <a:avLst/>
              <a:gdLst>
                <a:gd name="T0" fmla="*/ 17 w 159"/>
                <a:gd name="T1" fmla="*/ 121 h 121"/>
                <a:gd name="T2" fmla="*/ 11 w 159"/>
                <a:gd name="T3" fmla="*/ 95 h 121"/>
                <a:gd name="T4" fmla="*/ 14 w 159"/>
                <a:gd name="T5" fmla="*/ 92 h 121"/>
                <a:gd name="T6" fmla="*/ 14 w 159"/>
                <a:gd name="T7" fmla="*/ 91 h 121"/>
                <a:gd name="T8" fmla="*/ 36 w 159"/>
                <a:gd name="T9" fmla="*/ 61 h 121"/>
                <a:gd name="T10" fmla="*/ 43 w 159"/>
                <a:gd name="T11" fmla="*/ 53 h 121"/>
                <a:gd name="T12" fmla="*/ 43 w 159"/>
                <a:gd name="T13" fmla="*/ 62 h 121"/>
                <a:gd name="T14" fmla="*/ 49 w 159"/>
                <a:gd name="T15" fmla="*/ 62 h 121"/>
                <a:gd name="T16" fmla="*/ 69 w 159"/>
                <a:gd name="T17" fmla="*/ 46 h 121"/>
                <a:gd name="T18" fmla="*/ 70 w 159"/>
                <a:gd name="T19" fmla="*/ 38 h 121"/>
                <a:gd name="T20" fmla="*/ 55 w 159"/>
                <a:gd name="T21" fmla="*/ 35 h 121"/>
                <a:gd name="T22" fmla="*/ 71 w 159"/>
                <a:gd name="T23" fmla="*/ 23 h 121"/>
                <a:gd name="T24" fmla="*/ 75 w 159"/>
                <a:gd name="T25" fmla="*/ 7 h 121"/>
                <a:gd name="T26" fmla="*/ 89 w 159"/>
                <a:gd name="T27" fmla="*/ 17 h 121"/>
                <a:gd name="T28" fmla="*/ 89 w 159"/>
                <a:gd name="T29" fmla="*/ 29 h 121"/>
                <a:gd name="T30" fmla="*/ 88 w 159"/>
                <a:gd name="T31" fmla="*/ 36 h 121"/>
                <a:gd name="T32" fmla="*/ 90 w 159"/>
                <a:gd name="T33" fmla="*/ 36 h 121"/>
                <a:gd name="T34" fmla="*/ 106 w 159"/>
                <a:gd name="T35" fmla="*/ 25 h 121"/>
                <a:gd name="T36" fmla="*/ 113 w 159"/>
                <a:gd name="T37" fmla="*/ 3 h 121"/>
                <a:gd name="T38" fmla="*/ 132 w 159"/>
                <a:gd name="T39" fmla="*/ 8 h 121"/>
                <a:gd name="T40" fmla="*/ 143 w 159"/>
                <a:gd name="T41" fmla="*/ 3 h 121"/>
                <a:gd name="T42" fmla="*/ 147 w 159"/>
                <a:gd name="T43" fmla="*/ 3 h 121"/>
                <a:gd name="T44" fmla="*/ 149 w 159"/>
                <a:gd name="T45" fmla="*/ 10 h 121"/>
                <a:gd name="T46" fmla="*/ 127 w 159"/>
                <a:gd name="T47" fmla="*/ 31 h 121"/>
                <a:gd name="T48" fmla="*/ 134 w 159"/>
                <a:gd name="T49" fmla="*/ 23 h 121"/>
                <a:gd name="T50" fmla="*/ 154 w 159"/>
                <a:gd name="T51" fmla="*/ 27 h 121"/>
                <a:gd name="T52" fmla="*/ 149 w 159"/>
                <a:gd name="T53" fmla="*/ 40 h 121"/>
                <a:gd name="T54" fmla="*/ 147 w 159"/>
                <a:gd name="T55" fmla="*/ 43 h 121"/>
                <a:gd name="T56" fmla="*/ 147 w 159"/>
                <a:gd name="T57" fmla="*/ 74 h 121"/>
                <a:gd name="T58" fmla="*/ 140 w 159"/>
                <a:gd name="T59" fmla="*/ 86 h 121"/>
                <a:gd name="T60" fmla="*/ 140 w 159"/>
                <a:gd name="T61" fmla="*/ 86 h 121"/>
                <a:gd name="T62" fmla="*/ 139 w 159"/>
                <a:gd name="T63" fmla="*/ 86 h 121"/>
                <a:gd name="T64" fmla="*/ 128 w 159"/>
                <a:gd name="T65" fmla="*/ 91 h 121"/>
                <a:gd name="T66" fmla="*/ 128 w 159"/>
                <a:gd name="T67" fmla="*/ 46 h 121"/>
                <a:gd name="T68" fmla="*/ 127 w 159"/>
                <a:gd name="T69" fmla="*/ 46 h 121"/>
                <a:gd name="T70" fmla="*/ 113 w 159"/>
                <a:gd name="T71" fmla="*/ 72 h 121"/>
                <a:gd name="T72" fmla="*/ 101 w 159"/>
                <a:gd name="T73" fmla="*/ 64 h 121"/>
                <a:gd name="T74" fmla="*/ 104 w 159"/>
                <a:gd name="T75" fmla="*/ 61 h 121"/>
                <a:gd name="T76" fmla="*/ 106 w 159"/>
                <a:gd name="T77" fmla="*/ 36 h 121"/>
                <a:gd name="T78" fmla="*/ 90 w 159"/>
                <a:gd name="T79" fmla="*/ 51 h 121"/>
                <a:gd name="T80" fmla="*/ 83 w 159"/>
                <a:gd name="T81" fmla="*/ 56 h 121"/>
                <a:gd name="T82" fmla="*/ 78 w 159"/>
                <a:gd name="T83" fmla="*/ 73 h 121"/>
                <a:gd name="T84" fmla="*/ 75 w 159"/>
                <a:gd name="T85" fmla="*/ 81 h 121"/>
                <a:gd name="T86" fmla="*/ 74 w 159"/>
                <a:gd name="T87" fmla="*/ 81 h 121"/>
                <a:gd name="T88" fmla="*/ 60 w 159"/>
                <a:gd name="T89" fmla="*/ 89 h 121"/>
                <a:gd name="T90" fmla="*/ 60 w 159"/>
                <a:gd name="T91" fmla="*/ 86 h 121"/>
                <a:gd name="T92" fmla="*/ 67 w 159"/>
                <a:gd name="T93" fmla="*/ 68 h 121"/>
                <a:gd name="T94" fmla="*/ 52 w 159"/>
                <a:gd name="T95" fmla="*/ 75 h 121"/>
                <a:gd name="T96" fmla="*/ 43 w 159"/>
                <a:gd name="T97" fmla="*/ 73 h 121"/>
                <a:gd name="T98" fmla="*/ 43 w 159"/>
                <a:gd name="T99" fmla="*/ 72 h 121"/>
                <a:gd name="T100" fmla="*/ 39 w 159"/>
                <a:gd name="T101" fmla="*/ 70 h 121"/>
                <a:gd name="T102" fmla="*/ 36 w 159"/>
                <a:gd name="T103" fmla="*/ 80 h 121"/>
                <a:gd name="T104" fmla="*/ 22 w 159"/>
                <a:gd name="T105" fmla="*/ 118 h 121"/>
                <a:gd name="T106" fmla="*/ 17 w 159"/>
                <a:gd name="T107" fmla="*/ 121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59" h="121">
                  <a:moveTo>
                    <a:pt x="17" y="121"/>
                  </a:moveTo>
                  <a:cubicBezTo>
                    <a:pt x="8" y="118"/>
                    <a:pt x="0" y="100"/>
                    <a:pt x="11" y="95"/>
                  </a:cubicBezTo>
                  <a:cubicBezTo>
                    <a:pt x="11" y="94"/>
                    <a:pt x="12" y="92"/>
                    <a:pt x="14" y="92"/>
                  </a:cubicBezTo>
                  <a:cubicBezTo>
                    <a:pt x="14" y="91"/>
                    <a:pt x="14" y="91"/>
                    <a:pt x="14" y="91"/>
                  </a:cubicBezTo>
                  <a:cubicBezTo>
                    <a:pt x="22" y="82"/>
                    <a:pt x="28" y="71"/>
                    <a:pt x="36" y="61"/>
                  </a:cubicBezTo>
                  <a:cubicBezTo>
                    <a:pt x="37" y="58"/>
                    <a:pt x="38" y="54"/>
                    <a:pt x="43" y="53"/>
                  </a:cubicBezTo>
                  <a:cubicBezTo>
                    <a:pt x="45" y="55"/>
                    <a:pt x="44" y="59"/>
                    <a:pt x="43" y="62"/>
                  </a:cubicBezTo>
                  <a:cubicBezTo>
                    <a:pt x="44" y="63"/>
                    <a:pt x="47" y="62"/>
                    <a:pt x="49" y="62"/>
                  </a:cubicBezTo>
                  <a:cubicBezTo>
                    <a:pt x="55" y="57"/>
                    <a:pt x="63" y="52"/>
                    <a:pt x="69" y="46"/>
                  </a:cubicBezTo>
                  <a:cubicBezTo>
                    <a:pt x="70" y="44"/>
                    <a:pt x="70" y="41"/>
                    <a:pt x="70" y="38"/>
                  </a:cubicBezTo>
                  <a:cubicBezTo>
                    <a:pt x="66" y="40"/>
                    <a:pt x="52" y="43"/>
                    <a:pt x="55" y="35"/>
                  </a:cubicBezTo>
                  <a:cubicBezTo>
                    <a:pt x="61" y="33"/>
                    <a:pt x="69" y="28"/>
                    <a:pt x="71" y="23"/>
                  </a:cubicBezTo>
                  <a:cubicBezTo>
                    <a:pt x="73" y="17"/>
                    <a:pt x="72" y="11"/>
                    <a:pt x="75" y="7"/>
                  </a:cubicBezTo>
                  <a:cubicBezTo>
                    <a:pt x="81" y="4"/>
                    <a:pt x="88" y="11"/>
                    <a:pt x="89" y="17"/>
                  </a:cubicBezTo>
                  <a:cubicBezTo>
                    <a:pt x="91" y="21"/>
                    <a:pt x="99" y="16"/>
                    <a:pt x="89" y="29"/>
                  </a:cubicBezTo>
                  <a:cubicBezTo>
                    <a:pt x="87" y="31"/>
                    <a:pt x="88" y="33"/>
                    <a:pt x="88" y="36"/>
                  </a:cubicBezTo>
                  <a:cubicBezTo>
                    <a:pt x="89" y="36"/>
                    <a:pt x="89" y="36"/>
                    <a:pt x="90" y="36"/>
                  </a:cubicBezTo>
                  <a:cubicBezTo>
                    <a:pt x="95" y="33"/>
                    <a:pt x="101" y="29"/>
                    <a:pt x="106" y="25"/>
                  </a:cubicBezTo>
                  <a:cubicBezTo>
                    <a:pt x="108" y="17"/>
                    <a:pt x="109" y="10"/>
                    <a:pt x="113" y="3"/>
                  </a:cubicBezTo>
                  <a:cubicBezTo>
                    <a:pt x="119" y="0"/>
                    <a:pt x="127" y="4"/>
                    <a:pt x="132" y="8"/>
                  </a:cubicBezTo>
                  <a:cubicBezTo>
                    <a:pt x="137" y="8"/>
                    <a:pt x="139" y="6"/>
                    <a:pt x="143" y="3"/>
                  </a:cubicBezTo>
                  <a:cubicBezTo>
                    <a:pt x="145" y="3"/>
                    <a:pt x="145" y="3"/>
                    <a:pt x="147" y="3"/>
                  </a:cubicBezTo>
                  <a:cubicBezTo>
                    <a:pt x="149" y="5"/>
                    <a:pt x="149" y="7"/>
                    <a:pt x="149" y="10"/>
                  </a:cubicBezTo>
                  <a:cubicBezTo>
                    <a:pt x="146" y="18"/>
                    <a:pt x="122" y="21"/>
                    <a:pt x="127" y="31"/>
                  </a:cubicBezTo>
                  <a:cubicBezTo>
                    <a:pt x="131" y="31"/>
                    <a:pt x="133" y="26"/>
                    <a:pt x="134" y="23"/>
                  </a:cubicBezTo>
                  <a:cubicBezTo>
                    <a:pt x="139" y="20"/>
                    <a:pt x="149" y="23"/>
                    <a:pt x="154" y="27"/>
                  </a:cubicBezTo>
                  <a:cubicBezTo>
                    <a:pt x="159" y="34"/>
                    <a:pt x="155" y="36"/>
                    <a:pt x="149" y="40"/>
                  </a:cubicBezTo>
                  <a:cubicBezTo>
                    <a:pt x="149" y="41"/>
                    <a:pt x="148" y="42"/>
                    <a:pt x="147" y="43"/>
                  </a:cubicBezTo>
                  <a:cubicBezTo>
                    <a:pt x="147" y="56"/>
                    <a:pt x="147" y="56"/>
                    <a:pt x="147" y="74"/>
                  </a:cubicBezTo>
                  <a:cubicBezTo>
                    <a:pt x="145" y="79"/>
                    <a:pt x="144" y="82"/>
                    <a:pt x="140" y="86"/>
                  </a:cubicBezTo>
                  <a:cubicBezTo>
                    <a:pt x="140" y="86"/>
                    <a:pt x="140" y="86"/>
                    <a:pt x="140" y="86"/>
                  </a:cubicBezTo>
                  <a:cubicBezTo>
                    <a:pt x="140" y="86"/>
                    <a:pt x="139" y="86"/>
                    <a:pt x="139" y="86"/>
                  </a:cubicBezTo>
                  <a:cubicBezTo>
                    <a:pt x="137" y="90"/>
                    <a:pt x="131" y="94"/>
                    <a:pt x="128" y="91"/>
                  </a:cubicBezTo>
                  <a:cubicBezTo>
                    <a:pt x="128" y="76"/>
                    <a:pt x="129" y="60"/>
                    <a:pt x="128" y="46"/>
                  </a:cubicBezTo>
                  <a:cubicBezTo>
                    <a:pt x="128" y="46"/>
                    <a:pt x="128" y="46"/>
                    <a:pt x="127" y="46"/>
                  </a:cubicBezTo>
                  <a:cubicBezTo>
                    <a:pt x="126" y="53"/>
                    <a:pt x="119" y="67"/>
                    <a:pt x="113" y="72"/>
                  </a:cubicBezTo>
                  <a:cubicBezTo>
                    <a:pt x="107" y="72"/>
                    <a:pt x="102" y="69"/>
                    <a:pt x="101" y="64"/>
                  </a:cubicBezTo>
                  <a:cubicBezTo>
                    <a:pt x="101" y="62"/>
                    <a:pt x="102" y="62"/>
                    <a:pt x="104" y="61"/>
                  </a:cubicBezTo>
                  <a:cubicBezTo>
                    <a:pt x="107" y="54"/>
                    <a:pt x="106" y="42"/>
                    <a:pt x="106" y="36"/>
                  </a:cubicBezTo>
                  <a:cubicBezTo>
                    <a:pt x="101" y="36"/>
                    <a:pt x="93" y="47"/>
                    <a:pt x="90" y="51"/>
                  </a:cubicBezTo>
                  <a:cubicBezTo>
                    <a:pt x="87" y="53"/>
                    <a:pt x="85" y="54"/>
                    <a:pt x="83" y="56"/>
                  </a:cubicBezTo>
                  <a:cubicBezTo>
                    <a:pt x="81" y="62"/>
                    <a:pt x="80" y="67"/>
                    <a:pt x="78" y="73"/>
                  </a:cubicBezTo>
                  <a:cubicBezTo>
                    <a:pt x="77" y="76"/>
                    <a:pt x="76" y="79"/>
                    <a:pt x="75" y="81"/>
                  </a:cubicBezTo>
                  <a:cubicBezTo>
                    <a:pt x="74" y="81"/>
                    <a:pt x="74" y="81"/>
                    <a:pt x="74" y="81"/>
                  </a:cubicBezTo>
                  <a:cubicBezTo>
                    <a:pt x="72" y="85"/>
                    <a:pt x="65" y="95"/>
                    <a:pt x="60" y="89"/>
                  </a:cubicBezTo>
                  <a:cubicBezTo>
                    <a:pt x="60" y="88"/>
                    <a:pt x="60" y="87"/>
                    <a:pt x="60" y="86"/>
                  </a:cubicBezTo>
                  <a:cubicBezTo>
                    <a:pt x="64" y="81"/>
                    <a:pt x="67" y="74"/>
                    <a:pt x="67" y="68"/>
                  </a:cubicBezTo>
                  <a:cubicBezTo>
                    <a:pt x="61" y="70"/>
                    <a:pt x="57" y="75"/>
                    <a:pt x="52" y="75"/>
                  </a:cubicBezTo>
                  <a:cubicBezTo>
                    <a:pt x="48" y="75"/>
                    <a:pt x="45" y="74"/>
                    <a:pt x="43" y="73"/>
                  </a:cubicBezTo>
                  <a:cubicBezTo>
                    <a:pt x="43" y="72"/>
                    <a:pt x="43" y="72"/>
                    <a:pt x="43" y="72"/>
                  </a:cubicBezTo>
                  <a:cubicBezTo>
                    <a:pt x="41" y="71"/>
                    <a:pt x="40" y="70"/>
                    <a:pt x="39" y="70"/>
                  </a:cubicBezTo>
                  <a:cubicBezTo>
                    <a:pt x="38" y="73"/>
                    <a:pt x="37" y="77"/>
                    <a:pt x="36" y="80"/>
                  </a:cubicBezTo>
                  <a:cubicBezTo>
                    <a:pt x="30" y="92"/>
                    <a:pt x="26" y="104"/>
                    <a:pt x="22" y="118"/>
                  </a:cubicBezTo>
                  <a:cubicBezTo>
                    <a:pt x="20" y="120"/>
                    <a:pt x="19" y="120"/>
                    <a:pt x="17" y="121"/>
                  </a:cubicBezTo>
                </a:path>
              </a:pathLst>
            </a:custGeom>
            <a:grpFill/>
            <a:ln>
              <a:noFill/>
            </a:ln>
          </p:spPr>
          <p:txBody>
            <a:bodyPr vert="horz" wrap="square" lIns="68580" tIns="34290" rIns="68580" bIns="34290" numCol="1" anchor="t" anchorCtr="0" compatLnSpc="1"/>
            <a:lstStyle/>
            <a:p>
              <a:pPr>
                <a:lnSpc>
                  <a:spcPct val="120000"/>
                </a:lnSpc>
                <a:spcAft>
                  <a:spcPts val="75"/>
                </a:spcAft>
              </a:pPr>
              <a:endParaRPr lang="zh-CN" altLang="en-US" sz="1350">
                <a:solidFill>
                  <a:schemeClr val="bg1"/>
                </a:solidFill>
              </a:endParaRPr>
            </a:p>
          </p:txBody>
        </p:sp>
        <p:sp>
          <p:nvSpPr>
            <p:cNvPr id="23" name="Freeform 126"/>
            <p:cNvSpPr/>
            <p:nvPr/>
          </p:nvSpPr>
          <p:spPr bwMode="auto">
            <a:xfrm>
              <a:off x="4518025" y="1442758"/>
              <a:ext cx="101600" cy="133350"/>
            </a:xfrm>
            <a:custGeom>
              <a:avLst/>
              <a:gdLst>
                <a:gd name="T0" fmla="*/ 4 w 24"/>
                <a:gd name="T1" fmla="*/ 31 h 31"/>
                <a:gd name="T2" fmla="*/ 5 w 24"/>
                <a:gd name="T3" fmla="*/ 22 h 31"/>
                <a:gd name="T4" fmla="*/ 5 w 24"/>
                <a:gd name="T5" fmla="*/ 0 h 31"/>
                <a:gd name="T6" fmla="*/ 7 w 24"/>
                <a:gd name="T7" fmla="*/ 0 h 31"/>
                <a:gd name="T8" fmla="*/ 20 w 24"/>
                <a:gd name="T9" fmla="*/ 13 h 31"/>
                <a:gd name="T10" fmla="*/ 4 w 24"/>
                <a:gd name="T11" fmla="*/ 31 h 31"/>
              </a:gdLst>
              <a:ahLst/>
              <a:cxnLst>
                <a:cxn ang="0">
                  <a:pos x="T0" y="T1"/>
                </a:cxn>
                <a:cxn ang="0">
                  <a:pos x="T2" y="T3"/>
                </a:cxn>
                <a:cxn ang="0">
                  <a:pos x="T4" y="T5"/>
                </a:cxn>
                <a:cxn ang="0">
                  <a:pos x="T6" y="T7"/>
                </a:cxn>
                <a:cxn ang="0">
                  <a:pos x="T8" y="T9"/>
                </a:cxn>
                <a:cxn ang="0">
                  <a:pos x="T10" y="T11"/>
                </a:cxn>
              </a:cxnLst>
              <a:rect l="0" t="0" r="r" b="b"/>
              <a:pathLst>
                <a:path w="24" h="31">
                  <a:moveTo>
                    <a:pt x="4" y="31"/>
                  </a:moveTo>
                  <a:cubicBezTo>
                    <a:pt x="2" y="28"/>
                    <a:pt x="4" y="25"/>
                    <a:pt x="5" y="22"/>
                  </a:cubicBezTo>
                  <a:cubicBezTo>
                    <a:pt x="2" y="14"/>
                    <a:pt x="0" y="7"/>
                    <a:pt x="5" y="0"/>
                  </a:cubicBezTo>
                  <a:cubicBezTo>
                    <a:pt x="6" y="0"/>
                    <a:pt x="7" y="0"/>
                    <a:pt x="7" y="0"/>
                  </a:cubicBezTo>
                  <a:cubicBezTo>
                    <a:pt x="11" y="3"/>
                    <a:pt x="17" y="9"/>
                    <a:pt x="20" y="13"/>
                  </a:cubicBezTo>
                  <a:cubicBezTo>
                    <a:pt x="24" y="24"/>
                    <a:pt x="11" y="28"/>
                    <a:pt x="4" y="31"/>
                  </a:cubicBezTo>
                </a:path>
              </a:pathLst>
            </a:custGeom>
            <a:grpFill/>
            <a:ln>
              <a:noFill/>
            </a:ln>
          </p:spPr>
          <p:txBody>
            <a:bodyPr vert="horz" wrap="square" lIns="68580" tIns="34290" rIns="68580" bIns="34290" numCol="1" anchor="t" anchorCtr="0" compatLnSpc="1"/>
            <a:lstStyle/>
            <a:p>
              <a:pPr>
                <a:lnSpc>
                  <a:spcPct val="120000"/>
                </a:lnSpc>
                <a:spcAft>
                  <a:spcPts val="75"/>
                </a:spcAft>
              </a:pPr>
              <a:endParaRPr lang="zh-CN" altLang="en-US" sz="1350">
                <a:solidFill>
                  <a:schemeClr val="bg1"/>
                </a:solidFill>
              </a:endParaRPr>
            </a:p>
          </p:txBody>
        </p:sp>
        <p:sp>
          <p:nvSpPr>
            <p:cNvPr id="24" name="Freeform 127"/>
            <p:cNvSpPr/>
            <p:nvPr/>
          </p:nvSpPr>
          <p:spPr bwMode="auto">
            <a:xfrm>
              <a:off x="4543425" y="1301471"/>
              <a:ext cx="128588" cy="133350"/>
            </a:xfrm>
            <a:custGeom>
              <a:avLst/>
              <a:gdLst>
                <a:gd name="T0" fmla="*/ 6 w 30"/>
                <a:gd name="T1" fmla="*/ 31 h 31"/>
                <a:gd name="T2" fmla="*/ 4 w 30"/>
                <a:gd name="T3" fmla="*/ 29 h 31"/>
                <a:gd name="T4" fmla="*/ 5 w 30"/>
                <a:gd name="T5" fmla="*/ 24 h 31"/>
                <a:gd name="T6" fmla="*/ 9 w 30"/>
                <a:gd name="T7" fmla="*/ 0 h 31"/>
                <a:gd name="T8" fmla="*/ 13 w 30"/>
                <a:gd name="T9" fmla="*/ 6 h 31"/>
                <a:gd name="T10" fmla="*/ 19 w 30"/>
                <a:gd name="T11" fmla="*/ 26 h 31"/>
                <a:gd name="T12" fmla="*/ 6 w 30"/>
                <a:gd name="T13" fmla="*/ 31 h 31"/>
              </a:gdLst>
              <a:ahLst/>
              <a:cxnLst>
                <a:cxn ang="0">
                  <a:pos x="T0" y="T1"/>
                </a:cxn>
                <a:cxn ang="0">
                  <a:pos x="T2" y="T3"/>
                </a:cxn>
                <a:cxn ang="0">
                  <a:pos x="T4" y="T5"/>
                </a:cxn>
                <a:cxn ang="0">
                  <a:pos x="T6" y="T7"/>
                </a:cxn>
                <a:cxn ang="0">
                  <a:pos x="T8" y="T9"/>
                </a:cxn>
                <a:cxn ang="0">
                  <a:pos x="T10" y="T11"/>
                </a:cxn>
                <a:cxn ang="0">
                  <a:pos x="T12" y="T13"/>
                </a:cxn>
              </a:cxnLst>
              <a:rect l="0" t="0" r="r" b="b"/>
              <a:pathLst>
                <a:path w="30" h="31">
                  <a:moveTo>
                    <a:pt x="6" y="31"/>
                  </a:moveTo>
                  <a:cubicBezTo>
                    <a:pt x="4" y="31"/>
                    <a:pt x="4" y="30"/>
                    <a:pt x="4" y="29"/>
                  </a:cubicBezTo>
                  <a:cubicBezTo>
                    <a:pt x="5" y="27"/>
                    <a:pt x="6" y="26"/>
                    <a:pt x="5" y="24"/>
                  </a:cubicBezTo>
                  <a:cubicBezTo>
                    <a:pt x="0" y="16"/>
                    <a:pt x="0" y="4"/>
                    <a:pt x="9" y="0"/>
                  </a:cubicBezTo>
                  <a:cubicBezTo>
                    <a:pt x="12" y="0"/>
                    <a:pt x="12" y="3"/>
                    <a:pt x="13" y="6"/>
                  </a:cubicBezTo>
                  <a:cubicBezTo>
                    <a:pt x="19" y="12"/>
                    <a:pt x="30" y="19"/>
                    <a:pt x="19" y="26"/>
                  </a:cubicBezTo>
                  <a:cubicBezTo>
                    <a:pt x="15" y="28"/>
                    <a:pt x="10" y="30"/>
                    <a:pt x="6" y="31"/>
                  </a:cubicBezTo>
                </a:path>
              </a:pathLst>
            </a:custGeom>
            <a:grpFill/>
            <a:ln>
              <a:noFill/>
            </a:ln>
          </p:spPr>
          <p:txBody>
            <a:bodyPr vert="horz" wrap="square" lIns="68580" tIns="34290" rIns="68580" bIns="34290" numCol="1" anchor="t" anchorCtr="0" compatLnSpc="1"/>
            <a:lstStyle/>
            <a:p>
              <a:pPr>
                <a:lnSpc>
                  <a:spcPct val="120000"/>
                </a:lnSpc>
                <a:spcAft>
                  <a:spcPts val="75"/>
                </a:spcAft>
              </a:pPr>
              <a:endParaRPr lang="zh-CN" altLang="en-US" sz="1350">
                <a:solidFill>
                  <a:schemeClr val="bg1"/>
                </a:solidFill>
              </a:endParaRPr>
            </a:p>
          </p:txBody>
        </p:sp>
        <p:sp>
          <p:nvSpPr>
            <p:cNvPr id="25" name="Freeform 128"/>
            <p:cNvSpPr/>
            <p:nvPr/>
          </p:nvSpPr>
          <p:spPr bwMode="auto">
            <a:xfrm>
              <a:off x="6364288" y="1460221"/>
              <a:ext cx="73025" cy="107950"/>
            </a:xfrm>
            <a:custGeom>
              <a:avLst/>
              <a:gdLst>
                <a:gd name="T0" fmla="*/ 8 w 17"/>
                <a:gd name="T1" fmla="*/ 25 h 25"/>
                <a:gd name="T2" fmla="*/ 3 w 17"/>
                <a:gd name="T3" fmla="*/ 4 h 25"/>
                <a:gd name="T4" fmla="*/ 17 w 17"/>
                <a:gd name="T5" fmla="*/ 15 h 25"/>
                <a:gd name="T6" fmla="*/ 8 w 17"/>
                <a:gd name="T7" fmla="*/ 25 h 25"/>
              </a:gdLst>
              <a:ahLst/>
              <a:cxnLst>
                <a:cxn ang="0">
                  <a:pos x="T0" y="T1"/>
                </a:cxn>
                <a:cxn ang="0">
                  <a:pos x="T2" y="T3"/>
                </a:cxn>
                <a:cxn ang="0">
                  <a:pos x="T4" y="T5"/>
                </a:cxn>
                <a:cxn ang="0">
                  <a:pos x="T6" y="T7"/>
                </a:cxn>
              </a:cxnLst>
              <a:rect l="0" t="0" r="r" b="b"/>
              <a:pathLst>
                <a:path w="17" h="25">
                  <a:moveTo>
                    <a:pt x="8" y="25"/>
                  </a:moveTo>
                  <a:cubicBezTo>
                    <a:pt x="0" y="23"/>
                    <a:pt x="1" y="10"/>
                    <a:pt x="3" y="4"/>
                  </a:cubicBezTo>
                  <a:cubicBezTo>
                    <a:pt x="9" y="0"/>
                    <a:pt x="16" y="8"/>
                    <a:pt x="17" y="15"/>
                  </a:cubicBezTo>
                  <a:cubicBezTo>
                    <a:pt x="15" y="23"/>
                    <a:pt x="15" y="24"/>
                    <a:pt x="8" y="25"/>
                  </a:cubicBezTo>
                </a:path>
              </a:pathLst>
            </a:custGeom>
            <a:grpFill/>
            <a:ln>
              <a:noFill/>
            </a:ln>
          </p:spPr>
          <p:txBody>
            <a:bodyPr vert="horz" wrap="square" lIns="68580" tIns="34290" rIns="68580" bIns="34290" numCol="1" anchor="t" anchorCtr="0" compatLnSpc="1"/>
            <a:lstStyle/>
            <a:p>
              <a:pPr>
                <a:lnSpc>
                  <a:spcPct val="120000"/>
                </a:lnSpc>
                <a:spcAft>
                  <a:spcPts val="75"/>
                </a:spcAft>
              </a:pPr>
              <a:endParaRPr lang="zh-CN" altLang="en-US" sz="1350">
                <a:solidFill>
                  <a:schemeClr val="bg1"/>
                </a:solidFill>
              </a:endParaRPr>
            </a:p>
          </p:txBody>
        </p:sp>
        <p:sp>
          <p:nvSpPr>
            <p:cNvPr id="26" name="Freeform 129"/>
            <p:cNvSpPr>
              <a:spLocks noEditPoints="1"/>
            </p:cNvSpPr>
            <p:nvPr/>
          </p:nvSpPr>
          <p:spPr bwMode="auto">
            <a:xfrm>
              <a:off x="6338888" y="1207808"/>
              <a:ext cx="458788" cy="625475"/>
            </a:xfrm>
            <a:custGeom>
              <a:avLst/>
              <a:gdLst>
                <a:gd name="T0" fmla="*/ 57 w 108"/>
                <a:gd name="T1" fmla="*/ 145 h 146"/>
                <a:gd name="T2" fmla="*/ 27 w 108"/>
                <a:gd name="T3" fmla="*/ 139 h 146"/>
                <a:gd name="T4" fmla="*/ 45 w 108"/>
                <a:gd name="T5" fmla="*/ 119 h 146"/>
                <a:gd name="T6" fmla="*/ 0 w 108"/>
                <a:gd name="T7" fmla="*/ 119 h 146"/>
                <a:gd name="T8" fmla="*/ 45 w 108"/>
                <a:gd name="T9" fmla="*/ 100 h 146"/>
                <a:gd name="T10" fmla="*/ 61 w 108"/>
                <a:gd name="T11" fmla="*/ 87 h 146"/>
                <a:gd name="T12" fmla="*/ 73 w 108"/>
                <a:gd name="T13" fmla="*/ 78 h 146"/>
                <a:gd name="T14" fmla="*/ 25 w 108"/>
                <a:gd name="T15" fmla="*/ 96 h 146"/>
                <a:gd name="T16" fmla="*/ 27 w 108"/>
                <a:gd name="T17" fmla="*/ 87 h 146"/>
                <a:gd name="T18" fmla="*/ 59 w 108"/>
                <a:gd name="T19" fmla="*/ 66 h 146"/>
                <a:gd name="T20" fmla="*/ 57 w 108"/>
                <a:gd name="T21" fmla="*/ 63 h 146"/>
                <a:gd name="T22" fmla="*/ 31 w 108"/>
                <a:gd name="T23" fmla="*/ 75 h 146"/>
                <a:gd name="T24" fmla="*/ 22 w 108"/>
                <a:gd name="T25" fmla="*/ 49 h 146"/>
                <a:gd name="T26" fmla="*/ 26 w 108"/>
                <a:gd name="T27" fmla="*/ 35 h 146"/>
                <a:gd name="T28" fmla="*/ 37 w 108"/>
                <a:gd name="T29" fmla="*/ 45 h 146"/>
                <a:gd name="T30" fmla="*/ 48 w 108"/>
                <a:gd name="T31" fmla="*/ 53 h 146"/>
                <a:gd name="T32" fmla="*/ 55 w 108"/>
                <a:gd name="T33" fmla="*/ 44 h 146"/>
                <a:gd name="T34" fmla="*/ 52 w 108"/>
                <a:gd name="T35" fmla="*/ 36 h 146"/>
                <a:gd name="T36" fmla="*/ 67 w 108"/>
                <a:gd name="T37" fmla="*/ 20 h 146"/>
                <a:gd name="T38" fmla="*/ 89 w 108"/>
                <a:gd name="T39" fmla="*/ 16 h 146"/>
                <a:gd name="T40" fmla="*/ 89 w 108"/>
                <a:gd name="T41" fmla="*/ 23 h 146"/>
                <a:gd name="T42" fmla="*/ 106 w 108"/>
                <a:gd name="T43" fmla="*/ 36 h 146"/>
                <a:gd name="T44" fmla="*/ 93 w 108"/>
                <a:gd name="T45" fmla="*/ 62 h 146"/>
                <a:gd name="T46" fmla="*/ 97 w 108"/>
                <a:gd name="T47" fmla="*/ 76 h 146"/>
                <a:gd name="T48" fmla="*/ 63 w 108"/>
                <a:gd name="T49" fmla="*/ 92 h 146"/>
                <a:gd name="T50" fmla="*/ 74 w 108"/>
                <a:gd name="T51" fmla="*/ 96 h 146"/>
                <a:gd name="T52" fmla="*/ 66 w 108"/>
                <a:gd name="T53" fmla="*/ 113 h 146"/>
                <a:gd name="T54" fmla="*/ 58 w 108"/>
                <a:gd name="T55" fmla="*/ 146 h 146"/>
                <a:gd name="T56" fmla="*/ 85 w 108"/>
                <a:gd name="T57" fmla="*/ 42 h 146"/>
                <a:gd name="T58" fmla="*/ 70 w 108"/>
                <a:gd name="T59" fmla="*/ 47 h 146"/>
                <a:gd name="T60" fmla="*/ 70 w 108"/>
                <a:gd name="T61" fmla="*/ 48 h 146"/>
                <a:gd name="T62" fmla="*/ 74 w 108"/>
                <a:gd name="T63" fmla="*/ 47 h 146"/>
                <a:gd name="T64" fmla="*/ 80 w 108"/>
                <a:gd name="T65" fmla="*/ 54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8" h="146">
                  <a:moveTo>
                    <a:pt x="58" y="146"/>
                  </a:moveTo>
                  <a:cubicBezTo>
                    <a:pt x="57" y="145"/>
                    <a:pt x="57" y="145"/>
                    <a:pt x="57" y="145"/>
                  </a:cubicBezTo>
                  <a:cubicBezTo>
                    <a:pt x="47" y="146"/>
                    <a:pt x="37" y="145"/>
                    <a:pt x="27" y="141"/>
                  </a:cubicBezTo>
                  <a:cubicBezTo>
                    <a:pt x="27" y="141"/>
                    <a:pt x="27" y="141"/>
                    <a:pt x="27" y="139"/>
                  </a:cubicBezTo>
                  <a:cubicBezTo>
                    <a:pt x="32" y="136"/>
                    <a:pt x="40" y="137"/>
                    <a:pt x="44" y="131"/>
                  </a:cubicBezTo>
                  <a:cubicBezTo>
                    <a:pt x="45" y="127"/>
                    <a:pt x="45" y="123"/>
                    <a:pt x="45" y="119"/>
                  </a:cubicBezTo>
                  <a:cubicBezTo>
                    <a:pt x="35" y="120"/>
                    <a:pt x="29" y="127"/>
                    <a:pt x="21" y="130"/>
                  </a:cubicBezTo>
                  <a:cubicBezTo>
                    <a:pt x="14" y="131"/>
                    <a:pt x="2" y="124"/>
                    <a:pt x="0" y="119"/>
                  </a:cubicBezTo>
                  <a:cubicBezTo>
                    <a:pt x="0" y="110"/>
                    <a:pt x="2" y="114"/>
                    <a:pt x="11" y="113"/>
                  </a:cubicBezTo>
                  <a:cubicBezTo>
                    <a:pt x="23" y="111"/>
                    <a:pt x="34" y="105"/>
                    <a:pt x="45" y="100"/>
                  </a:cubicBezTo>
                  <a:cubicBezTo>
                    <a:pt x="47" y="98"/>
                    <a:pt x="47" y="98"/>
                    <a:pt x="49" y="97"/>
                  </a:cubicBezTo>
                  <a:cubicBezTo>
                    <a:pt x="51" y="90"/>
                    <a:pt x="53" y="89"/>
                    <a:pt x="61" y="87"/>
                  </a:cubicBezTo>
                  <a:cubicBezTo>
                    <a:pt x="64" y="86"/>
                    <a:pt x="64" y="86"/>
                    <a:pt x="72" y="80"/>
                  </a:cubicBezTo>
                  <a:cubicBezTo>
                    <a:pt x="73" y="80"/>
                    <a:pt x="73" y="79"/>
                    <a:pt x="73" y="78"/>
                  </a:cubicBezTo>
                  <a:cubicBezTo>
                    <a:pt x="60" y="79"/>
                    <a:pt x="49" y="90"/>
                    <a:pt x="38" y="97"/>
                  </a:cubicBezTo>
                  <a:cubicBezTo>
                    <a:pt x="33" y="99"/>
                    <a:pt x="29" y="98"/>
                    <a:pt x="25" y="96"/>
                  </a:cubicBezTo>
                  <a:cubicBezTo>
                    <a:pt x="23" y="97"/>
                    <a:pt x="10" y="99"/>
                    <a:pt x="16" y="94"/>
                  </a:cubicBezTo>
                  <a:cubicBezTo>
                    <a:pt x="20" y="92"/>
                    <a:pt x="23" y="89"/>
                    <a:pt x="27" y="87"/>
                  </a:cubicBezTo>
                  <a:cubicBezTo>
                    <a:pt x="37" y="81"/>
                    <a:pt x="49" y="75"/>
                    <a:pt x="60" y="69"/>
                  </a:cubicBezTo>
                  <a:cubicBezTo>
                    <a:pt x="60" y="67"/>
                    <a:pt x="59" y="66"/>
                    <a:pt x="59" y="66"/>
                  </a:cubicBezTo>
                  <a:cubicBezTo>
                    <a:pt x="59" y="63"/>
                    <a:pt x="59" y="62"/>
                    <a:pt x="60" y="60"/>
                  </a:cubicBezTo>
                  <a:cubicBezTo>
                    <a:pt x="58" y="61"/>
                    <a:pt x="57" y="61"/>
                    <a:pt x="57" y="63"/>
                  </a:cubicBezTo>
                  <a:cubicBezTo>
                    <a:pt x="50" y="65"/>
                    <a:pt x="48" y="71"/>
                    <a:pt x="42" y="65"/>
                  </a:cubicBezTo>
                  <a:cubicBezTo>
                    <a:pt x="41" y="71"/>
                    <a:pt x="37" y="75"/>
                    <a:pt x="31" y="75"/>
                  </a:cubicBezTo>
                  <a:cubicBezTo>
                    <a:pt x="25" y="72"/>
                    <a:pt x="25" y="62"/>
                    <a:pt x="24" y="58"/>
                  </a:cubicBezTo>
                  <a:cubicBezTo>
                    <a:pt x="24" y="57"/>
                    <a:pt x="23" y="54"/>
                    <a:pt x="22" y="49"/>
                  </a:cubicBezTo>
                  <a:cubicBezTo>
                    <a:pt x="19" y="44"/>
                    <a:pt x="14" y="38"/>
                    <a:pt x="17" y="33"/>
                  </a:cubicBezTo>
                  <a:cubicBezTo>
                    <a:pt x="21" y="31"/>
                    <a:pt x="23" y="30"/>
                    <a:pt x="26" y="35"/>
                  </a:cubicBezTo>
                  <a:cubicBezTo>
                    <a:pt x="29" y="38"/>
                    <a:pt x="33" y="41"/>
                    <a:pt x="36" y="45"/>
                  </a:cubicBezTo>
                  <a:cubicBezTo>
                    <a:pt x="36" y="45"/>
                    <a:pt x="37" y="45"/>
                    <a:pt x="37" y="45"/>
                  </a:cubicBezTo>
                  <a:cubicBezTo>
                    <a:pt x="39" y="50"/>
                    <a:pt x="43" y="56"/>
                    <a:pt x="43" y="62"/>
                  </a:cubicBezTo>
                  <a:cubicBezTo>
                    <a:pt x="46" y="60"/>
                    <a:pt x="50" y="57"/>
                    <a:pt x="48" y="53"/>
                  </a:cubicBezTo>
                  <a:cubicBezTo>
                    <a:pt x="43" y="50"/>
                    <a:pt x="46" y="46"/>
                    <a:pt x="49" y="44"/>
                  </a:cubicBezTo>
                  <a:cubicBezTo>
                    <a:pt x="52" y="44"/>
                    <a:pt x="52" y="44"/>
                    <a:pt x="55" y="44"/>
                  </a:cubicBezTo>
                  <a:cubicBezTo>
                    <a:pt x="55" y="43"/>
                    <a:pt x="55" y="43"/>
                    <a:pt x="54" y="42"/>
                  </a:cubicBezTo>
                  <a:cubicBezTo>
                    <a:pt x="50" y="41"/>
                    <a:pt x="51" y="40"/>
                    <a:pt x="52" y="36"/>
                  </a:cubicBezTo>
                  <a:cubicBezTo>
                    <a:pt x="47" y="34"/>
                    <a:pt x="45" y="29"/>
                    <a:pt x="47" y="26"/>
                  </a:cubicBezTo>
                  <a:cubicBezTo>
                    <a:pt x="61" y="22"/>
                    <a:pt x="61" y="22"/>
                    <a:pt x="67" y="20"/>
                  </a:cubicBezTo>
                  <a:cubicBezTo>
                    <a:pt x="72" y="15"/>
                    <a:pt x="77" y="0"/>
                    <a:pt x="85" y="3"/>
                  </a:cubicBezTo>
                  <a:cubicBezTo>
                    <a:pt x="88" y="6"/>
                    <a:pt x="90" y="11"/>
                    <a:pt x="89" y="16"/>
                  </a:cubicBezTo>
                  <a:cubicBezTo>
                    <a:pt x="88" y="18"/>
                    <a:pt x="86" y="20"/>
                    <a:pt x="86" y="23"/>
                  </a:cubicBezTo>
                  <a:cubicBezTo>
                    <a:pt x="87" y="23"/>
                    <a:pt x="88" y="23"/>
                    <a:pt x="89" y="23"/>
                  </a:cubicBezTo>
                  <a:cubicBezTo>
                    <a:pt x="94" y="20"/>
                    <a:pt x="97" y="16"/>
                    <a:pt x="101" y="25"/>
                  </a:cubicBezTo>
                  <a:cubicBezTo>
                    <a:pt x="106" y="28"/>
                    <a:pt x="108" y="27"/>
                    <a:pt x="106" y="36"/>
                  </a:cubicBezTo>
                  <a:cubicBezTo>
                    <a:pt x="102" y="44"/>
                    <a:pt x="98" y="53"/>
                    <a:pt x="93" y="61"/>
                  </a:cubicBezTo>
                  <a:cubicBezTo>
                    <a:pt x="93" y="61"/>
                    <a:pt x="93" y="62"/>
                    <a:pt x="93" y="62"/>
                  </a:cubicBezTo>
                  <a:cubicBezTo>
                    <a:pt x="94" y="62"/>
                    <a:pt x="95" y="63"/>
                    <a:pt x="96" y="63"/>
                  </a:cubicBezTo>
                  <a:cubicBezTo>
                    <a:pt x="97" y="67"/>
                    <a:pt x="97" y="71"/>
                    <a:pt x="97" y="76"/>
                  </a:cubicBezTo>
                  <a:cubicBezTo>
                    <a:pt x="93" y="81"/>
                    <a:pt x="89" y="81"/>
                    <a:pt x="83" y="82"/>
                  </a:cubicBezTo>
                  <a:cubicBezTo>
                    <a:pt x="76" y="85"/>
                    <a:pt x="70" y="88"/>
                    <a:pt x="63" y="92"/>
                  </a:cubicBezTo>
                  <a:cubicBezTo>
                    <a:pt x="63" y="94"/>
                    <a:pt x="63" y="95"/>
                    <a:pt x="63" y="97"/>
                  </a:cubicBezTo>
                  <a:cubicBezTo>
                    <a:pt x="67" y="96"/>
                    <a:pt x="70" y="96"/>
                    <a:pt x="74" y="96"/>
                  </a:cubicBezTo>
                  <a:cubicBezTo>
                    <a:pt x="77" y="99"/>
                    <a:pt x="77" y="106"/>
                    <a:pt x="75" y="110"/>
                  </a:cubicBezTo>
                  <a:cubicBezTo>
                    <a:pt x="71" y="111"/>
                    <a:pt x="69" y="111"/>
                    <a:pt x="66" y="113"/>
                  </a:cubicBezTo>
                  <a:cubicBezTo>
                    <a:pt x="65" y="115"/>
                    <a:pt x="65" y="116"/>
                    <a:pt x="64" y="118"/>
                  </a:cubicBezTo>
                  <a:cubicBezTo>
                    <a:pt x="65" y="126"/>
                    <a:pt x="69" y="144"/>
                    <a:pt x="58" y="146"/>
                  </a:cubicBezTo>
                  <a:moveTo>
                    <a:pt x="80" y="54"/>
                  </a:moveTo>
                  <a:cubicBezTo>
                    <a:pt x="83" y="50"/>
                    <a:pt x="85" y="47"/>
                    <a:pt x="85" y="42"/>
                  </a:cubicBezTo>
                  <a:cubicBezTo>
                    <a:pt x="82" y="40"/>
                    <a:pt x="77" y="39"/>
                    <a:pt x="74" y="40"/>
                  </a:cubicBezTo>
                  <a:cubicBezTo>
                    <a:pt x="74" y="41"/>
                    <a:pt x="74" y="41"/>
                    <a:pt x="70" y="47"/>
                  </a:cubicBezTo>
                  <a:cubicBezTo>
                    <a:pt x="71" y="47"/>
                    <a:pt x="71" y="48"/>
                    <a:pt x="71" y="48"/>
                  </a:cubicBezTo>
                  <a:cubicBezTo>
                    <a:pt x="71" y="48"/>
                    <a:pt x="71" y="48"/>
                    <a:pt x="70" y="48"/>
                  </a:cubicBezTo>
                  <a:cubicBezTo>
                    <a:pt x="70" y="48"/>
                    <a:pt x="70" y="49"/>
                    <a:pt x="71" y="49"/>
                  </a:cubicBezTo>
                  <a:cubicBezTo>
                    <a:pt x="72" y="49"/>
                    <a:pt x="73" y="48"/>
                    <a:pt x="74" y="47"/>
                  </a:cubicBezTo>
                  <a:cubicBezTo>
                    <a:pt x="79" y="46"/>
                    <a:pt x="79" y="48"/>
                    <a:pt x="79" y="54"/>
                  </a:cubicBezTo>
                  <a:cubicBezTo>
                    <a:pt x="79" y="54"/>
                    <a:pt x="79" y="54"/>
                    <a:pt x="80" y="54"/>
                  </a:cubicBezTo>
                </a:path>
              </a:pathLst>
            </a:custGeom>
            <a:grpFill/>
            <a:ln>
              <a:noFill/>
            </a:ln>
          </p:spPr>
          <p:txBody>
            <a:bodyPr vert="horz" wrap="square" lIns="68580" tIns="34290" rIns="68580" bIns="34290" numCol="1" anchor="t" anchorCtr="0" compatLnSpc="1"/>
            <a:lstStyle/>
            <a:p>
              <a:pPr>
                <a:lnSpc>
                  <a:spcPct val="120000"/>
                </a:lnSpc>
                <a:spcAft>
                  <a:spcPts val="75"/>
                </a:spcAft>
              </a:pPr>
              <a:endParaRPr lang="zh-CN" altLang="en-US" sz="1350">
                <a:solidFill>
                  <a:schemeClr val="bg1"/>
                </a:solidFill>
              </a:endParaRPr>
            </a:p>
          </p:txBody>
        </p:sp>
        <p:sp>
          <p:nvSpPr>
            <p:cNvPr id="27" name="Freeform 130"/>
            <p:cNvSpPr>
              <a:spLocks noEditPoints="1"/>
            </p:cNvSpPr>
            <p:nvPr/>
          </p:nvSpPr>
          <p:spPr bwMode="auto">
            <a:xfrm>
              <a:off x="3330575" y="1152013"/>
              <a:ext cx="938213" cy="947739"/>
            </a:xfrm>
            <a:custGeom>
              <a:avLst/>
              <a:gdLst>
                <a:gd name="T0" fmla="*/ 110 w 221"/>
                <a:gd name="T1" fmla="*/ 0 h 221"/>
                <a:gd name="T2" fmla="*/ 221 w 221"/>
                <a:gd name="T3" fmla="*/ 110 h 221"/>
                <a:gd name="T4" fmla="*/ 110 w 221"/>
                <a:gd name="T5" fmla="*/ 221 h 221"/>
                <a:gd name="T6" fmla="*/ 0 w 221"/>
                <a:gd name="T7" fmla="*/ 110 h 221"/>
                <a:gd name="T8" fmla="*/ 110 w 221"/>
                <a:gd name="T9" fmla="*/ 0 h 221"/>
                <a:gd name="T10" fmla="*/ 110 w 221"/>
                <a:gd name="T11" fmla="*/ 4 h 221"/>
                <a:gd name="T12" fmla="*/ 4 w 221"/>
                <a:gd name="T13" fmla="*/ 110 h 221"/>
                <a:gd name="T14" fmla="*/ 110 w 221"/>
                <a:gd name="T15" fmla="*/ 217 h 221"/>
                <a:gd name="T16" fmla="*/ 217 w 221"/>
                <a:gd name="T17" fmla="*/ 110 h 221"/>
                <a:gd name="T18" fmla="*/ 110 w 221"/>
                <a:gd name="T19" fmla="*/ 4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1" h="221">
                  <a:moveTo>
                    <a:pt x="110" y="0"/>
                  </a:moveTo>
                  <a:cubicBezTo>
                    <a:pt x="172" y="0"/>
                    <a:pt x="221" y="49"/>
                    <a:pt x="221" y="110"/>
                  </a:cubicBezTo>
                  <a:cubicBezTo>
                    <a:pt x="221" y="172"/>
                    <a:pt x="172" y="221"/>
                    <a:pt x="110" y="221"/>
                  </a:cubicBezTo>
                  <a:cubicBezTo>
                    <a:pt x="49" y="221"/>
                    <a:pt x="0" y="172"/>
                    <a:pt x="0" y="110"/>
                  </a:cubicBezTo>
                  <a:cubicBezTo>
                    <a:pt x="0" y="49"/>
                    <a:pt x="49" y="0"/>
                    <a:pt x="110" y="0"/>
                  </a:cubicBezTo>
                  <a:moveTo>
                    <a:pt x="110" y="4"/>
                  </a:moveTo>
                  <a:cubicBezTo>
                    <a:pt x="52" y="4"/>
                    <a:pt x="4" y="52"/>
                    <a:pt x="4" y="110"/>
                  </a:cubicBezTo>
                  <a:cubicBezTo>
                    <a:pt x="4" y="169"/>
                    <a:pt x="52" y="217"/>
                    <a:pt x="110" y="217"/>
                  </a:cubicBezTo>
                  <a:cubicBezTo>
                    <a:pt x="169" y="217"/>
                    <a:pt x="217" y="169"/>
                    <a:pt x="217" y="110"/>
                  </a:cubicBezTo>
                  <a:cubicBezTo>
                    <a:pt x="217" y="52"/>
                    <a:pt x="169" y="4"/>
                    <a:pt x="110" y="4"/>
                  </a:cubicBezTo>
                </a:path>
              </a:pathLst>
            </a:custGeom>
            <a:grpFill/>
            <a:ln>
              <a:noFill/>
            </a:ln>
          </p:spPr>
          <p:txBody>
            <a:bodyPr vert="horz" wrap="square" lIns="68580" tIns="34290" rIns="68580" bIns="34290" numCol="1" anchor="t" anchorCtr="0" compatLnSpc="1"/>
            <a:lstStyle/>
            <a:p>
              <a:pPr>
                <a:lnSpc>
                  <a:spcPct val="120000"/>
                </a:lnSpc>
                <a:spcAft>
                  <a:spcPts val="75"/>
                </a:spcAft>
              </a:pPr>
              <a:endParaRPr lang="zh-CN" altLang="en-US" sz="1350">
                <a:solidFill>
                  <a:schemeClr val="bg1"/>
                </a:solidFill>
              </a:endParaRPr>
            </a:p>
          </p:txBody>
        </p:sp>
        <p:sp>
          <p:nvSpPr>
            <p:cNvPr id="28" name="Freeform 131"/>
            <p:cNvSpPr/>
            <p:nvPr/>
          </p:nvSpPr>
          <p:spPr bwMode="auto">
            <a:xfrm>
              <a:off x="3538538" y="1430058"/>
              <a:ext cx="522288" cy="468313"/>
            </a:xfrm>
            <a:custGeom>
              <a:avLst/>
              <a:gdLst>
                <a:gd name="T0" fmla="*/ 23 w 123"/>
                <a:gd name="T1" fmla="*/ 109 h 109"/>
                <a:gd name="T2" fmla="*/ 6 w 123"/>
                <a:gd name="T3" fmla="*/ 88 h 109"/>
                <a:gd name="T4" fmla="*/ 0 w 123"/>
                <a:gd name="T5" fmla="*/ 61 h 109"/>
                <a:gd name="T6" fmla="*/ 61 w 123"/>
                <a:gd name="T7" fmla="*/ 0 h 109"/>
                <a:gd name="T8" fmla="*/ 123 w 123"/>
                <a:gd name="T9" fmla="*/ 61 h 109"/>
                <a:gd name="T10" fmla="*/ 117 w 123"/>
                <a:gd name="T11" fmla="*/ 88 h 109"/>
                <a:gd name="T12" fmla="*/ 100 w 123"/>
                <a:gd name="T13" fmla="*/ 109 h 109"/>
                <a:gd name="T14" fmla="*/ 99 w 123"/>
                <a:gd name="T15" fmla="*/ 107 h 109"/>
                <a:gd name="T16" fmla="*/ 115 w 123"/>
                <a:gd name="T17" fmla="*/ 87 h 109"/>
                <a:gd name="T18" fmla="*/ 121 w 123"/>
                <a:gd name="T19" fmla="*/ 61 h 109"/>
                <a:gd name="T20" fmla="*/ 61 w 123"/>
                <a:gd name="T21" fmla="*/ 2 h 109"/>
                <a:gd name="T22" fmla="*/ 2 w 123"/>
                <a:gd name="T23" fmla="*/ 61 h 109"/>
                <a:gd name="T24" fmla="*/ 8 w 123"/>
                <a:gd name="T25" fmla="*/ 87 h 109"/>
                <a:gd name="T26" fmla="*/ 24 w 123"/>
                <a:gd name="T27" fmla="*/ 107 h 109"/>
                <a:gd name="T28" fmla="*/ 23 w 123"/>
                <a:gd name="T29" fmla="*/ 109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3" h="109">
                  <a:moveTo>
                    <a:pt x="23" y="109"/>
                  </a:moveTo>
                  <a:cubicBezTo>
                    <a:pt x="16" y="103"/>
                    <a:pt x="10" y="96"/>
                    <a:pt x="6" y="88"/>
                  </a:cubicBezTo>
                  <a:cubicBezTo>
                    <a:pt x="2" y="80"/>
                    <a:pt x="0" y="71"/>
                    <a:pt x="0" y="61"/>
                  </a:cubicBezTo>
                  <a:cubicBezTo>
                    <a:pt x="0" y="28"/>
                    <a:pt x="28" y="0"/>
                    <a:pt x="61" y="0"/>
                  </a:cubicBezTo>
                  <a:cubicBezTo>
                    <a:pt x="95" y="0"/>
                    <a:pt x="123" y="28"/>
                    <a:pt x="123" y="61"/>
                  </a:cubicBezTo>
                  <a:cubicBezTo>
                    <a:pt x="123" y="71"/>
                    <a:pt x="121" y="80"/>
                    <a:pt x="117" y="88"/>
                  </a:cubicBezTo>
                  <a:cubicBezTo>
                    <a:pt x="113" y="96"/>
                    <a:pt x="107" y="103"/>
                    <a:pt x="100" y="109"/>
                  </a:cubicBezTo>
                  <a:cubicBezTo>
                    <a:pt x="99" y="107"/>
                    <a:pt x="99" y="107"/>
                    <a:pt x="99" y="107"/>
                  </a:cubicBezTo>
                  <a:cubicBezTo>
                    <a:pt x="106" y="102"/>
                    <a:pt x="111" y="95"/>
                    <a:pt x="115" y="87"/>
                  </a:cubicBezTo>
                  <a:cubicBezTo>
                    <a:pt x="119" y="79"/>
                    <a:pt x="121" y="70"/>
                    <a:pt x="121" y="61"/>
                  </a:cubicBezTo>
                  <a:cubicBezTo>
                    <a:pt x="121" y="29"/>
                    <a:pt x="94" y="2"/>
                    <a:pt x="61" y="2"/>
                  </a:cubicBezTo>
                  <a:cubicBezTo>
                    <a:pt x="29" y="2"/>
                    <a:pt x="2" y="29"/>
                    <a:pt x="2" y="61"/>
                  </a:cubicBezTo>
                  <a:cubicBezTo>
                    <a:pt x="2" y="70"/>
                    <a:pt x="4" y="79"/>
                    <a:pt x="8" y="87"/>
                  </a:cubicBezTo>
                  <a:cubicBezTo>
                    <a:pt x="12" y="95"/>
                    <a:pt x="17" y="102"/>
                    <a:pt x="24" y="107"/>
                  </a:cubicBezTo>
                  <a:lnTo>
                    <a:pt x="23" y="109"/>
                  </a:lnTo>
                  <a:close/>
                </a:path>
              </a:pathLst>
            </a:custGeom>
            <a:grpFill/>
            <a:ln>
              <a:noFill/>
            </a:ln>
          </p:spPr>
          <p:txBody>
            <a:bodyPr vert="horz" wrap="square" lIns="68580" tIns="34290" rIns="68580" bIns="34290" numCol="1" anchor="t" anchorCtr="0" compatLnSpc="1"/>
            <a:lstStyle/>
            <a:p>
              <a:pPr>
                <a:lnSpc>
                  <a:spcPct val="120000"/>
                </a:lnSpc>
                <a:spcAft>
                  <a:spcPts val="75"/>
                </a:spcAft>
              </a:pPr>
              <a:endParaRPr lang="zh-CN" altLang="en-US" sz="1350">
                <a:solidFill>
                  <a:schemeClr val="bg1"/>
                </a:solidFill>
              </a:endParaRPr>
            </a:p>
          </p:txBody>
        </p:sp>
        <p:sp>
          <p:nvSpPr>
            <p:cNvPr id="29" name="Freeform 132"/>
            <p:cNvSpPr/>
            <p:nvPr/>
          </p:nvSpPr>
          <p:spPr bwMode="auto">
            <a:xfrm>
              <a:off x="3376613" y="1777721"/>
              <a:ext cx="106363" cy="77788"/>
            </a:xfrm>
            <a:custGeom>
              <a:avLst/>
              <a:gdLst>
                <a:gd name="T0" fmla="*/ 13 w 67"/>
                <a:gd name="T1" fmla="*/ 49 h 49"/>
                <a:gd name="T2" fmla="*/ 0 w 67"/>
                <a:gd name="T3" fmla="*/ 17 h 49"/>
                <a:gd name="T4" fmla="*/ 8 w 67"/>
                <a:gd name="T5" fmla="*/ 17 h 49"/>
                <a:gd name="T6" fmla="*/ 59 w 67"/>
                <a:gd name="T7" fmla="*/ 22 h 49"/>
                <a:gd name="T8" fmla="*/ 51 w 67"/>
                <a:gd name="T9" fmla="*/ 3 h 49"/>
                <a:gd name="T10" fmla="*/ 56 w 67"/>
                <a:gd name="T11" fmla="*/ 0 h 49"/>
                <a:gd name="T12" fmla="*/ 67 w 67"/>
                <a:gd name="T13" fmla="*/ 27 h 49"/>
                <a:gd name="T14" fmla="*/ 62 w 67"/>
                <a:gd name="T15" fmla="*/ 30 h 49"/>
                <a:gd name="T16" fmla="*/ 11 w 67"/>
                <a:gd name="T17" fmla="*/ 22 h 49"/>
                <a:gd name="T18" fmla="*/ 19 w 67"/>
                <a:gd name="T19" fmla="*/ 46 h 49"/>
                <a:gd name="T20" fmla="*/ 13 w 67"/>
                <a:gd name="T21"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49">
                  <a:moveTo>
                    <a:pt x="13" y="49"/>
                  </a:moveTo>
                  <a:lnTo>
                    <a:pt x="0" y="17"/>
                  </a:lnTo>
                  <a:lnTo>
                    <a:pt x="8" y="17"/>
                  </a:lnTo>
                  <a:lnTo>
                    <a:pt x="59" y="22"/>
                  </a:lnTo>
                  <a:lnTo>
                    <a:pt x="51" y="3"/>
                  </a:lnTo>
                  <a:lnTo>
                    <a:pt x="56" y="0"/>
                  </a:lnTo>
                  <a:lnTo>
                    <a:pt x="67" y="27"/>
                  </a:lnTo>
                  <a:lnTo>
                    <a:pt x="62" y="30"/>
                  </a:lnTo>
                  <a:lnTo>
                    <a:pt x="11" y="22"/>
                  </a:lnTo>
                  <a:lnTo>
                    <a:pt x="19" y="46"/>
                  </a:lnTo>
                  <a:lnTo>
                    <a:pt x="13" y="49"/>
                  </a:lnTo>
                  <a:close/>
                </a:path>
              </a:pathLst>
            </a:custGeom>
            <a:grpFill/>
            <a:ln>
              <a:noFill/>
            </a:ln>
          </p:spPr>
          <p:txBody>
            <a:bodyPr vert="horz" wrap="square" lIns="68580" tIns="34290" rIns="68580" bIns="34290" numCol="1" anchor="t" anchorCtr="0" compatLnSpc="1"/>
            <a:lstStyle/>
            <a:p>
              <a:pPr>
                <a:lnSpc>
                  <a:spcPct val="120000"/>
                </a:lnSpc>
                <a:spcAft>
                  <a:spcPts val="75"/>
                </a:spcAft>
              </a:pPr>
              <a:endParaRPr lang="zh-CN" altLang="en-US" sz="1350">
                <a:solidFill>
                  <a:schemeClr val="bg1"/>
                </a:solidFill>
              </a:endParaRPr>
            </a:p>
          </p:txBody>
        </p:sp>
        <p:sp>
          <p:nvSpPr>
            <p:cNvPr id="30" name="Freeform 133"/>
            <p:cNvSpPr/>
            <p:nvPr/>
          </p:nvSpPr>
          <p:spPr bwMode="auto">
            <a:xfrm>
              <a:off x="3406775" y="1833283"/>
              <a:ext cx="101600" cy="87313"/>
            </a:xfrm>
            <a:custGeom>
              <a:avLst/>
              <a:gdLst>
                <a:gd name="T0" fmla="*/ 13 w 64"/>
                <a:gd name="T1" fmla="*/ 55 h 55"/>
                <a:gd name="T2" fmla="*/ 10 w 64"/>
                <a:gd name="T3" fmla="*/ 49 h 55"/>
                <a:gd name="T4" fmla="*/ 35 w 64"/>
                <a:gd name="T5" fmla="*/ 36 h 55"/>
                <a:gd name="T6" fmla="*/ 27 w 64"/>
                <a:gd name="T7" fmla="*/ 19 h 55"/>
                <a:gd name="T8" fmla="*/ 2 w 64"/>
                <a:gd name="T9" fmla="*/ 33 h 55"/>
                <a:gd name="T10" fmla="*/ 0 w 64"/>
                <a:gd name="T11" fmla="*/ 27 h 55"/>
                <a:gd name="T12" fmla="*/ 51 w 64"/>
                <a:gd name="T13" fmla="*/ 0 h 55"/>
                <a:gd name="T14" fmla="*/ 53 w 64"/>
                <a:gd name="T15" fmla="*/ 6 h 55"/>
                <a:gd name="T16" fmla="*/ 32 w 64"/>
                <a:gd name="T17" fmla="*/ 17 h 55"/>
                <a:gd name="T18" fmla="*/ 40 w 64"/>
                <a:gd name="T19" fmla="*/ 33 h 55"/>
                <a:gd name="T20" fmla="*/ 61 w 64"/>
                <a:gd name="T21" fmla="*/ 22 h 55"/>
                <a:gd name="T22" fmla="*/ 64 w 64"/>
                <a:gd name="T23" fmla="*/ 27 h 55"/>
                <a:gd name="T24" fmla="*/ 13 w 64"/>
                <a:gd name="T25"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4" h="55">
                  <a:moveTo>
                    <a:pt x="13" y="55"/>
                  </a:moveTo>
                  <a:lnTo>
                    <a:pt x="10" y="49"/>
                  </a:lnTo>
                  <a:lnTo>
                    <a:pt x="35" y="36"/>
                  </a:lnTo>
                  <a:lnTo>
                    <a:pt x="27" y="19"/>
                  </a:lnTo>
                  <a:lnTo>
                    <a:pt x="2" y="33"/>
                  </a:lnTo>
                  <a:lnTo>
                    <a:pt x="0" y="27"/>
                  </a:lnTo>
                  <a:lnTo>
                    <a:pt x="51" y="0"/>
                  </a:lnTo>
                  <a:lnTo>
                    <a:pt x="53" y="6"/>
                  </a:lnTo>
                  <a:lnTo>
                    <a:pt x="32" y="17"/>
                  </a:lnTo>
                  <a:lnTo>
                    <a:pt x="40" y="33"/>
                  </a:lnTo>
                  <a:lnTo>
                    <a:pt x="61" y="22"/>
                  </a:lnTo>
                  <a:lnTo>
                    <a:pt x="64" y="27"/>
                  </a:lnTo>
                  <a:lnTo>
                    <a:pt x="13" y="55"/>
                  </a:lnTo>
                  <a:close/>
                </a:path>
              </a:pathLst>
            </a:custGeom>
            <a:grpFill/>
            <a:ln>
              <a:noFill/>
            </a:ln>
          </p:spPr>
          <p:txBody>
            <a:bodyPr vert="horz" wrap="square" lIns="68580" tIns="34290" rIns="68580" bIns="34290" numCol="1" anchor="t" anchorCtr="0" compatLnSpc="1"/>
            <a:lstStyle/>
            <a:p>
              <a:pPr>
                <a:lnSpc>
                  <a:spcPct val="120000"/>
                </a:lnSpc>
                <a:spcAft>
                  <a:spcPts val="75"/>
                </a:spcAft>
              </a:pPr>
              <a:endParaRPr lang="zh-CN" altLang="en-US" sz="1350">
                <a:solidFill>
                  <a:schemeClr val="bg1"/>
                </a:solidFill>
              </a:endParaRPr>
            </a:p>
          </p:txBody>
        </p:sp>
        <p:sp>
          <p:nvSpPr>
            <p:cNvPr id="31" name="Freeform 134"/>
            <p:cNvSpPr/>
            <p:nvPr/>
          </p:nvSpPr>
          <p:spPr bwMode="auto">
            <a:xfrm>
              <a:off x="3435350" y="1880908"/>
              <a:ext cx="106363" cy="90488"/>
            </a:xfrm>
            <a:custGeom>
              <a:avLst/>
              <a:gdLst>
                <a:gd name="T0" fmla="*/ 19 w 67"/>
                <a:gd name="T1" fmla="*/ 57 h 57"/>
                <a:gd name="T2" fmla="*/ 0 w 67"/>
                <a:gd name="T3" fmla="*/ 30 h 57"/>
                <a:gd name="T4" fmla="*/ 49 w 67"/>
                <a:gd name="T5" fmla="*/ 0 h 57"/>
                <a:gd name="T6" fmla="*/ 67 w 67"/>
                <a:gd name="T7" fmla="*/ 25 h 57"/>
                <a:gd name="T8" fmla="*/ 62 w 67"/>
                <a:gd name="T9" fmla="*/ 30 h 57"/>
                <a:gd name="T10" fmla="*/ 49 w 67"/>
                <a:gd name="T11" fmla="*/ 11 h 57"/>
                <a:gd name="T12" fmla="*/ 33 w 67"/>
                <a:gd name="T13" fmla="*/ 19 h 57"/>
                <a:gd name="T14" fmla="*/ 46 w 67"/>
                <a:gd name="T15" fmla="*/ 35 h 57"/>
                <a:gd name="T16" fmla="*/ 41 w 67"/>
                <a:gd name="T17" fmla="*/ 41 h 57"/>
                <a:gd name="T18" fmla="*/ 27 w 67"/>
                <a:gd name="T19" fmla="*/ 22 h 57"/>
                <a:gd name="T20" fmla="*/ 11 w 67"/>
                <a:gd name="T21" fmla="*/ 33 h 57"/>
                <a:gd name="T22" fmla="*/ 25 w 67"/>
                <a:gd name="T23" fmla="*/ 54 h 57"/>
                <a:gd name="T24" fmla="*/ 19 w 67"/>
                <a:gd name="T25"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7" h="57">
                  <a:moveTo>
                    <a:pt x="19" y="57"/>
                  </a:moveTo>
                  <a:lnTo>
                    <a:pt x="0" y="30"/>
                  </a:lnTo>
                  <a:lnTo>
                    <a:pt x="49" y="0"/>
                  </a:lnTo>
                  <a:lnTo>
                    <a:pt x="67" y="25"/>
                  </a:lnTo>
                  <a:lnTo>
                    <a:pt x="62" y="30"/>
                  </a:lnTo>
                  <a:lnTo>
                    <a:pt x="49" y="11"/>
                  </a:lnTo>
                  <a:lnTo>
                    <a:pt x="33" y="19"/>
                  </a:lnTo>
                  <a:lnTo>
                    <a:pt x="46" y="35"/>
                  </a:lnTo>
                  <a:lnTo>
                    <a:pt x="41" y="41"/>
                  </a:lnTo>
                  <a:lnTo>
                    <a:pt x="27" y="22"/>
                  </a:lnTo>
                  <a:lnTo>
                    <a:pt x="11" y="33"/>
                  </a:lnTo>
                  <a:lnTo>
                    <a:pt x="25" y="54"/>
                  </a:lnTo>
                  <a:lnTo>
                    <a:pt x="19" y="57"/>
                  </a:lnTo>
                  <a:close/>
                </a:path>
              </a:pathLst>
            </a:custGeom>
            <a:grpFill/>
            <a:ln>
              <a:noFill/>
            </a:ln>
          </p:spPr>
          <p:txBody>
            <a:bodyPr vert="horz" wrap="square" lIns="68580" tIns="34290" rIns="68580" bIns="34290" numCol="1" anchor="t" anchorCtr="0" compatLnSpc="1"/>
            <a:lstStyle/>
            <a:p>
              <a:pPr>
                <a:lnSpc>
                  <a:spcPct val="120000"/>
                </a:lnSpc>
                <a:spcAft>
                  <a:spcPts val="75"/>
                </a:spcAft>
              </a:pPr>
              <a:endParaRPr lang="zh-CN" altLang="en-US" sz="1350">
                <a:solidFill>
                  <a:schemeClr val="bg1"/>
                </a:solidFill>
              </a:endParaRPr>
            </a:p>
          </p:txBody>
        </p:sp>
        <p:sp>
          <p:nvSpPr>
            <p:cNvPr id="32" name="Freeform 135"/>
            <p:cNvSpPr/>
            <p:nvPr/>
          </p:nvSpPr>
          <p:spPr bwMode="auto">
            <a:xfrm>
              <a:off x="3521075" y="1958696"/>
              <a:ext cx="68263" cy="77788"/>
            </a:xfrm>
            <a:custGeom>
              <a:avLst/>
              <a:gdLst>
                <a:gd name="T0" fmla="*/ 5 w 43"/>
                <a:gd name="T1" fmla="*/ 49 h 49"/>
                <a:gd name="T2" fmla="*/ 0 w 43"/>
                <a:gd name="T3" fmla="*/ 43 h 49"/>
                <a:gd name="T4" fmla="*/ 35 w 43"/>
                <a:gd name="T5" fmla="*/ 0 h 49"/>
                <a:gd name="T6" fmla="*/ 43 w 43"/>
                <a:gd name="T7" fmla="*/ 5 h 49"/>
                <a:gd name="T8" fmla="*/ 5 w 43"/>
                <a:gd name="T9" fmla="*/ 49 h 49"/>
              </a:gdLst>
              <a:ahLst/>
              <a:cxnLst>
                <a:cxn ang="0">
                  <a:pos x="T0" y="T1"/>
                </a:cxn>
                <a:cxn ang="0">
                  <a:pos x="T2" y="T3"/>
                </a:cxn>
                <a:cxn ang="0">
                  <a:pos x="T4" y="T5"/>
                </a:cxn>
                <a:cxn ang="0">
                  <a:pos x="T6" y="T7"/>
                </a:cxn>
                <a:cxn ang="0">
                  <a:pos x="T8" y="T9"/>
                </a:cxn>
              </a:cxnLst>
              <a:rect l="0" t="0" r="r" b="b"/>
              <a:pathLst>
                <a:path w="43" h="49">
                  <a:moveTo>
                    <a:pt x="5" y="49"/>
                  </a:moveTo>
                  <a:lnTo>
                    <a:pt x="0" y="43"/>
                  </a:lnTo>
                  <a:lnTo>
                    <a:pt x="35" y="0"/>
                  </a:lnTo>
                  <a:lnTo>
                    <a:pt x="43" y="5"/>
                  </a:lnTo>
                  <a:lnTo>
                    <a:pt x="5" y="49"/>
                  </a:lnTo>
                  <a:close/>
                </a:path>
              </a:pathLst>
            </a:custGeom>
            <a:grpFill/>
            <a:ln>
              <a:noFill/>
            </a:ln>
          </p:spPr>
          <p:txBody>
            <a:bodyPr vert="horz" wrap="square" lIns="68580" tIns="34290" rIns="68580" bIns="34290" numCol="1" anchor="t" anchorCtr="0" compatLnSpc="1"/>
            <a:lstStyle/>
            <a:p>
              <a:pPr>
                <a:lnSpc>
                  <a:spcPct val="120000"/>
                </a:lnSpc>
                <a:spcAft>
                  <a:spcPts val="75"/>
                </a:spcAft>
              </a:pPr>
              <a:endParaRPr lang="zh-CN" altLang="en-US" sz="1350">
                <a:solidFill>
                  <a:schemeClr val="bg1"/>
                </a:solidFill>
              </a:endParaRPr>
            </a:p>
          </p:txBody>
        </p:sp>
        <p:sp>
          <p:nvSpPr>
            <p:cNvPr id="33" name="Freeform 136"/>
            <p:cNvSpPr>
              <a:spLocks noEditPoints="1"/>
            </p:cNvSpPr>
            <p:nvPr/>
          </p:nvSpPr>
          <p:spPr bwMode="auto">
            <a:xfrm>
              <a:off x="3541713" y="1979333"/>
              <a:ext cx="80963" cy="95250"/>
            </a:xfrm>
            <a:custGeom>
              <a:avLst/>
              <a:gdLst>
                <a:gd name="T0" fmla="*/ 22 w 51"/>
                <a:gd name="T1" fmla="*/ 54 h 60"/>
                <a:gd name="T2" fmla="*/ 27 w 51"/>
                <a:gd name="T3" fmla="*/ 38 h 60"/>
                <a:gd name="T4" fmla="*/ 19 w 51"/>
                <a:gd name="T5" fmla="*/ 33 h 60"/>
                <a:gd name="T6" fmla="*/ 6 w 51"/>
                <a:gd name="T7" fmla="*/ 46 h 60"/>
                <a:gd name="T8" fmla="*/ 0 w 51"/>
                <a:gd name="T9" fmla="*/ 41 h 60"/>
                <a:gd name="T10" fmla="*/ 40 w 51"/>
                <a:gd name="T11" fmla="*/ 0 h 60"/>
                <a:gd name="T12" fmla="*/ 51 w 51"/>
                <a:gd name="T13" fmla="*/ 6 h 60"/>
                <a:gd name="T14" fmla="*/ 27 w 51"/>
                <a:gd name="T15" fmla="*/ 60 h 60"/>
                <a:gd name="T16" fmla="*/ 22 w 51"/>
                <a:gd name="T17" fmla="*/ 54 h 60"/>
                <a:gd name="T18" fmla="*/ 32 w 51"/>
                <a:gd name="T19" fmla="*/ 33 h 60"/>
                <a:gd name="T20" fmla="*/ 40 w 51"/>
                <a:gd name="T21" fmla="*/ 11 h 60"/>
                <a:gd name="T22" fmla="*/ 40 w 51"/>
                <a:gd name="T23" fmla="*/ 11 h 60"/>
                <a:gd name="T24" fmla="*/ 24 w 51"/>
                <a:gd name="T25" fmla="*/ 27 h 60"/>
                <a:gd name="T26" fmla="*/ 32 w 51"/>
                <a:gd name="T27" fmla="*/ 33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1" h="60">
                  <a:moveTo>
                    <a:pt x="22" y="54"/>
                  </a:moveTo>
                  <a:lnTo>
                    <a:pt x="27" y="38"/>
                  </a:lnTo>
                  <a:lnTo>
                    <a:pt x="19" y="33"/>
                  </a:lnTo>
                  <a:lnTo>
                    <a:pt x="6" y="46"/>
                  </a:lnTo>
                  <a:lnTo>
                    <a:pt x="0" y="41"/>
                  </a:lnTo>
                  <a:lnTo>
                    <a:pt x="40" y="0"/>
                  </a:lnTo>
                  <a:lnTo>
                    <a:pt x="51" y="6"/>
                  </a:lnTo>
                  <a:lnTo>
                    <a:pt x="27" y="60"/>
                  </a:lnTo>
                  <a:lnTo>
                    <a:pt x="22" y="54"/>
                  </a:lnTo>
                  <a:close/>
                  <a:moveTo>
                    <a:pt x="32" y="33"/>
                  </a:moveTo>
                  <a:lnTo>
                    <a:pt x="40" y="11"/>
                  </a:lnTo>
                  <a:lnTo>
                    <a:pt x="40" y="11"/>
                  </a:lnTo>
                  <a:lnTo>
                    <a:pt x="24" y="27"/>
                  </a:lnTo>
                  <a:lnTo>
                    <a:pt x="32" y="33"/>
                  </a:lnTo>
                  <a:close/>
                </a:path>
              </a:pathLst>
            </a:custGeom>
            <a:grpFill/>
            <a:ln>
              <a:noFill/>
            </a:ln>
          </p:spPr>
          <p:txBody>
            <a:bodyPr vert="horz" wrap="square" lIns="68580" tIns="34290" rIns="68580" bIns="34290" numCol="1" anchor="t" anchorCtr="0" compatLnSpc="1"/>
            <a:lstStyle/>
            <a:p>
              <a:pPr>
                <a:lnSpc>
                  <a:spcPct val="120000"/>
                </a:lnSpc>
                <a:spcAft>
                  <a:spcPts val="75"/>
                </a:spcAft>
              </a:pPr>
              <a:endParaRPr lang="zh-CN" altLang="en-US" sz="1350">
                <a:solidFill>
                  <a:schemeClr val="bg1"/>
                </a:solidFill>
              </a:endParaRPr>
            </a:p>
          </p:txBody>
        </p:sp>
        <p:sp>
          <p:nvSpPr>
            <p:cNvPr id="34" name="Freeform 137"/>
            <p:cNvSpPr/>
            <p:nvPr/>
          </p:nvSpPr>
          <p:spPr bwMode="auto">
            <a:xfrm>
              <a:off x="3597275" y="1992033"/>
              <a:ext cx="85725" cy="107950"/>
            </a:xfrm>
            <a:custGeom>
              <a:avLst/>
              <a:gdLst>
                <a:gd name="T0" fmla="*/ 27 w 54"/>
                <a:gd name="T1" fmla="*/ 68 h 68"/>
                <a:gd name="T2" fmla="*/ 19 w 54"/>
                <a:gd name="T3" fmla="*/ 63 h 68"/>
                <a:gd name="T4" fmla="*/ 24 w 54"/>
                <a:gd name="T5" fmla="*/ 22 h 68"/>
                <a:gd name="T6" fmla="*/ 8 w 54"/>
                <a:gd name="T7" fmla="*/ 57 h 68"/>
                <a:gd name="T8" fmla="*/ 0 w 54"/>
                <a:gd name="T9" fmla="*/ 55 h 68"/>
                <a:gd name="T10" fmla="*/ 27 w 54"/>
                <a:gd name="T11" fmla="*/ 0 h 68"/>
                <a:gd name="T12" fmla="*/ 32 w 54"/>
                <a:gd name="T13" fmla="*/ 6 h 68"/>
                <a:gd name="T14" fmla="*/ 30 w 54"/>
                <a:gd name="T15" fmla="*/ 44 h 68"/>
                <a:gd name="T16" fmla="*/ 48 w 54"/>
                <a:gd name="T17" fmla="*/ 11 h 68"/>
                <a:gd name="T18" fmla="*/ 54 w 54"/>
                <a:gd name="T19" fmla="*/ 14 h 68"/>
                <a:gd name="T20" fmla="*/ 27 w 54"/>
                <a:gd name="T21"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4" h="68">
                  <a:moveTo>
                    <a:pt x="27" y="68"/>
                  </a:moveTo>
                  <a:lnTo>
                    <a:pt x="19" y="63"/>
                  </a:lnTo>
                  <a:lnTo>
                    <a:pt x="24" y="22"/>
                  </a:lnTo>
                  <a:lnTo>
                    <a:pt x="8" y="57"/>
                  </a:lnTo>
                  <a:lnTo>
                    <a:pt x="0" y="55"/>
                  </a:lnTo>
                  <a:lnTo>
                    <a:pt x="27" y="0"/>
                  </a:lnTo>
                  <a:lnTo>
                    <a:pt x="32" y="6"/>
                  </a:lnTo>
                  <a:lnTo>
                    <a:pt x="30" y="44"/>
                  </a:lnTo>
                  <a:lnTo>
                    <a:pt x="48" y="11"/>
                  </a:lnTo>
                  <a:lnTo>
                    <a:pt x="54" y="14"/>
                  </a:lnTo>
                  <a:lnTo>
                    <a:pt x="27" y="68"/>
                  </a:lnTo>
                  <a:close/>
                </a:path>
              </a:pathLst>
            </a:custGeom>
            <a:grpFill/>
            <a:ln>
              <a:noFill/>
            </a:ln>
          </p:spPr>
          <p:txBody>
            <a:bodyPr vert="horz" wrap="square" lIns="68580" tIns="34290" rIns="68580" bIns="34290" numCol="1" anchor="t" anchorCtr="0" compatLnSpc="1"/>
            <a:lstStyle/>
            <a:p>
              <a:pPr>
                <a:lnSpc>
                  <a:spcPct val="120000"/>
                </a:lnSpc>
                <a:spcAft>
                  <a:spcPts val="75"/>
                </a:spcAft>
              </a:pPr>
              <a:endParaRPr lang="zh-CN" altLang="en-US" sz="1350">
                <a:solidFill>
                  <a:schemeClr val="bg1"/>
                </a:solidFill>
              </a:endParaRPr>
            </a:p>
          </p:txBody>
        </p:sp>
        <p:sp>
          <p:nvSpPr>
            <p:cNvPr id="35" name="Freeform 138"/>
            <p:cNvSpPr/>
            <p:nvPr/>
          </p:nvSpPr>
          <p:spPr bwMode="auto">
            <a:xfrm>
              <a:off x="3660775" y="2019021"/>
              <a:ext cx="68263" cy="98425"/>
            </a:xfrm>
            <a:custGeom>
              <a:avLst/>
              <a:gdLst>
                <a:gd name="T0" fmla="*/ 10 w 16"/>
                <a:gd name="T1" fmla="*/ 23 h 23"/>
                <a:gd name="T2" fmla="*/ 8 w 16"/>
                <a:gd name="T3" fmla="*/ 23 h 23"/>
                <a:gd name="T4" fmla="*/ 8 w 16"/>
                <a:gd name="T5" fmla="*/ 21 h 23"/>
                <a:gd name="T6" fmla="*/ 6 w 16"/>
                <a:gd name="T7" fmla="*/ 22 h 23"/>
                <a:gd name="T8" fmla="*/ 4 w 16"/>
                <a:gd name="T9" fmla="*/ 21 h 23"/>
                <a:gd name="T10" fmla="*/ 1 w 16"/>
                <a:gd name="T11" fmla="*/ 18 h 23"/>
                <a:gd name="T12" fmla="*/ 1 w 16"/>
                <a:gd name="T13" fmla="*/ 10 h 23"/>
                <a:gd name="T14" fmla="*/ 6 w 16"/>
                <a:gd name="T15" fmla="*/ 3 h 23"/>
                <a:gd name="T16" fmla="*/ 12 w 16"/>
                <a:gd name="T17" fmla="*/ 1 h 23"/>
                <a:gd name="T18" fmla="*/ 15 w 16"/>
                <a:gd name="T19" fmla="*/ 9 h 23"/>
                <a:gd name="T20" fmla="*/ 12 w 16"/>
                <a:gd name="T21" fmla="*/ 9 h 23"/>
                <a:gd name="T22" fmla="*/ 11 w 16"/>
                <a:gd name="T23" fmla="*/ 4 h 23"/>
                <a:gd name="T24" fmla="*/ 7 w 16"/>
                <a:gd name="T25" fmla="*/ 5 h 23"/>
                <a:gd name="T26" fmla="*/ 4 w 16"/>
                <a:gd name="T27" fmla="*/ 11 h 23"/>
                <a:gd name="T28" fmla="*/ 3 w 16"/>
                <a:gd name="T29" fmla="*/ 17 h 23"/>
                <a:gd name="T30" fmla="*/ 5 w 16"/>
                <a:gd name="T31" fmla="*/ 19 h 23"/>
                <a:gd name="T32" fmla="*/ 8 w 16"/>
                <a:gd name="T33" fmla="*/ 19 h 23"/>
                <a:gd name="T34" fmla="*/ 10 w 16"/>
                <a:gd name="T35" fmla="*/ 16 h 23"/>
                <a:gd name="T36" fmla="*/ 10 w 16"/>
                <a:gd name="T37" fmla="*/ 15 h 23"/>
                <a:gd name="T38" fmla="*/ 7 w 16"/>
                <a:gd name="T39" fmla="*/ 13 h 23"/>
                <a:gd name="T40" fmla="*/ 7 w 16"/>
                <a:gd name="T41" fmla="*/ 11 h 23"/>
                <a:gd name="T42" fmla="*/ 13 w 16"/>
                <a:gd name="T43" fmla="*/ 13 h 23"/>
                <a:gd name="T44" fmla="*/ 10 w 16"/>
                <a:gd name="T45"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 h="23">
                  <a:moveTo>
                    <a:pt x="10" y="23"/>
                  </a:moveTo>
                  <a:cubicBezTo>
                    <a:pt x="8" y="23"/>
                    <a:pt x="8" y="23"/>
                    <a:pt x="8" y="23"/>
                  </a:cubicBezTo>
                  <a:cubicBezTo>
                    <a:pt x="8" y="21"/>
                    <a:pt x="8" y="21"/>
                    <a:pt x="8" y="21"/>
                  </a:cubicBezTo>
                  <a:cubicBezTo>
                    <a:pt x="8" y="21"/>
                    <a:pt x="7" y="21"/>
                    <a:pt x="6" y="22"/>
                  </a:cubicBezTo>
                  <a:cubicBezTo>
                    <a:pt x="6" y="22"/>
                    <a:pt x="5" y="22"/>
                    <a:pt x="4" y="21"/>
                  </a:cubicBezTo>
                  <a:cubicBezTo>
                    <a:pt x="3" y="21"/>
                    <a:pt x="2" y="20"/>
                    <a:pt x="1" y="18"/>
                  </a:cubicBezTo>
                  <a:cubicBezTo>
                    <a:pt x="0" y="16"/>
                    <a:pt x="0" y="13"/>
                    <a:pt x="1" y="10"/>
                  </a:cubicBezTo>
                  <a:cubicBezTo>
                    <a:pt x="3" y="7"/>
                    <a:pt x="4" y="4"/>
                    <a:pt x="6" y="3"/>
                  </a:cubicBezTo>
                  <a:cubicBezTo>
                    <a:pt x="7" y="1"/>
                    <a:pt x="10" y="0"/>
                    <a:pt x="12" y="1"/>
                  </a:cubicBezTo>
                  <a:cubicBezTo>
                    <a:pt x="14" y="2"/>
                    <a:pt x="16" y="5"/>
                    <a:pt x="15" y="9"/>
                  </a:cubicBezTo>
                  <a:cubicBezTo>
                    <a:pt x="12" y="9"/>
                    <a:pt x="12" y="9"/>
                    <a:pt x="12" y="9"/>
                  </a:cubicBezTo>
                  <a:cubicBezTo>
                    <a:pt x="13" y="7"/>
                    <a:pt x="12" y="4"/>
                    <a:pt x="11" y="4"/>
                  </a:cubicBezTo>
                  <a:cubicBezTo>
                    <a:pt x="9" y="3"/>
                    <a:pt x="8" y="4"/>
                    <a:pt x="7" y="5"/>
                  </a:cubicBezTo>
                  <a:cubicBezTo>
                    <a:pt x="6" y="6"/>
                    <a:pt x="5" y="8"/>
                    <a:pt x="4" y="11"/>
                  </a:cubicBezTo>
                  <a:cubicBezTo>
                    <a:pt x="3" y="14"/>
                    <a:pt x="3" y="16"/>
                    <a:pt x="3" y="17"/>
                  </a:cubicBezTo>
                  <a:cubicBezTo>
                    <a:pt x="4" y="18"/>
                    <a:pt x="4" y="19"/>
                    <a:pt x="5" y="19"/>
                  </a:cubicBezTo>
                  <a:cubicBezTo>
                    <a:pt x="6" y="20"/>
                    <a:pt x="7" y="19"/>
                    <a:pt x="8" y="19"/>
                  </a:cubicBezTo>
                  <a:cubicBezTo>
                    <a:pt x="9" y="18"/>
                    <a:pt x="9" y="17"/>
                    <a:pt x="10" y="16"/>
                  </a:cubicBezTo>
                  <a:cubicBezTo>
                    <a:pt x="10" y="15"/>
                    <a:pt x="10" y="15"/>
                    <a:pt x="10" y="15"/>
                  </a:cubicBezTo>
                  <a:cubicBezTo>
                    <a:pt x="7" y="13"/>
                    <a:pt x="7" y="13"/>
                    <a:pt x="7" y="13"/>
                  </a:cubicBezTo>
                  <a:cubicBezTo>
                    <a:pt x="7" y="11"/>
                    <a:pt x="7" y="11"/>
                    <a:pt x="7" y="11"/>
                  </a:cubicBezTo>
                  <a:cubicBezTo>
                    <a:pt x="13" y="13"/>
                    <a:pt x="13" y="13"/>
                    <a:pt x="13" y="13"/>
                  </a:cubicBezTo>
                  <a:lnTo>
                    <a:pt x="10" y="23"/>
                  </a:lnTo>
                  <a:close/>
                </a:path>
              </a:pathLst>
            </a:custGeom>
            <a:grpFill/>
            <a:ln>
              <a:noFill/>
            </a:ln>
          </p:spPr>
          <p:txBody>
            <a:bodyPr vert="horz" wrap="square" lIns="68580" tIns="34290" rIns="68580" bIns="34290" numCol="1" anchor="t" anchorCtr="0" compatLnSpc="1"/>
            <a:lstStyle/>
            <a:p>
              <a:pPr>
                <a:lnSpc>
                  <a:spcPct val="120000"/>
                </a:lnSpc>
                <a:spcAft>
                  <a:spcPts val="75"/>
                </a:spcAft>
              </a:pPr>
              <a:endParaRPr lang="zh-CN" altLang="en-US" sz="1350">
                <a:solidFill>
                  <a:schemeClr val="bg1"/>
                </a:solidFill>
              </a:endParaRPr>
            </a:p>
          </p:txBody>
        </p:sp>
        <p:sp>
          <p:nvSpPr>
            <p:cNvPr id="36" name="Freeform 139"/>
            <p:cNvSpPr/>
            <p:nvPr/>
          </p:nvSpPr>
          <p:spPr bwMode="auto">
            <a:xfrm>
              <a:off x="3775075" y="2031721"/>
              <a:ext cx="50800" cy="93663"/>
            </a:xfrm>
            <a:custGeom>
              <a:avLst/>
              <a:gdLst>
                <a:gd name="T0" fmla="*/ 12 w 12"/>
                <a:gd name="T1" fmla="*/ 15 h 22"/>
                <a:gd name="T2" fmla="*/ 10 w 12"/>
                <a:gd name="T3" fmla="*/ 20 h 22"/>
                <a:gd name="T4" fmla="*/ 6 w 12"/>
                <a:gd name="T5" fmla="*/ 21 h 22"/>
                <a:gd name="T6" fmla="*/ 1 w 12"/>
                <a:gd name="T7" fmla="*/ 20 h 22"/>
                <a:gd name="T8" fmla="*/ 0 w 12"/>
                <a:gd name="T9" fmla="*/ 15 h 22"/>
                <a:gd name="T10" fmla="*/ 0 w 12"/>
                <a:gd name="T11" fmla="*/ 0 h 22"/>
                <a:gd name="T12" fmla="*/ 3 w 12"/>
                <a:gd name="T13" fmla="*/ 0 h 22"/>
                <a:gd name="T14" fmla="*/ 2 w 12"/>
                <a:gd name="T15" fmla="*/ 15 h 22"/>
                <a:gd name="T16" fmla="*/ 3 w 12"/>
                <a:gd name="T17" fmla="*/ 18 h 22"/>
                <a:gd name="T18" fmla="*/ 6 w 12"/>
                <a:gd name="T19" fmla="*/ 19 h 22"/>
                <a:gd name="T20" fmla="*/ 8 w 12"/>
                <a:gd name="T21" fmla="*/ 18 h 22"/>
                <a:gd name="T22" fmla="*/ 9 w 12"/>
                <a:gd name="T23" fmla="*/ 15 h 22"/>
                <a:gd name="T24" fmla="*/ 10 w 12"/>
                <a:gd name="T25" fmla="*/ 1 h 22"/>
                <a:gd name="T26" fmla="*/ 12 w 12"/>
                <a:gd name="T27" fmla="*/ 1 h 22"/>
                <a:gd name="T28" fmla="*/ 12 w 12"/>
                <a:gd name="T29" fmla="*/ 15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 h="22">
                  <a:moveTo>
                    <a:pt x="12" y="15"/>
                  </a:moveTo>
                  <a:cubicBezTo>
                    <a:pt x="12" y="17"/>
                    <a:pt x="11" y="19"/>
                    <a:pt x="10" y="20"/>
                  </a:cubicBezTo>
                  <a:cubicBezTo>
                    <a:pt x="9" y="21"/>
                    <a:pt x="8" y="22"/>
                    <a:pt x="6" y="21"/>
                  </a:cubicBezTo>
                  <a:cubicBezTo>
                    <a:pt x="4" y="21"/>
                    <a:pt x="2" y="21"/>
                    <a:pt x="1" y="20"/>
                  </a:cubicBezTo>
                  <a:cubicBezTo>
                    <a:pt x="0" y="18"/>
                    <a:pt x="0" y="17"/>
                    <a:pt x="0" y="15"/>
                  </a:cubicBezTo>
                  <a:cubicBezTo>
                    <a:pt x="0" y="0"/>
                    <a:pt x="0" y="0"/>
                    <a:pt x="0" y="0"/>
                  </a:cubicBezTo>
                  <a:cubicBezTo>
                    <a:pt x="3" y="0"/>
                    <a:pt x="3" y="0"/>
                    <a:pt x="3" y="0"/>
                  </a:cubicBezTo>
                  <a:cubicBezTo>
                    <a:pt x="2" y="15"/>
                    <a:pt x="2" y="15"/>
                    <a:pt x="2" y="15"/>
                  </a:cubicBezTo>
                  <a:cubicBezTo>
                    <a:pt x="2" y="16"/>
                    <a:pt x="3" y="17"/>
                    <a:pt x="3" y="18"/>
                  </a:cubicBezTo>
                  <a:cubicBezTo>
                    <a:pt x="4" y="19"/>
                    <a:pt x="5" y="19"/>
                    <a:pt x="6" y="19"/>
                  </a:cubicBezTo>
                  <a:cubicBezTo>
                    <a:pt x="7" y="19"/>
                    <a:pt x="7" y="19"/>
                    <a:pt x="8" y="18"/>
                  </a:cubicBezTo>
                  <a:cubicBezTo>
                    <a:pt x="9" y="18"/>
                    <a:pt x="9" y="17"/>
                    <a:pt x="9" y="15"/>
                  </a:cubicBezTo>
                  <a:cubicBezTo>
                    <a:pt x="10" y="1"/>
                    <a:pt x="10" y="1"/>
                    <a:pt x="10" y="1"/>
                  </a:cubicBezTo>
                  <a:cubicBezTo>
                    <a:pt x="12" y="1"/>
                    <a:pt x="12" y="1"/>
                    <a:pt x="12" y="1"/>
                  </a:cubicBezTo>
                  <a:lnTo>
                    <a:pt x="12" y="15"/>
                  </a:lnTo>
                  <a:close/>
                </a:path>
              </a:pathLst>
            </a:custGeom>
            <a:grpFill/>
            <a:ln>
              <a:noFill/>
            </a:ln>
          </p:spPr>
          <p:txBody>
            <a:bodyPr vert="horz" wrap="square" lIns="68580" tIns="34290" rIns="68580" bIns="34290" numCol="1" anchor="t" anchorCtr="0" compatLnSpc="1"/>
            <a:lstStyle/>
            <a:p>
              <a:pPr>
                <a:lnSpc>
                  <a:spcPct val="120000"/>
                </a:lnSpc>
                <a:spcAft>
                  <a:spcPts val="75"/>
                </a:spcAft>
              </a:pPr>
              <a:endParaRPr lang="zh-CN" altLang="en-US" sz="1350">
                <a:solidFill>
                  <a:schemeClr val="bg1"/>
                </a:solidFill>
              </a:endParaRPr>
            </a:p>
          </p:txBody>
        </p:sp>
        <p:sp>
          <p:nvSpPr>
            <p:cNvPr id="37" name="Freeform 140"/>
            <p:cNvSpPr/>
            <p:nvPr/>
          </p:nvSpPr>
          <p:spPr bwMode="auto">
            <a:xfrm>
              <a:off x="3835400" y="2022196"/>
              <a:ext cx="50800" cy="100013"/>
            </a:xfrm>
            <a:custGeom>
              <a:avLst/>
              <a:gdLst>
                <a:gd name="T0" fmla="*/ 32 w 32"/>
                <a:gd name="T1" fmla="*/ 57 h 63"/>
                <a:gd name="T2" fmla="*/ 27 w 32"/>
                <a:gd name="T3" fmla="*/ 60 h 63"/>
                <a:gd name="T4" fmla="*/ 8 w 32"/>
                <a:gd name="T5" fmla="*/ 22 h 63"/>
                <a:gd name="T6" fmla="*/ 11 w 32"/>
                <a:gd name="T7" fmla="*/ 63 h 63"/>
                <a:gd name="T8" fmla="*/ 3 w 32"/>
                <a:gd name="T9" fmla="*/ 63 h 63"/>
                <a:gd name="T10" fmla="*/ 0 w 32"/>
                <a:gd name="T11" fmla="*/ 6 h 63"/>
                <a:gd name="T12" fmla="*/ 8 w 32"/>
                <a:gd name="T13" fmla="*/ 6 h 63"/>
                <a:gd name="T14" fmla="*/ 24 w 32"/>
                <a:gd name="T15" fmla="*/ 30 h 63"/>
                <a:gd name="T16" fmla="*/ 21 w 32"/>
                <a:gd name="T17" fmla="*/ 3 h 63"/>
                <a:gd name="T18" fmla="*/ 27 w 32"/>
                <a:gd name="T19" fmla="*/ 0 h 63"/>
                <a:gd name="T20" fmla="*/ 32 w 32"/>
                <a:gd name="T21" fmla="*/ 5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63">
                  <a:moveTo>
                    <a:pt x="32" y="57"/>
                  </a:moveTo>
                  <a:lnTo>
                    <a:pt x="27" y="60"/>
                  </a:lnTo>
                  <a:lnTo>
                    <a:pt x="8" y="22"/>
                  </a:lnTo>
                  <a:lnTo>
                    <a:pt x="11" y="63"/>
                  </a:lnTo>
                  <a:lnTo>
                    <a:pt x="3" y="63"/>
                  </a:lnTo>
                  <a:lnTo>
                    <a:pt x="0" y="6"/>
                  </a:lnTo>
                  <a:lnTo>
                    <a:pt x="8" y="6"/>
                  </a:lnTo>
                  <a:lnTo>
                    <a:pt x="24" y="30"/>
                  </a:lnTo>
                  <a:lnTo>
                    <a:pt x="21" y="3"/>
                  </a:lnTo>
                  <a:lnTo>
                    <a:pt x="27" y="0"/>
                  </a:lnTo>
                  <a:lnTo>
                    <a:pt x="32" y="57"/>
                  </a:lnTo>
                  <a:close/>
                </a:path>
              </a:pathLst>
            </a:custGeom>
            <a:grpFill/>
            <a:ln>
              <a:noFill/>
            </a:ln>
          </p:spPr>
          <p:txBody>
            <a:bodyPr vert="horz" wrap="square" lIns="68580" tIns="34290" rIns="68580" bIns="34290" numCol="1" anchor="t" anchorCtr="0" compatLnSpc="1"/>
            <a:lstStyle/>
            <a:p>
              <a:pPr>
                <a:lnSpc>
                  <a:spcPct val="120000"/>
                </a:lnSpc>
                <a:spcAft>
                  <a:spcPts val="75"/>
                </a:spcAft>
              </a:pPr>
              <a:endParaRPr lang="zh-CN" altLang="en-US" sz="1350">
                <a:solidFill>
                  <a:schemeClr val="bg1"/>
                </a:solidFill>
              </a:endParaRPr>
            </a:p>
          </p:txBody>
        </p:sp>
        <p:sp>
          <p:nvSpPr>
            <p:cNvPr id="38" name="Freeform 141"/>
            <p:cNvSpPr/>
            <p:nvPr/>
          </p:nvSpPr>
          <p:spPr bwMode="auto">
            <a:xfrm>
              <a:off x="3886200" y="2019021"/>
              <a:ext cx="33338" cy="88900"/>
            </a:xfrm>
            <a:custGeom>
              <a:avLst/>
              <a:gdLst>
                <a:gd name="T0" fmla="*/ 21 w 21"/>
                <a:gd name="T1" fmla="*/ 54 h 56"/>
                <a:gd name="T2" fmla="*/ 16 w 21"/>
                <a:gd name="T3" fmla="*/ 56 h 56"/>
                <a:gd name="T4" fmla="*/ 0 w 21"/>
                <a:gd name="T5" fmla="*/ 2 h 56"/>
                <a:gd name="T6" fmla="*/ 8 w 21"/>
                <a:gd name="T7" fmla="*/ 0 h 56"/>
                <a:gd name="T8" fmla="*/ 21 w 21"/>
                <a:gd name="T9" fmla="*/ 54 h 56"/>
              </a:gdLst>
              <a:ahLst/>
              <a:cxnLst>
                <a:cxn ang="0">
                  <a:pos x="T0" y="T1"/>
                </a:cxn>
                <a:cxn ang="0">
                  <a:pos x="T2" y="T3"/>
                </a:cxn>
                <a:cxn ang="0">
                  <a:pos x="T4" y="T5"/>
                </a:cxn>
                <a:cxn ang="0">
                  <a:pos x="T6" y="T7"/>
                </a:cxn>
                <a:cxn ang="0">
                  <a:pos x="T8" y="T9"/>
                </a:cxn>
              </a:cxnLst>
              <a:rect l="0" t="0" r="r" b="b"/>
              <a:pathLst>
                <a:path w="21" h="56">
                  <a:moveTo>
                    <a:pt x="21" y="54"/>
                  </a:moveTo>
                  <a:lnTo>
                    <a:pt x="16" y="56"/>
                  </a:lnTo>
                  <a:lnTo>
                    <a:pt x="0" y="2"/>
                  </a:lnTo>
                  <a:lnTo>
                    <a:pt x="8" y="0"/>
                  </a:lnTo>
                  <a:lnTo>
                    <a:pt x="21" y="54"/>
                  </a:lnTo>
                  <a:close/>
                </a:path>
              </a:pathLst>
            </a:custGeom>
            <a:grpFill/>
            <a:ln>
              <a:noFill/>
            </a:ln>
          </p:spPr>
          <p:txBody>
            <a:bodyPr vert="horz" wrap="square" lIns="68580" tIns="34290" rIns="68580" bIns="34290" numCol="1" anchor="t" anchorCtr="0" compatLnSpc="1"/>
            <a:lstStyle/>
            <a:p>
              <a:pPr>
                <a:lnSpc>
                  <a:spcPct val="120000"/>
                </a:lnSpc>
                <a:spcAft>
                  <a:spcPts val="75"/>
                </a:spcAft>
              </a:pPr>
              <a:endParaRPr lang="zh-CN" altLang="en-US" sz="1350">
                <a:solidFill>
                  <a:schemeClr val="bg1"/>
                </a:solidFill>
              </a:endParaRPr>
            </a:p>
          </p:txBody>
        </p:sp>
        <p:sp>
          <p:nvSpPr>
            <p:cNvPr id="39" name="Freeform 142"/>
            <p:cNvSpPr/>
            <p:nvPr/>
          </p:nvSpPr>
          <p:spPr bwMode="auto">
            <a:xfrm>
              <a:off x="3906838" y="1996796"/>
              <a:ext cx="60325" cy="98425"/>
            </a:xfrm>
            <a:custGeom>
              <a:avLst/>
              <a:gdLst>
                <a:gd name="T0" fmla="*/ 30 w 38"/>
                <a:gd name="T1" fmla="*/ 0 h 62"/>
                <a:gd name="T2" fmla="*/ 38 w 38"/>
                <a:gd name="T3" fmla="*/ 60 h 62"/>
                <a:gd name="T4" fmla="*/ 30 w 38"/>
                <a:gd name="T5" fmla="*/ 62 h 62"/>
                <a:gd name="T6" fmla="*/ 0 w 38"/>
                <a:gd name="T7" fmla="*/ 11 h 62"/>
                <a:gd name="T8" fmla="*/ 6 w 38"/>
                <a:gd name="T9" fmla="*/ 8 h 62"/>
                <a:gd name="T10" fmla="*/ 27 w 38"/>
                <a:gd name="T11" fmla="*/ 43 h 62"/>
                <a:gd name="T12" fmla="*/ 22 w 38"/>
                <a:gd name="T13" fmla="*/ 3 h 62"/>
                <a:gd name="T14" fmla="*/ 30 w 38"/>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62">
                  <a:moveTo>
                    <a:pt x="30" y="0"/>
                  </a:moveTo>
                  <a:lnTo>
                    <a:pt x="38" y="60"/>
                  </a:lnTo>
                  <a:lnTo>
                    <a:pt x="30" y="62"/>
                  </a:lnTo>
                  <a:lnTo>
                    <a:pt x="0" y="11"/>
                  </a:lnTo>
                  <a:lnTo>
                    <a:pt x="6" y="8"/>
                  </a:lnTo>
                  <a:lnTo>
                    <a:pt x="27" y="43"/>
                  </a:lnTo>
                  <a:lnTo>
                    <a:pt x="22" y="3"/>
                  </a:lnTo>
                  <a:lnTo>
                    <a:pt x="30" y="0"/>
                  </a:lnTo>
                  <a:close/>
                </a:path>
              </a:pathLst>
            </a:custGeom>
            <a:grpFill/>
            <a:ln>
              <a:noFill/>
            </a:ln>
          </p:spPr>
          <p:txBody>
            <a:bodyPr vert="horz" wrap="square" lIns="68580" tIns="34290" rIns="68580" bIns="34290" numCol="1" anchor="t" anchorCtr="0" compatLnSpc="1"/>
            <a:lstStyle/>
            <a:p>
              <a:pPr>
                <a:lnSpc>
                  <a:spcPct val="120000"/>
                </a:lnSpc>
                <a:spcAft>
                  <a:spcPts val="75"/>
                </a:spcAft>
              </a:pPr>
              <a:endParaRPr lang="zh-CN" altLang="en-US" sz="1350">
                <a:solidFill>
                  <a:schemeClr val="bg1"/>
                </a:solidFill>
              </a:endParaRPr>
            </a:p>
          </p:txBody>
        </p:sp>
        <p:sp>
          <p:nvSpPr>
            <p:cNvPr id="40" name="Freeform 143"/>
            <p:cNvSpPr/>
            <p:nvPr/>
          </p:nvSpPr>
          <p:spPr bwMode="auto">
            <a:xfrm>
              <a:off x="3957638" y="1971396"/>
              <a:ext cx="85725" cy="103188"/>
            </a:xfrm>
            <a:custGeom>
              <a:avLst/>
              <a:gdLst>
                <a:gd name="T0" fmla="*/ 54 w 54"/>
                <a:gd name="T1" fmla="*/ 49 h 65"/>
                <a:gd name="T2" fmla="*/ 30 w 54"/>
                <a:gd name="T3" fmla="*/ 65 h 65"/>
                <a:gd name="T4" fmla="*/ 0 w 54"/>
                <a:gd name="T5" fmla="*/ 13 h 65"/>
                <a:gd name="T6" fmla="*/ 24 w 54"/>
                <a:gd name="T7" fmla="*/ 0 h 65"/>
                <a:gd name="T8" fmla="*/ 27 w 54"/>
                <a:gd name="T9" fmla="*/ 5 h 65"/>
                <a:gd name="T10" fmla="*/ 8 w 54"/>
                <a:gd name="T11" fmla="*/ 16 h 65"/>
                <a:gd name="T12" fmla="*/ 19 w 54"/>
                <a:gd name="T13" fmla="*/ 32 h 65"/>
                <a:gd name="T14" fmla="*/ 35 w 54"/>
                <a:gd name="T15" fmla="*/ 22 h 65"/>
                <a:gd name="T16" fmla="*/ 38 w 54"/>
                <a:gd name="T17" fmla="*/ 27 h 65"/>
                <a:gd name="T18" fmla="*/ 22 w 54"/>
                <a:gd name="T19" fmla="*/ 38 h 65"/>
                <a:gd name="T20" fmla="*/ 32 w 54"/>
                <a:gd name="T21" fmla="*/ 54 h 65"/>
                <a:gd name="T22" fmla="*/ 51 w 54"/>
                <a:gd name="T23" fmla="*/ 43 h 65"/>
                <a:gd name="T24" fmla="*/ 54 w 54"/>
                <a:gd name="T25" fmla="*/ 49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 h="65">
                  <a:moveTo>
                    <a:pt x="54" y="49"/>
                  </a:moveTo>
                  <a:lnTo>
                    <a:pt x="30" y="65"/>
                  </a:lnTo>
                  <a:lnTo>
                    <a:pt x="0" y="13"/>
                  </a:lnTo>
                  <a:lnTo>
                    <a:pt x="24" y="0"/>
                  </a:lnTo>
                  <a:lnTo>
                    <a:pt x="27" y="5"/>
                  </a:lnTo>
                  <a:lnTo>
                    <a:pt x="8" y="16"/>
                  </a:lnTo>
                  <a:lnTo>
                    <a:pt x="19" y="32"/>
                  </a:lnTo>
                  <a:lnTo>
                    <a:pt x="35" y="22"/>
                  </a:lnTo>
                  <a:lnTo>
                    <a:pt x="38" y="27"/>
                  </a:lnTo>
                  <a:lnTo>
                    <a:pt x="22" y="38"/>
                  </a:lnTo>
                  <a:lnTo>
                    <a:pt x="32" y="54"/>
                  </a:lnTo>
                  <a:lnTo>
                    <a:pt x="51" y="43"/>
                  </a:lnTo>
                  <a:lnTo>
                    <a:pt x="54" y="49"/>
                  </a:lnTo>
                  <a:close/>
                </a:path>
              </a:pathLst>
            </a:custGeom>
            <a:grpFill/>
            <a:ln>
              <a:noFill/>
            </a:ln>
          </p:spPr>
          <p:txBody>
            <a:bodyPr vert="horz" wrap="square" lIns="68580" tIns="34290" rIns="68580" bIns="34290" numCol="1" anchor="t" anchorCtr="0" compatLnSpc="1"/>
            <a:lstStyle/>
            <a:p>
              <a:pPr>
                <a:lnSpc>
                  <a:spcPct val="120000"/>
                </a:lnSpc>
                <a:spcAft>
                  <a:spcPts val="75"/>
                </a:spcAft>
              </a:pPr>
              <a:endParaRPr lang="zh-CN" altLang="en-US" sz="1350">
                <a:solidFill>
                  <a:schemeClr val="bg1"/>
                </a:solidFill>
              </a:endParaRPr>
            </a:p>
          </p:txBody>
        </p:sp>
        <p:sp>
          <p:nvSpPr>
            <p:cNvPr id="41" name="Freeform 144"/>
            <p:cNvSpPr>
              <a:spLocks noEditPoints="1"/>
            </p:cNvSpPr>
            <p:nvPr/>
          </p:nvSpPr>
          <p:spPr bwMode="auto">
            <a:xfrm>
              <a:off x="4000500" y="1949171"/>
              <a:ext cx="93663" cy="95250"/>
            </a:xfrm>
            <a:custGeom>
              <a:avLst/>
              <a:gdLst>
                <a:gd name="T0" fmla="*/ 22 w 22"/>
                <a:gd name="T1" fmla="*/ 15 h 22"/>
                <a:gd name="T2" fmla="*/ 20 w 22"/>
                <a:gd name="T3" fmla="*/ 17 h 22"/>
                <a:gd name="T4" fmla="*/ 12 w 22"/>
                <a:gd name="T5" fmla="*/ 11 h 22"/>
                <a:gd name="T6" fmla="*/ 10 w 22"/>
                <a:gd name="T7" fmla="*/ 13 h 22"/>
                <a:gd name="T8" fmla="*/ 15 w 22"/>
                <a:gd name="T9" fmla="*/ 20 h 22"/>
                <a:gd name="T10" fmla="*/ 13 w 22"/>
                <a:gd name="T11" fmla="*/ 22 h 22"/>
                <a:gd name="T12" fmla="*/ 0 w 22"/>
                <a:gd name="T13" fmla="*/ 4 h 22"/>
                <a:gd name="T14" fmla="*/ 4 w 22"/>
                <a:gd name="T15" fmla="*/ 1 h 22"/>
                <a:gd name="T16" fmla="*/ 9 w 22"/>
                <a:gd name="T17" fmla="*/ 0 h 22"/>
                <a:gd name="T18" fmla="*/ 14 w 22"/>
                <a:gd name="T19" fmla="*/ 6 h 22"/>
                <a:gd name="T20" fmla="*/ 14 w 22"/>
                <a:gd name="T21" fmla="*/ 9 h 22"/>
                <a:gd name="T22" fmla="*/ 22 w 22"/>
                <a:gd name="T23" fmla="*/ 15 h 22"/>
                <a:gd name="T24" fmla="*/ 8 w 22"/>
                <a:gd name="T25" fmla="*/ 3 h 22"/>
                <a:gd name="T26" fmla="*/ 4 w 22"/>
                <a:gd name="T27" fmla="*/ 4 h 22"/>
                <a:gd name="T28" fmla="*/ 8 w 22"/>
                <a:gd name="T29" fmla="*/ 10 h 22"/>
                <a:gd name="T30" fmla="*/ 11 w 22"/>
                <a:gd name="T31" fmla="*/ 7 h 22"/>
                <a:gd name="T32" fmla="*/ 8 w 22"/>
                <a:gd name="T3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 h="22">
                  <a:moveTo>
                    <a:pt x="22" y="15"/>
                  </a:moveTo>
                  <a:cubicBezTo>
                    <a:pt x="20" y="17"/>
                    <a:pt x="20" y="17"/>
                    <a:pt x="20" y="17"/>
                  </a:cubicBezTo>
                  <a:cubicBezTo>
                    <a:pt x="12" y="11"/>
                    <a:pt x="12" y="11"/>
                    <a:pt x="12" y="11"/>
                  </a:cubicBezTo>
                  <a:cubicBezTo>
                    <a:pt x="10" y="13"/>
                    <a:pt x="10" y="13"/>
                    <a:pt x="10" y="13"/>
                  </a:cubicBezTo>
                  <a:cubicBezTo>
                    <a:pt x="15" y="20"/>
                    <a:pt x="15" y="20"/>
                    <a:pt x="15" y="20"/>
                  </a:cubicBezTo>
                  <a:cubicBezTo>
                    <a:pt x="13" y="22"/>
                    <a:pt x="13" y="22"/>
                    <a:pt x="13" y="22"/>
                  </a:cubicBezTo>
                  <a:cubicBezTo>
                    <a:pt x="0" y="4"/>
                    <a:pt x="0" y="4"/>
                    <a:pt x="0" y="4"/>
                  </a:cubicBezTo>
                  <a:cubicBezTo>
                    <a:pt x="4" y="1"/>
                    <a:pt x="4" y="1"/>
                    <a:pt x="4" y="1"/>
                  </a:cubicBezTo>
                  <a:cubicBezTo>
                    <a:pt x="6" y="0"/>
                    <a:pt x="7" y="0"/>
                    <a:pt x="9" y="0"/>
                  </a:cubicBezTo>
                  <a:cubicBezTo>
                    <a:pt x="13" y="0"/>
                    <a:pt x="14" y="3"/>
                    <a:pt x="14" y="6"/>
                  </a:cubicBezTo>
                  <a:cubicBezTo>
                    <a:pt x="14" y="7"/>
                    <a:pt x="14" y="8"/>
                    <a:pt x="14" y="9"/>
                  </a:cubicBezTo>
                  <a:lnTo>
                    <a:pt x="22" y="15"/>
                  </a:lnTo>
                  <a:close/>
                  <a:moveTo>
                    <a:pt x="8" y="3"/>
                  </a:moveTo>
                  <a:cubicBezTo>
                    <a:pt x="6" y="2"/>
                    <a:pt x="5" y="4"/>
                    <a:pt x="4" y="4"/>
                  </a:cubicBezTo>
                  <a:cubicBezTo>
                    <a:pt x="8" y="10"/>
                    <a:pt x="8" y="10"/>
                    <a:pt x="8" y="10"/>
                  </a:cubicBezTo>
                  <a:cubicBezTo>
                    <a:pt x="10" y="9"/>
                    <a:pt x="10" y="9"/>
                    <a:pt x="11" y="7"/>
                  </a:cubicBezTo>
                  <a:cubicBezTo>
                    <a:pt x="12" y="5"/>
                    <a:pt x="11" y="3"/>
                    <a:pt x="8" y="3"/>
                  </a:cubicBezTo>
                </a:path>
              </a:pathLst>
            </a:custGeom>
            <a:grpFill/>
            <a:ln>
              <a:noFill/>
            </a:ln>
          </p:spPr>
          <p:txBody>
            <a:bodyPr vert="horz" wrap="square" lIns="68580" tIns="34290" rIns="68580" bIns="34290" numCol="1" anchor="t" anchorCtr="0" compatLnSpc="1"/>
            <a:lstStyle/>
            <a:p>
              <a:pPr>
                <a:lnSpc>
                  <a:spcPct val="120000"/>
                </a:lnSpc>
                <a:spcAft>
                  <a:spcPts val="75"/>
                </a:spcAft>
              </a:pPr>
              <a:endParaRPr lang="zh-CN" altLang="en-US" sz="1350">
                <a:solidFill>
                  <a:schemeClr val="bg1"/>
                </a:solidFill>
              </a:endParaRPr>
            </a:p>
          </p:txBody>
        </p:sp>
        <p:sp>
          <p:nvSpPr>
            <p:cNvPr id="42" name="Freeform 145"/>
            <p:cNvSpPr/>
            <p:nvPr/>
          </p:nvSpPr>
          <p:spPr bwMode="auto">
            <a:xfrm>
              <a:off x="4048125" y="1906308"/>
              <a:ext cx="92075" cy="82550"/>
            </a:xfrm>
            <a:custGeom>
              <a:avLst/>
              <a:gdLst>
                <a:gd name="T0" fmla="*/ 18 w 22"/>
                <a:gd name="T1" fmla="*/ 8 h 19"/>
                <a:gd name="T2" fmla="*/ 15 w 22"/>
                <a:gd name="T3" fmla="*/ 19 h 19"/>
                <a:gd name="T4" fmla="*/ 11 w 22"/>
                <a:gd name="T5" fmla="*/ 18 h 19"/>
                <a:gd name="T6" fmla="*/ 12 w 22"/>
                <a:gd name="T7" fmla="*/ 16 h 19"/>
                <a:gd name="T8" fmla="*/ 15 w 22"/>
                <a:gd name="T9" fmla="*/ 17 h 19"/>
                <a:gd name="T10" fmla="*/ 16 w 22"/>
                <a:gd name="T11" fmla="*/ 10 h 19"/>
                <a:gd name="T12" fmla="*/ 13 w 22"/>
                <a:gd name="T13" fmla="*/ 10 h 19"/>
                <a:gd name="T14" fmla="*/ 6 w 22"/>
                <a:gd name="T15" fmla="*/ 12 h 19"/>
                <a:gd name="T16" fmla="*/ 1 w 22"/>
                <a:gd name="T17" fmla="*/ 7 h 19"/>
                <a:gd name="T18" fmla="*/ 2 w 22"/>
                <a:gd name="T19" fmla="*/ 3 h 19"/>
                <a:gd name="T20" fmla="*/ 9 w 22"/>
                <a:gd name="T21" fmla="*/ 2 h 19"/>
                <a:gd name="T22" fmla="*/ 8 w 22"/>
                <a:gd name="T23" fmla="*/ 4 h 19"/>
                <a:gd name="T24" fmla="*/ 4 w 22"/>
                <a:gd name="T25" fmla="*/ 5 h 19"/>
                <a:gd name="T26" fmla="*/ 3 w 22"/>
                <a:gd name="T27" fmla="*/ 7 h 19"/>
                <a:gd name="T28" fmla="*/ 6 w 22"/>
                <a:gd name="T29" fmla="*/ 9 h 19"/>
                <a:gd name="T30" fmla="*/ 14 w 22"/>
                <a:gd name="T31" fmla="*/ 7 h 19"/>
                <a:gd name="T32" fmla="*/ 18 w 22"/>
                <a:gd name="T33" fmla="*/ 8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 h="19">
                  <a:moveTo>
                    <a:pt x="18" y="8"/>
                  </a:moveTo>
                  <a:cubicBezTo>
                    <a:pt x="22" y="11"/>
                    <a:pt x="21" y="18"/>
                    <a:pt x="15" y="19"/>
                  </a:cubicBezTo>
                  <a:cubicBezTo>
                    <a:pt x="14" y="19"/>
                    <a:pt x="12" y="19"/>
                    <a:pt x="11" y="18"/>
                  </a:cubicBezTo>
                  <a:cubicBezTo>
                    <a:pt x="12" y="16"/>
                    <a:pt x="12" y="16"/>
                    <a:pt x="12" y="16"/>
                  </a:cubicBezTo>
                  <a:cubicBezTo>
                    <a:pt x="13" y="16"/>
                    <a:pt x="14" y="17"/>
                    <a:pt x="15" y="17"/>
                  </a:cubicBezTo>
                  <a:cubicBezTo>
                    <a:pt x="19" y="16"/>
                    <a:pt x="18" y="12"/>
                    <a:pt x="16" y="10"/>
                  </a:cubicBezTo>
                  <a:cubicBezTo>
                    <a:pt x="15" y="10"/>
                    <a:pt x="14" y="10"/>
                    <a:pt x="13" y="10"/>
                  </a:cubicBezTo>
                  <a:cubicBezTo>
                    <a:pt x="11" y="10"/>
                    <a:pt x="9" y="12"/>
                    <a:pt x="6" y="12"/>
                  </a:cubicBezTo>
                  <a:cubicBezTo>
                    <a:pt x="3" y="12"/>
                    <a:pt x="1" y="10"/>
                    <a:pt x="1" y="7"/>
                  </a:cubicBezTo>
                  <a:cubicBezTo>
                    <a:pt x="0" y="6"/>
                    <a:pt x="1" y="4"/>
                    <a:pt x="2" y="3"/>
                  </a:cubicBezTo>
                  <a:cubicBezTo>
                    <a:pt x="3" y="0"/>
                    <a:pt x="7" y="0"/>
                    <a:pt x="9" y="2"/>
                  </a:cubicBezTo>
                  <a:cubicBezTo>
                    <a:pt x="8" y="4"/>
                    <a:pt x="8" y="4"/>
                    <a:pt x="8" y="4"/>
                  </a:cubicBezTo>
                  <a:cubicBezTo>
                    <a:pt x="7" y="3"/>
                    <a:pt x="4" y="3"/>
                    <a:pt x="4" y="5"/>
                  </a:cubicBezTo>
                  <a:cubicBezTo>
                    <a:pt x="3" y="5"/>
                    <a:pt x="3" y="6"/>
                    <a:pt x="3" y="7"/>
                  </a:cubicBezTo>
                  <a:cubicBezTo>
                    <a:pt x="3" y="9"/>
                    <a:pt x="5" y="10"/>
                    <a:pt x="6" y="9"/>
                  </a:cubicBezTo>
                  <a:cubicBezTo>
                    <a:pt x="9" y="9"/>
                    <a:pt x="11" y="7"/>
                    <a:pt x="14" y="7"/>
                  </a:cubicBezTo>
                  <a:cubicBezTo>
                    <a:pt x="15" y="7"/>
                    <a:pt x="16" y="7"/>
                    <a:pt x="18" y="8"/>
                  </a:cubicBezTo>
                </a:path>
              </a:pathLst>
            </a:custGeom>
            <a:grpFill/>
            <a:ln>
              <a:noFill/>
            </a:ln>
          </p:spPr>
          <p:txBody>
            <a:bodyPr vert="horz" wrap="square" lIns="68580" tIns="34290" rIns="68580" bIns="34290" numCol="1" anchor="t" anchorCtr="0" compatLnSpc="1"/>
            <a:lstStyle/>
            <a:p>
              <a:pPr>
                <a:lnSpc>
                  <a:spcPct val="120000"/>
                </a:lnSpc>
                <a:spcAft>
                  <a:spcPts val="75"/>
                </a:spcAft>
              </a:pPr>
              <a:endParaRPr lang="zh-CN" altLang="en-US" sz="1350">
                <a:solidFill>
                  <a:schemeClr val="bg1"/>
                </a:solidFill>
              </a:endParaRPr>
            </a:p>
          </p:txBody>
        </p:sp>
        <p:sp>
          <p:nvSpPr>
            <p:cNvPr id="43" name="Freeform 146"/>
            <p:cNvSpPr/>
            <p:nvPr/>
          </p:nvSpPr>
          <p:spPr bwMode="auto">
            <a:xfrm>
              <a:off x="4076700" y="1880908"/>
              <a:ext cx="85725" cy="55563"/>
            </a:xfrm>
            <a:custGeom>
              <a:avLst/>
              <a:gdLst>
                <a:gd name="T0" fmla="*/ 54 w 54"/>
                <a:gd name="T1" fmla="*/ 30 h 35"/>
                <a:gd name="T2" fmla="*/ 48 w 54"/>
                <a:gd name="T3" fmla="*/ 35 h 35"/>
                <a:gd name="T4" fmla="*/ 0 w 54"/>
                <a:gd name="T5" fmla="*/ 6 h 35"/>
                <a:gd name="T6" fmla="*/ 6 w 54"/>
                <a:gd name="T7" fmla="*/ 0 h 35"/>
                <a:gd name="T8" fmla="*/ 54 w 54"/>
                <a:gd name="T9" fmla="*/ 30 h 35"/>
              </a:gdLst>
              <a:ahLst/>
              <a:cxnLst>
                <a:cxn ang="0">
                  <a:pos x="T0" y="T1"/>
                </a:cxn>
                <a:cxn ang="0">
                  <a:pos x="T2" y="T3"/>
                </a:cxn>
                <a:cxn ang="0">
                  <a:pos x="T4" y="T5"/>
                </a:cxn>
                <a:cxn ang="0">
                  <a:pos x="T6" y="T7"/>
                </a:cxn>
                <a:cxn ang="0">
                  <a:pos x="T8" y="T9"/>
                </a:cxn>
              </a:cxnLst>
              <a:rect l="0" t="0" r="r" b="b"/>
              <a:pathLst>
                <a:path w="54" h="35">
                  <a:moveTo>
                    <a:pt x="54" y="30"/>
                  </a:moveTo>
                  <a:lnTo>
                    <a:pt x="48" y="35"/>
                  </a:lnTo>
                  <a:lnTo>
                    <a:pt x="0" y="6"/>
                  </a:lnTo>
                  <a:lnTo>
                    <a:pt x="6" y="0"/>
                  </a:lnTo>
                  <a:lnTo>
                    <a:pt x="54" y="30"/>
                  </a:lnTo>
                  <a:close/>
                </a:path>
              </a:pathLst>
            </a:custGeom>
            <a:grpFill/>
            <a:ln>
              <a:noFill/>
            </a:ln>
          </p:spPr>
          <p:txBody>
            <a:bodyPr vert="horz" wrap="square" lIns="68580" tIns="34290" rIns="68580" bIns="34290" numCol="1" anchor="t" anchorCtr="0" compatLnSpc="1"/>
            <a:lstStyle/>
            <a:p>
              <a:pPr>
                <a:lnSpc>
                  <a:spcPct val="120000"/>
                </a:lnSpc>
                <a:spcAft>
                  <a:spcPts val="75"/>
                </a:spcAft>
              </a:pPr>
              <a:endParaRPr lang="zh-CN" altLang="en-US" sz="1350">
                <a:solidFill>
                  <a:schemeClr val="bg1"/>
                </a:solidFill>
              </a:endParaRPr>
            </a:p>
          </p:txBody>
        </p:sp>
        <p:sp>
          <p:nvSpPr>
            <p:cNvPr id="44" name="Freeform 147"/>
            <p:cNvSpPr/>
            <p:nvPr/>
          </p:nvSpPr>
          <p:spPr bwMode="auto">
            <a:xfrm>
              <a:off x="4089400" y="1825346"/>
              <a:ext cx="98425" cy="73025"/>
            </a:xfrm>
            <a:custGeom>
              <a:avLst/>
              <a:gdLst>
                <a:gd name="T0" fmla="*/ 22 w 62"/>
                <a:gd name="T1" fmla="*/ 3 h 46"/>
                <a:gd name="T2" fmla="*/ 16 w 62"/>
                <a:gd name="T3" fmla="*/ 14 h 46"/>
                <a:gd name="T4" fmla="*/ 62 w 62"/>
                <a:gd name="T5" fmla="*/ 41 h 46"/>
                <a:gd name="T6" fmla="*/ 59 w 62"/>
                <a:gd name="T7" fmla="*/ 46 h 46"/>
                <a:gd name="T8" fmla="*/ 14 w 62"/>
                <a:gd name="T9" fmla="*/ 19 h 46"/>
                <a:gd name="T10" fmla="*/ 8 w 62"/>
                <a:gd name="T11" fmla="*/ 30 h 46"/>
                <a:gd name="T12" fmla="*/ 0 w 62"/>
                <a:gd name="T13" fmla="*/ 27 h 46"/>
                <a:gd name="T14" fmla="*/ 16 w 62"/>
                <a:gd name="T15" fmla="*/ 0 h 46"/>
                <a:gd name="T16" fmla="*/ 22 w 62"/>
                <a:gd name="T17" fmla="*/ 3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46">
                  <a:moveTo>
                    <a:pt x="22" y="3"/>
                  </a:moveTo>
                  <a:lnTo>
                    <a:pt x="16" y="14"/>
                  </a:lnTo>
                  <a:lnTo>
                    <a:pt x="62" y="41"/>
                  </a:lnTo>
                  <a:lnTo>
                    <a:pt x="59" y="46"/>
                  </a:lnTo>
                  <a:lnTo>
                    <a:pt x="14" y="19"/>
                  </a:lnTo>
                  <a:lnTo>
                    <a:pt x="8" y="30"/>
                  </a:lnTo>
                  <a:lnTo>
                    <a:pt x="0" y="27"/>
                  </a:lnTo>
                  <a:lnTo>
                    <a:pt x="16" y="0"/>
                  </a:lnTo>
                  <a:lnTo>
                    <a:pt x="22" y="3"/>
                  </a:lnTo>
                  <a:close/>
                </a:path>
              </a:pathLst>
            </a:custGeom>
            <a:grpFill/>
            <a:ln>
              <a:noFill/>
            </a:ln>
          </p:spPr>
          <p:txBody>
            <a:bodyPr vert="horz" wrap="square" lIns="68580" tIns="34290" rIns="68580" bIns="34290" numCol="1" anchor="t" anchorCtr="0" compatLnSpc="1"/>
            <a:lstStyle/>
            <a:p>
              <a:pPr>
                <a:lnSpc>
                  <a:spcPct val="120000"/>
                </a:lnSpc>
                <a:spcAft>
                  <a:spcPts val="75"/>
                </a:spcAft>
              </a:pPr>
              <a:endParaRPr lang="zh-CN" altLang="en-US" sz="1350">
                <a:solidFill>
                  <a:schemeClr val="bg1"/>
                </a:solidFill>
              </a:endParaRPr>
            </a:p>
          </p:txBody>
        </p:sp>
        <p:sp>
          <p:nvSpPr>
            <p:cNvPr id="45" name="Freeform 148"/>
            <p:cNvSpPr/>
            <p:nvPr/>
          </p:nvSpPr>
          <p:spPr bwMode="auto">
            <a:xfrm>
              <a:off x="4114800" y="1769783"/>
              <a:ext cx="93663" cy="63500"/>
            </a:xfrm>
            <a:custGeom>
              <a:avLst/>
              <a:gdLst>
                <a:gd name="T0" fmla="*/ 14 w 59"/>
                <a:gd name="T1" fmla="*/ 0 h 40"/>
                <a:gd name="T2" fmla="*/ 40 w 59"/>
                <a:gd name="T3" fmla="*/ 24 h 40"/>
                <a:gd name="T4" fmla="*/ 59 w 59"/>
                <a:gd name="T5" fmla="*/ 32 h 40"/>
                <a:gd name="T6" fmla="*/ 59 w 59"/>
                <a:gd name="T7" fmla="*/ 40 h 40"/>
                <a:gd name="T8" fmla="*/ 40 w 59"/>
                <a:gd name="T9" fmla="*/ 32 h 40"/>
                <a:gd name="T10" fmla="*/ 0 w 59"/>
                <a:gd name="T11" fmla="*/ 32 h 40"/>
                <a:gd name="T12" fmla="*/ 3 w 59"/>
                <a:gd name="T13" fmla="*/ 24 h 40"/>
                <a:gd name="T14" fmla="*/ 30 w 59"/>
                <a:gd name="T15" fmla="*/ 27 h 40"/>
                <a:gd name="T16" fmla="*/ 11 w 59"/>
                <a:gd name="T17" fmla="*/ 8 h 40"/>
                <a:gd name="T18" fmla="*/ 14 w 59"/>
                <a:gd name="T19"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 h="40">
                  <a:moveTo>
                    <a:pt x="14" y="0"/>
                  </a:moveTo>
                  <a:lnTo>
                    <a:pt x="40" y="24"/>
                  </a:lnTo>
                  <a:lnTo>
                    <a:pt x="59" y="32"/>
                  </a:lnTo>
                  <a:lnTo>
                    <a:pt x="59" y="40"/>
                  </a:lnTo>
                  <a:lnTo>
                    <a:pt x="40" y="32"/>
                  </a:lnTo>
                  <a:lnTo>
                    <a:pt x="0" y="32"/>
                  </a:lnTo>
                  <a:lnTo>
                    <a:pt x="3" y="24"/>
                  </a:lnTo>
                  <a:lnTo>
                    <a:pt x="30" y="27"/>
                  </a:lnTo>
                  <a:lnTo>
                    <a:pt x="11" y="8"/>
                  </a:lnTo>
                  <a:lnTo>
                    <a:pt x="14" y="0"/>
                  </a:lnTo>
                  <a:close/>
                </a:path>
              </a:pathLst>
            </a:custGeom>
            <a:grpFill/>
            <a:ln>
              <a:noFill/>
            </a:ln>
          </p:spPr>
          <p:txBody>
            <a:bodyPr vert="horz" wrap="square" lIns="68580" tIns="34290" rIns="68580" bIns="34290" numCol="1" anchor="t" anchorCtr="0" compatLnSpc="1"/>
            <a:lstStyle/>
            <a:p>
              <a:pPr>
                <a:lnSpc>
                  <a:spcPct val="120000"/>
                </a:lnSpc>
                <a:spcAft>
                  <a:spcPts val="75"/>
                </a:spcAft>
              </a:pPr>
              <a:endParaRPr lang="zh-CN" altLang="en-US" sz="1350">
                <a:solidFill>
                  <a:schemeClr val="bg1"/>
                </a:solidFill>
              </a:endParaRPr>
            </a:p>
          </p:txBody>
        </p:sp>
        <p:sp>
          <p:nvSpPr>
            <p:cNvPr id="46" name="Freeform 149"/>
            <p:cNvSpPr/>
            <p:nvPr/>
          </p:nvSpPr>
          <p:spPr bwMode="auto">
            <a:xfrm>
              <a:off x="3475038" y="1941233"/>
              <a:ext cx="92075" cy="68263"/>
            </a:xfrm>
            <a:custGeom>
              <a:avLst/>
              <a:gdLst>
                <a:gd name="T0" fmla="*/ 12 w 22"/>
                <a:gd name="T1" fmla="*/ 13 h 16"/>
                <a:gd name="T2" fmla="*/ 7 w 22"/>
                <a:gd name="T3" fmla="*/ 15 h 16"/>
                <a:gd name="T4" fmla="*/ 2 w 22"/>
                <a:gd name="T5" fmla="*/ 14 h 16"/>
                <a:gd name="T6" fmla="*/ 0 w 22"/>
                <a:gd name="T7" fmla="*/ 9 h 16"/>
                <a:gd name="T8" fmla="*/ 1 w 22"/>
                <a:gd name="T9" fmla="*/ 7 h 16"/>
                <a:gd name="T10" fmla="*/ 3 w 22"/>
                <a:gd name="T11" fmla="*/ 8 h 16"/>
                <a:gd name="T12" fmla="*/ 3 w 22"/>
                <a:gd name="T13" fmla="*/ 9 h 16"/>
                <a:gd name="T14" fmla="*/ 4 w 22"/>
                <a:gd name="T15" fmla="*/ 12 h 16"/>
                <a:gd name="T16" fmla="*/ 6 w 22"/>
                <a:gd name="T17" fmla="*/ 13 h 16"/>
                <a:gd name="T18" fmla="*/ 10 w 22"/>
                <a:gd name="T19" fmla="*/ 11 h 16"/>
                <a:gd name="T20" fmla="*/ 20 w 22"/>
                <a:gd name="T21" fmla="*/ 0 h 16"/>
                <a:gd name="T22" fmla="*/ 22 w 22"/>
                <a:gd name="T23" fmla="*/ 2 h 16"/>
                <a:gd name="T24" fmla="*/ 12 w 22"/>
                <a:gd name="T25" fmla="*/ 13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 h="16">
                  <a:moveTo>
                    <a:pt x="12" y="13"/>
                  </a:moveTo>
                  <a:cubicBezTo>
                    <a:pt x="10" y="14"/>
                    <a:pt x="8" y="15"/>
                    <a:pt x="7" y="15"/>
                  </a:cubicBezTo>
                  <a:cubicBezTo>
                    <a:pt x="5" y="16"/>
                    <a:pt x="3" y="15"/>
                    <a:pt x="2" y="14"/>
                  </a:cubicBezTo>
                  <a:cubicBezTo>
                    <a:pt x="1" y="12"/>
                    <a:pt x="0" y="11"/>
                    <a:pt x="0" y="9"/>
                  </a:cubicBezTo>
                  <a:cubicBezTo>
                    <a:pt x="0" y="8"/>
                    <a:pt x="1" y="8"/>
                    <a:pt x="1" y="7"/>
                  </a:cubicBezTo>
                  <a:cubicBezTo>
                    <a:pt x="3" y="8"/>
                    <a:pt x="3" y="8"/>
                    <a:pt x="3" y="8"/>
                  </a:cubicBezTo>
                  <a:cubicBezTo>
                    <a:pt x="3" y="9"/>
                    <a:pt x="3" y="9"/>
                    <a:pt x="3" y="9"/>
                  </a:cubicBezTo>
                  <a:cubicBezTo>
                    <a:pt x="3" y="10"/>
                    <a:pt x="3" y="11"/>
                    <a:pt x="4" y="12"/>
                  </a:cubicBezTo>
                  <a:cubicBezTo>
                    <a:pt x="5" y="12"/>
                    <a:pt x="6" y="13"/>
                    <a:pt x="6" y="13"/>
                  </a:cubicBezTo>
                  <a:cubicBezTo>
                    <a:pt x="7" y="13"/>
                    <a:pt x="8" y="12"/>
                    <a:pt x="10" y="11"/>
                  </a:cubicBezTo>
                  <a:cubicBezTo>
                    <a:pt x="20" y="0"/>
                    <a:pt x="20" y="0"/>
                    <a:pt x="20" y="0"/>
                  </a:cubicBezTo>
                  <a:cubicBezTo>
                    <a:pt x="22" y="2"/>
                    <a:pt x="22" y="2"/>
                    <a:pt x="22" y="2"/>
                  </a:cubicBezTo>
                  <a:lnTo>
                    <a:pt x="12" y="13"/>
                  </a:lnTo>
                  <a:close/>
                </a:path>
              </a:pathLst>
            </a:custGeom>
            <a:grpFill/>
            <a:ln>
              <a:noFill/>
            </a:ln>
          </p:spPr>
          <p:txBody>
            <a:bodyPr vert="horz" wrap="square" lIns="68580" tIns="34290" rIns="68580" bIns="34290" numCol="1" anchor="t" anchorCtr="0" compatLnSpc="1"/>
            <a:lstStyle/>
            <a:p>
              <a:pPr>
                <a:lnSpc>
                  <a:spcPct val="120000"/>
                </a:lnSpc>
                <a:spcAft>
                  <a:spcPts val="75"/>
                </a:spcAft>
              </a:pPr>
              <a:endParaRPr lang="zh-CN" altLang="en-US" sz="1350">
                <a:solidFill>
                  <a:schemeClr val="bg1"/>
                </a:solidFill>
              </a:endParaRPr>
            </a:p>
          </p:txBody>
        </p:sp>
        <p:sp>
          <p:nvSpPr>
            <p:cNvPr id="47" name="Freeform 150"/>
            <p:cNvSpPr>
              <a:spLocks noEditPoints="1"/>
            </p:cNvSpPr>
            <p:nvPr/>
          </p:nvSpPr>
          <p:spPr bwMode="auto">
            <a:xfrm>
              <a:off x="3644900" y="1911071"/>
              <a:ext cx="287338" cy="90488"/>
            </a:xfrm>
            <a:custGeom>
              <a:avLst/>
              <a:gdLst>
                <a:gd name="T0" fmla="*/ 0 w 68"/>
                <a:gd name="T1" fmla="*/ 11 h 21"/>
                <a:gd name="T2" fmla="*/ 4 w 68"/>
                <a:gd name="T3" fmla="*/ 12 h 21"/>
                <a:gd name="T4" fmla="*/ 5 w 68"/>
                <a:gd name="T5" fmla="*/ 3 h 21"/>
                <a:gd name="T6" fmla="*/ 8 w 68"/>
                <a:gd name="T7" fmla="*/ 3 h 21"/>
                <a:gd name="T8" fmla="*/ 11 w 68"/>
                <a:gd name="T9" fmla="*/ 3 h 21"/>
                <a:gd name="T10" fmla="*/ 8 w 68"/>
                <a:gd name="T11" fmla="*/ 15 h 21"/>
                <a:gd name="T12" fmla="*/ 30 w 68"/>
                <a:gd name="T13" fmla="*/ 11 h 21"/>
                <a:gd name="T14" fmla="*/ 27 w 68"/>
                <a:gd name="T15" fmla="*/ 9 h 21"/>
                <a:gd name="T16" fmla="*/ 23 w 68"/>
                <a:gd name="T17" fmla="*/ 10 h 21"/>
                <a:gd name="T18" fmla="*/ 24 w 68"/>
                <a:gd name="T19" fmla="*/ 12 h 21"/>
                <a:gd name="T20" fmla="*/ 27 w 68"/>
                <a:gd name="T21" fmla="*/ 14 h 21"/>
                <a:gd name="T22" fmla="*/ 30 w 68"/>
                <a:gd name="T23" fmla="*/ 11 h 21"/>
                <a:gd name="T24" fmla="*/ 28 w 68"/>
                <a:gd name="T25" fmla="*/ 17 h 21"/>
                <a:gd name="T26" fmla="*/ 26 w 68"/>
                <a:gd name="T27" fmla="*/ 15 h 21"/>
                <a:gd name="T28" fmla="*/ 22 w 68"/>
                <a:gd name="T29" fmla="*/ 15 h 21"/>
                <a:gd name="T30" fmla="*/ 22 w 68"/>
                <a:gd name="T31" fmla="*/ 19 h 21"/>
                <a:gd name="T32" fmla="*/ 27 w 68"/>
                <a:gd name="T33" fmla="*/ 20 h 21"/>
                <a:gd name="T34" fmla="*/ 24 w 68"/>
                <a:gd name="T35" fmla="*/ 21 h 21"/>
                <a:gd name="T36" fmla="*/ 19 w 68"/>
                <a:gd name="T37" fmla="*/ 19 h 21"/>
                <a:gd name="T38" fmla="*/ 18 w 68"/>
                <a:gd name="T39" fmla="*/ 16 h 21"/>
                <a:gd name="T40" fmla="*/ 22 w 68"/>
                <a:gd name="T41" fmla="*/ 13 h 21"/>
                <a:gd name="T42" fmla="*/ 20 w 68"/>
                <a:gd name="T43" fmla="*/ 12 h 21"/>
                <a:gd name="T44" fmla="*/ 22 w 68"/>
                <a:gd name="T45" fmla="*/ 8 h 21"/>
                <a:gd name="T46" fmla="*/ 31 w 68"/>
                <a:gd name="T47" fmla="*/ 9 h 21"/>
                <a:gd name="T48" fmla="*/ 31 w 68"/>
                <a:gd name="T49" fmla="*/ 13 h 21"/>
                <a:gd name="T50" fmla="*/ 29 w 68"/>
                <a:gd name="T51" fmla="*/ 14 h 21"/>
                <a:gd name="T52" fmla="*/ 31 w 68"/>
                <a:gd name="T53" fmla="*/ 18 h 21"/>
                <a:gd name="T54" fmla="*/ 24 w 68"/>
                <a:gd name="T55" fmla="*/ 21 h 21"/>
                <a:gd name="T56" fmla="*/ 49 w 68"/>
                <a:gd name="T57" fmla="*/ 11 h 21"/>
                <a:gd name="T58" fmla="*/ 47 w 68"/>
                <a:gd name="T59" fmla="*/ 9 h 21"/>
                <a:gd name="T60" fmla="*/ 43 w 68"/>
                <a:gd name="T61" fmla="*/ 10 h 21"/>
                <a:gd name="T62" fmla="*/ 42 w 68"/>
                <a:gd name="T63" fmla="*/ 13 h 21"/>
                <a:gd name="T64" fmla="*/ 45 w 68"/>
                <a:gd name="T65" fmla="*/ 15 h 21"/>
                <a:gd name="T66" fmla="*/ 48 w 68"/>
                <a:gd name="T67" fmla="*/ 14 h 21"/>
                <a:gd name="T68" fmla="*/ 50 w 68"/>
                <a:gd name="T69" fmla="*/ 14 h 21"/>
                <a:gd name="T70" fmla="*/ 39 w 68"/>
                <a:gd name="T71" fmla="*/ 12 h 21"/>
                <a:gd name="T72" fmla="*/ 41 w 68"/>
                <a:gd name="T73" fmla="*/ 9 h 21"/>
                <a:gd name="T74" fmla="*/ 46 w 68"/>
                <a:gd name="T75" fmla="*/ 7 h 21"/>
                <a:gd name="T76" fmla="*/ 50 w 68"/>
                <a:gd name="T77" fmla="*/ 9 h 21"/>
                <a:gd name="T78" fmla="*/ 52 w 68"/>
                <a:gd name="T79" fmla="*/ 13 h 21"/>
                <a:gd name="T80" fmla="*/ 50 w 68"/>
                <a:gd name="T81" fmla="*/ 19 h 21"/>
                <a:gd name="T82" fmla="*/ 43 w 68"/>
                <a:gd name="T83" fmla="*/ 21 h 21"/>
                <a:gd name="T84" fmla="*/ 41 w 68"/>
                <a:gd name="T85" fmla="*/ 21 h 21"/>
                <a:gd name="T86" fmla="*/ 41 w 68"/>
                <a:gd name="T87" fmla="*/ 19 h 21"/>
                <a:gd name="T88" fmla="*/ 44 w 68"/>
                <a:gd name="T89" fmla="*/ 20 h 21"/>
                <a:gd name="T90" fmla="*/ 50 w 68"/>
                <a:gd name="T91" fmla="*/ 15 h 21"/>
                <a:gd name="T92" fmla="*/ 45 w 68"/>
                <a:gd name="T93" fmla="*/ 16 h 21"/>
                <a:gd name="T94" fmla="*/ 42 w 68"/>
                <a:gd name="T95" fmla="*/ 15 h 21"/>
                <a:gd name="T96" fmla="*/ 39 w 68"/>
                <a:gd name="T97" fmla="*/ 12 h 21"/>
                <a:gd name="T98" fmla="*/ 68 w 68"/>
                <a:gd name="T99" fmla="*/ 14 h 21"/>
                <a:gd name="T100" fmla="*/ 66 w 68"/>
                <a:gd name="T101" fmla="*/ 3 h 21"/>
                <a:gd name="T102" fmla="*/ 57 w 68"/>
                <a:gd name="T103" fmla="*/ 5 h 21"/>
                <a:gd name="T104" fmla="*/ 68 w 68"/>
                <a:gd name="T105" fmla="*/ 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8" h="21">
                  <a:moveTo>
                    <a:pt x="8" y="16"/>
                  </a:moveTo>
                  <a:cubicBezTo>
                    <a:pt x="0" y="11"/>
                    <a:pt x="0" y="11"/>
                    <a:pt x="0" y="11"/>
                  </a:cubicBezTo>
                  <a:cubicBezTo>
                    <a:pt x="1" y="10"/>
                    <a:pt x="1" y="10"/>
                    <a:pt x="1" y="10"/>
                  </a:cubicBezTo>
                  <a:cubicBezTo>
                    <a:pt x="4" y="12"/>
                    <a:pt x="4" y="12"/>
                    <a:pt x="4" y="12"/>
                  </a:cubicBezTo>
                  <a:cubicBezTo>
                    <a:pt x="8" y="4"/>
                    <a:pt x="8" y="4"/>
                    <a:pt x="8" y="4"/>
                  </a:cubicBezTo>
                  <a:cubicBezTo>
                    <a:pt x="5" y="3"/>
                    <a:pt x="5" y="3"/>
                    <a:pt x="5" y="3"/>
                  </a:cubicBezTo>
                  <a:cubicBezTo>
                    <a:pt x="6" y="2"/>
                    <a:pt x="6" y="2"/>
                    <a:pt x="6" y="2"/>
                  </a:cubicBezTo>
                  <a:cubicBezTo>
                    <a:pt x="7" y="2"/>
                    <a:pt x="8" y="3"/>
                    <a:pt x="8" y="3"/>
                  </a:cubicBezTo>
                  <a:cubicBezTo>
                    <a:pt x="9" y="3"/>
                    <a:pt x="9" y="2"/>
                    <a:pt x="10" y="2"/>
                  </a:cubicBezTo>
                  <a:cubicBezTo>
                    <a:pt x="11" y="3"/>
                    <a:pt x="11" y="3"/>
                    <a:pt x="11" y="3"/>
                  </a:cubicBezTo>
                  <a:cubicBezTo>
                    <a:pt x="6" y="13"/>
                    <a:pt x="6" y="13"/>
                    <a:pt x="6" y="13"/>
                  </a:cubicBezTo>
                  <a:cubicBezTo>
                    <a:pt x="8" y="15"/>
                    <a:pt x="8" y="15"/>
                    <a:pt x="8" y="15"/>
                  </a:cubicBezTo>
                  <a:lnTo>
                    <a:pt x="8" y="16"/>
                  </a:lnTo>
                  <a:close/>
                  <a:moveTo>
                    <a:pt x="30" y="11"/>
                  </a:moveTo>
                  <a:cubicBezTo>
                    <a:pt x="30" y="11"/>
                    <a:pt x="29" y="10"/>
                    <a:pt x="29" y="10"/>
                  </a:cubicBezTo>
                  <a:cubicBezTo>
                    <a:pt x="28" y="9"/>
                    <a:pt x="28" y="9"/>
                    <a:pt x="27" y="9"/>
                  </a:cubicBezTo>
                  <a:cubicBezTo>
                    <a:pt x="26" y="9"/>
                    <a:pt x="25" y="9"/>
                    <a:pt x="24" y="9"/>
                  </a:cubicBezTo>
                  <a:cubicBezTo>
                    <a:pt x="23" y="9"/>
                    <a:pt x="23" y="10"/>
                    <a:pt x="23" y="10"/>
                  </a:cubicBezTo>
                  <a:cubicBezTo>
                    <a:pt x="23" y="11"/>
                    <a:pt x="23" y="11"/>
                    <a:pt x="23" y="11"/>
                  </a:cubicBezTo>
                  <a:cubicBezTo>
                    <a:pt x="23" y="12"/>
                    <a:pt x="24" y="12"/>
                    <a:pt x="24" y="12"/>
                  </a:cubicBezTo>
                  <a:cubicBezTo>
                    <a:pt x="25" y="13"/>
                    <a:pt x="25" y="13"/>
                    <a:pt x="26" y="13"/>
                  </a:cubicBezTo>
                  <a:cubicBezTo>
                    <a:pt x="26" y="13"/>
                    <a:pt x="27" y="13"/>
                    <a:pt x="27" y="14"/>
                  </a:cubicBezTo>
                  <a:cubicBezTo>
                    <a:pt x="28" y="13"/>
                    <a:pt x="28" y="13"/>
                    <a:pt x="29" y="13"/>
                  </a:cubicBezTo>
                  <a:cubicBezTo>
                    <a:pt x="29" y="12"/>
                    <a:pt x="29" y="12"/>
                    <a:pt x="30" y="11"/>
                  </a:cubicBezTo>
                  <a:moveTo>
                    <a:pt x="29" y="18"/>
                  </a:moveTo>
                  <a:cubicBezTo>
                    <a:pt x="29" y="17"/>
                    <a:pt x="29" y="17"/>
                    <a:pt x="28" y="17"/>
                  </a:cubicBezTo>
                  <a:cubicBezTo>
                    <a:pt x="28" y="16"/>
                    <a:pt x="28" y="16"/>
                    <a:pt x="27" y="15"/>
                  </a:cubicBezTo>
                  <a:cubicBezTo>
                    <a:pt x="26" y="15"/>
                    <a:pt x="26" y="15"/>
                    <a:pt x="26" y="15"/>
                  </a:cubicBezTo>
                  <a:cubicBezTo>
                    <a:pt x="25" y="15"/>
                    <a:pt x="24" y="14"/>
                    <a:pt x="24" y="14"/>
                  </a:cubicBezTo>
                  <a:cubicBezTo>
                    <a:pt x="23" y="14"/>
                    <a:pt x="22" y="15"/>
                    <a:pt x="22" y="15"/>
                  </a:cubicBezTo>
                  <a:cubicBezTo>
                    <a:pt x="21" y="15"/>
                    <a:pt x="21" y="16"/>
                    <a:pt x="21" y="17"/>
                  </a:cubicBezTo>
                  <a:cubicBezTo>
                    <a:pt x="21" y="17"/>
                    <a:pt x="21" y="18"/>
                    <a:pt x="22" y="19"/>
                  </a:cubicBezTo>
                  <a:cubicBezTo>
                    <a:pt x="22" y="19"/>
                    <a:pt x="23" y="20"/>
                    <a:pt x="24" y="20"/>
                  </a:cubicBezTo>
                  <a:cubicBezTo>
                    <a:pt x="25" y="20"/>
                    <a:pt x="26" y="20"/>
                    <a:pt x="27" y="20"/>
                  </a:cubicBezTo>
                  <a:cubicBezTo>
                    <a:pt x="28" y="19"/>
                    <a:pt x="28" y="19"/>
                    <a:pt x="29" y="18"/>
                  </a:cubicBezTo>
                  <a:moveTo>
                    <a:pt x="24" y="21"/>
                  </a:moveTo>
                  <a:cubicBezTo>
                    <a:pt x="23" y="21"/>
                    <a:pt x="22" y="21"/>
                    <a:pt x="21" y="20"/>
                  </a:cubicBezTo>
                  <a:cubicBezTo>
                    <a:pt x="21" y="20"/>
                    <a:pt x="20" y="20"/>
                    <a:pt x="19" y="19"/>
                  </a:cubicBezTo>
                  <a:cubicBezTo>
                    <a:pt x="19" y="19"/>
                    <a:pt x="19" y="18"/>
                    <a:pt x="18" y="18"/>
                  </a:cubicBezTo>
                  <a:cubicBezTo>
                    <a:pt x="18" y="17"/>
                    <a:pt x="18" y="17"/>
                    <a:pt x="18" y="16"/>
                  </a:cubicBezTo>
                  <a:cubicBezTo>
                    <a:pt x="18" y="16"/>
                    <a:pt x="19" y="15"/>
                    <a:pt x="20" y="14"/>
                  </a:cubicBezTo>
                  <a:cubicBezTo>
                    <a:pt x="20" y="14"/>
                    <a:pt x="21" y="14"/>
                    <a:pt x="22" y="13"/>
                  </a:cubicBezTo>
                  <a:cubicBezTo>
                    <a:pt x="22" y="13"/>
                    <a:pt x="22" y="13"/>
                    <a:pt x="22" y="13"/>
                  </a:cubicBezTo>
                  <a:cubicBezTo>
                    <a:pt x="21" y="13"/>
                    <a:pt x="21" y="12"/>
                    <a:pt x="20" y="12"/>
                  </a:cubicBezTo>
                  <a:cubicBezTo>
                    <a:pt x="20" y="11"/>
                    <a:pt x="20" y="11"/>
                    <a:pt x="20" y="10"/>
                  </a:cubicBezTo>
                  <a:cubicBezTo>
                    <a:pt x="20" y="9"/>
                    <a:pt x="21" y="8"/>
                    <a:pt x="22" y="8"/>
                  </a:cubicBezTo>
                  <a:cubicBezTo>
                    <a:pt x="24" y="7"/>
                    <a:pt x="25" y="7"/>
                    <a:pt x="27" y="7"/>
                  </a:cubicBezTo>
                  <a:cubicBezTo>
                    <a:pt x="29" y="8"/>
                    <a:pt x="30" y="8"/>
                    <a:pt x="31" y="9"/>
                  </a:cubicBezTo>
                  <a:cubicBezTo>
                    <a:pt x="32" y="10"/>
                    <a:pt x="32" y="11"/>
                    <a:pt x="32" y="12"/>
                  </a:cubicBezTo>
                  <a:cubicBezTo>
                    <a:pt x="32" y="12"/>
                    <a:pt x="32" y="13"/>
                    <a:pt x="31" y="13"/>
                  </a:cubicBezTo>
                  <a:cubicBezTo>
                    <a:pt x="30" y="14"/>
                    <a:pt x="30" y="14"/>
                    <a:pt x="29" y="14"/>
                  </a:cubicBezTo>
                  <a:cubicBezTo>
                    <a:pt x="29" y="14"/>
                    <a:pt x="29" y="14"/>
                    <a:pt x="29" y="14"/>
                  </a:cubicBezTo>
                  <a:cubicBezTo>
                    <a:pt x="30" y="15"/>
                    <a:pt x="30" y="15"/>
                    <a:pt x="31" y="16"/>
                  </a:cubicBezTo>
                  <a:cubicBezTo>
                    <a:pt x="31" y="17"/>
                    <a:pt x="32" y="17"/>
                    <a:pt x="31" y="18"/>
                  </a:cubicBezTo>
                  <a:cubicBezTo>
                    <a:pt x="31" y="19"/>
                    <a:pt x="30" y="20"/>
                    <a:pt x="29" y="21"/>
                  </a:cubicBezTo>
                  <a:cubicBezTo>
                    <a:pt x="28" y="21"/>
                    <a:pt x="26" y="21"/>
                    <a:pt x="24" y="21"/>
                  </a:cubicBezTo>
                  <a:moveTo>
                    <a:pt x="50" y="13"/>
                  </a:moveTo>
                  <a:cubicBezTo>
                    <a:pt x="50" y="12"/>
                    <a:pt x="49" y="11"/>
                    <a:pt x="49" y="11"/>
                  </a:cubicBezTo>
                  <a:cubicBezTo>
                    <a:pt x="49" y="10"/>
                    <a:pt x="49" y="10"/>
                    <a:pt x="48" y="10"/>
                  </a:cubicBezTo>
                  <a:cubicBezTo>
                    <a:pt x="48" y="9"/>
                    <a:pt x="47" y="9"/>
                    <a:pt x="47" y="9"/>
                  </a:cubicBezTo>
                  <a:cubicBezTo>
                    <a:pt x="47" y="9"/>
                    <a:pt x="46" y="9"/>
                    <a:pt x="46" y="9"/>
                  </a:cubicBezTo>
                  <a:cubicBezTo>
                    <a:pt x="45" y="9"/>
                    <a:pt x="44" y="9"/>
                    <a:pt x="43" y="10"/>
                  </a:cubicBezTo>
                  <a:cubicBezTo>
                    <a:pt x="42" y="10"/>
                    <a:pt x="42" y="11"/>
                    <a:pt x="42" y="12"/>
                  </a:cubicBezTo>
                  <a:cubicBezTo>
                    <a:pt x="42" y="12"/>
                    <a:pt x="42" y="13"/>
                    <a:pt x="42" y="13"/>
                  </a:cubicBezTo>
                  <a:cubicBezTo>
                    <a:pt x="43" y="14"/>
                    <a:pt x="43" y="14"/>
                    <a:pt x="43" y="14"/>
                  </a:cubicBezTo>
                  <a:cubicBezTo>
                    <a:pt x="44" y="14"/>
                    <a:pt x="44" y="14"/>
                    <a:pt x="45" y="15"/>
                  </a:cubicBezTo>
                  <a:cubicBezTo>
                    <a:pt x="45" y="15"/>
                    <a:pt x="45" y="15"/>
                    <a:pt x="46" y="15"/>
                  </a:cubicBezTo>
                  <a:cubicBezTo>
                    <a:pt x="47" y="15"/>
                    <a:pt x="47" y="15"/>
                    <a:pt x="48" y="14"/>
                  </a:cubicBezTo>
                  <a:cubicBezTo>
                    <a:pt x="48" y="14"/>
                    <a:pt x="49" y="14"/>
                    <a:pt x="50" y="14"/>
                  </a:cubicBezTo>
                  <a:cubicBezTo>
                    <a:pt x="50" y="14"/>
                    <a:pt x="50" y="14"/>
                    <a:pt x="50" y="14"/>
                  </a:cubicBezTo>
                  <a:cubicBezTo>
                    <a:pt x="50" y="13"/>
                    <a:pt x="50" y="13"/>
                    <a:pt x="50" y="13"/>
                  </a:cubicBezTo>
                  <a:moveTo>
                    <a:pt x="39" y="12"/>
                  </a:moveTo>
                  <a:cubicBezTo>
                    <a:pt x="39" y="11"/>
                    <a:pt x="40" y="11"/>
                    <a:pt x="40" y="10"/>
                  </a:cubicBezTo>
                  <a:cubicBezTo>
                    <a:pt x="40" y="9"/>
                    <a:pt x="41" y="9"/>
                    <a:pt x="41" y="9"/>
                  </a:cubicBezTo>
                  <a:cubicBezTo>
                    <a:pt x="42" y="8"/>
                    <a:pt x="42" y="8"/>
                    <a:pt x="43" y="8"/>
                  </a:cubicBezTo>
                  <a:cubicBezTo>
                    <a:pt x="44" y="7"/>
                    <a:pt x="45" y="7"/>
                    <a:pt x="46" y="7"/>
                  </a:cubicBezTo>
                  <a:cubicBezTo>
                    <a:pt x="47" y="7"/>
                    <a:pt x="47" y="7"/>
                    <a:pt x="48" y="8"/>
                  </a:cubicBezTo>
                  <a:cubicBezTo>
                    <a:pt x="49" y="8"/>
                    <a:pt x="50" y="8"/>
                    <a:pt x="50" y="9"/>
                  </a:cubicBezTo>
                  <a:cubicBezTo>
                    <a:pt x="51" y="9"/>
                    <a:pt x="51" y="10"/>
                    <a:pt x="52" y="10"/>
                  </a:cubicBezTo>
                  <a:cubicBezTo>
                    <a:pt x="52" y="11"/>
                    <a:pt x="52" y="12"/>
                    <a:pt x="52" y="13"/>
                  </a:cubicBezTo>
                  <a:cubicBezTo>
                    <a:pt x="52" y="15"/>
                    <a:pt x="52" y="16"/>
                    <a:pt x="52" y="17"/>
                  </a:cubicBezTo>
                  <a:cubicBezTo>
                    <a:pt x="51" y="18"/>
                    <a:pt x="51" y="18"/>
                    <a:pt x="50" y="19"/>
                  </a:cubicBezTo>
                  <a:cubicBezTo>
                    <a:pt x="49" y="20"/>
                    <a:pt x="48" y="20"/>
                    <a:pt x="47" y="21"/>
                  </a:cubicBezTo>
                  <a:cubicBezTo>
                    <a:pt x="46" y="21"/>
                    <a:pt x="45" y="21"/>
                    <a:pt x="43" y="21"/>
                  </a:cubicBezTo>
                  <a:cubicBezTo>
                    <a:pt x="43" y="21"/>
                    <a:pt x="43" y="21"/>
                    <a:pt x="42" y="21"/>
                  </a:cubicBezTo>
                  <a:cubicBezTo>
                    <a:pt x="42" y="21"/>
                    <a:pt x="41" y="21"/>
                    <a:pt x="41" y="21"/>
                  </a:cubicBezTo>
                  <a:cubicBezTo>
                    <a:pt x="41" y="19"/>
                    <a:pt x="41" y="19"/>
                    <a:pt x="41" y="19"/>
                  </a:cubicBezTo>
                  <a:cubicBezTo>
                    <a:pt x="41" y="19"/>
                    <a:pt x="41" y="19"/>
                    <a:pt x="41" y="19"/>
                  </a:cubicBezTo>
                  <a:cubicBezTo>
                    <a:pt x="41" y="19"/>
                    <a:pt x="42" y="19"/>
                    <a:pt x="42" y="19"/>
                  </a:cubicBezTo>
                  <a:cubicBezTo>
                    <a:pt x="43" y="20"/>
                    <a:pt x="43" y="20"/>
                    <a:pt x="44" y="20"/>
                  </a:cubicBezTo>
                  <a:cubicBezTo>
                    <a:pt x="45" y="20"/>
                    <a:pt x="47" y="19"/>
                    <a:pt x="48" y="18"/>
                  </a:cubicBezTo>
                  <a:cubicBezTo>
                    <a:pt x="49" y="18"/>
                    <a:pt x="49" y="17"/>
                    <a:pt x="50" y="15"/>
                  </a:cubicBezTo>
                  <a:cubicBezTo>
                    <a:pt x="49" y="15"/>
                    <a:pt x="48" y="16"/>
                    <a:pt x="47" y="16"/>
                  </a:cubicBezTo>
                  <a:cubicBezTo>
                    <a:pt x="47" y="16"/>
                    <a:pt x="46" y="16"/>
                    <a:pt x="45" y="16"/>
                  </a:cubicBezTo>
                  <a:cubicBezTo>
                    <a:pt x="45" y="16"/>
                    <a:pt x="44" y="16"/>
                    <a:pt x="43" y="16"/>
                  </a:cubicBezTo>
                  <a:cubicBezTo>
                    <a:pt x="43" y="16"/>
                    <a:pt x="42" y="16"/>
                    <a:pt x="42" y="15"/>
                  </a:cubicBezTo>
                  <a:cubicBezTo>
                    <a:pt x="41" y="15"/>
                    <a:pt x="40" y="14"/>
                    <a:pt x="40" y="14"/>
                  </a:cubicBezTo>
                  <a:cubicBezTo>
                    <a:pt x="40" y="13"/>
                    <a:pt x="39" y="13"/>
                    <a:pt x="39" y="12"/>
                  </a:cubicBezTo>
                  <a:moveTo>
                    <a:pt x="68" y="1"/>
                  </a:moveTo>
                  <a:cubicBezTo>
                    <a:pt x="68" y="14"/>
                    <a:pt x="68" y="14"/>
                    <a:pt x="68" y="14"/>
                  </a:cubicBezTo>
                  <a:cubicBezTo>
                    <a:pt x="66" y="16"/>
                    <a:pt x="66" y="16"/>
                    <a:pt x="66" y="16"/>
                  </a:cubicBezTo>
                  <a:cubicBezTo>
                    <a:pt x="66" y="3"/>
                    <a:pt x="66" y="3"/>
                    <a:pt x="66" y="3"/>
                  </a:cubicBezTo>
                  <a:cubicBezTo>
                    <a:pt x="58" y="7"/>
                    <a:pt x="58" y="7"/>
                    <a:pt x="58" y="7"/>
                  </a:cubicBezTo>
                  <a:cubicBezTo>
                    <a:pt x="57" y="5"/>
                    <a:pt x="57" y="5"/>
                    <a:pt x="57" y="5"/>
                  </a:cubicBezTo>
                  <a:cubicBezTo>
                    <a:pt x="67" y="0"/>
                    <a:pt x="67" y="0"/>
                    <a:pt x="67" y="0"/>
                  </a:cubicBezTo>
                  <a:lnTo>
                    <a:pt x="68" y="1"/>
                  </a:lnTo>
                  <a:close/>
                </a:path>
              </a:pathLst>
            </a:custGeom>
            <a:grpFill/>
            <a:ln>
              <a:noFill/>
            </a:ln>
          </p:spPr>
          <p:txBody>
            <a:bodyPr vert="horz" wrap="square" lIns="68580" tIns="34290" rIns="68580" bIns="34290" numCol="1" anchor="t" anchorCtr="0" compatLnSpc="1"/>
            <a:lstStyle/>
            <a:p>
              <a:pPr>
                <a:lnSpc>
                  <a:spcPct val="120000"/>
                </a:lnSpc>
                <a:spcAft>
                  <a:spcPts val="75"/>
                </a:spcAft>
              </a:pPr>
              <a:endParaRPr lang="zh-CN" altLang="en-US" sz="1350">
                <a:solidFill>
                  <a:schemeClr val="bg1"/>
                </a:solidFill>
              </a:endParaRPr>
            </a:p>
          </p:txBody>
        </p:sp>
        <p:sp>
          <p:nvSpPr>
            <p:cNvPr id="48" name="Freeform 151"/>
            <p:cNvSpPr/>
            <p:nvPr/>
          </p:nvSpPr>
          <p:spPr bwMode="auto">
            <a:xfrm>
              <a:off x="3941763" y="1404658"/>
              <a:ext cx="33338" cy="42863"/>
            </a:xfrm>
            <a:custGeom>
              <a:avLst/>
              <a:gdLst>
                <a:gd name="T0" fmla="*/ 2 w 8"/>
                <a:gd name="T1" fmla="*/ 9 h 10"/>
                <a:gd name="T2" fmla="*/ 1 w 8"/>
                <a:gd name="T3" fmla="*/ 6 h 10"/>
                <a:gd name="T4" fmla="*/ 1 w 8"/>
                <a:gd name="T5" fmla="*/ 3 h 10"/>
                <a:gd name="T6" fmla="*/ 7 w 8"/>
                <a:gd name="T7" fmla="*/ 2 h 10"/>
                <a:gd name="T8" fmla="*/ 7 w 8"/>
                <a:gd name="T9" fmla="*/ 4 h 10"/>
                <a:gd name="T10" fmla="*/ 7 w 8"/>
                <a:gd name="T11" fmla="*/ 9 h 10"/>
                <a:gd name="T12" fmla="*/ 2 w 8"/>
                <a:gd name="T13" fmla="*/ 9 h 10"/>
              </a:gdLst>
              <a:ahLst/>
              <a:cxnLst>
                <a:cxn ang="0">
                  <a:pos x="T0" y="T1"/>
                </a:cxn>
                <a:cxn ang="0">
                  <a:pos x="T2" y="T3"/>
                </a:cxn>
                <a:cxn ang="0">
                  <a:pos x="T4" y="T5"/>
                </a:cxn>
                <a:cxn ang="0">
                  <a:pos x="T6" y="T7"/>
                </a:cxn>
                <a:cxn ang="0">
                  <a:pos x="T8" y="T9"/>
                </a:cxn>
                <a:cxn ang="0">
                  <a:pos x="T10" y="T11"/>
                </a:cxn>
                <a:cxn ang="0">
                  <a:pos x="T12" y="T13"/>
                </a:cxn>
              </a:cxnLst>
              <a:rect l="0" t="0" r="r" b="b"/>
              <a:pathLst>
                <a:path w="8" h="10">
                  <a:moveTo>
                    <a:pt x="2" y="9"/>
                  </a:moveTo>
                  <a:cubicBezTo>
                    <a:pt x="0" y="8"/>
                    <a:pt x="1" y="8"/>
                    <a:pt x="1" y="6"/>
                  </a:cubicBezTo>
                  <a:cubicBezTo>
                    <a:pt x="1" y="5"/>
                    <a:pt x="1" y="3"/>
                    <a:pt x="1" y="3"/>
                  </a:cubicBezTo>
                  <a:cubicBezTo>
                    <a:pt x="2" y="0"/>
                    <a:pt x="5" y="1"/>
                    <a:pt x="7" y="2"/>
                  </a:cubicBezTo>
                  <a:cubicBezTo>
                    <a:pt x="7" y="3"/>
                    <a:pt x="7" y="3"/>
                    <a:pt x="7" y="4"/>
                  </a:cubicBezTo>
                  <a:cubicBezTo>
                    <a:pt x="8" y="5"/>
                    <a:pt x="8" y="8"/>
                    <a:pt x="7" y="9"/>
                  </a:cubicBezTo>
                  <a:cubicBezTo>
                    <a:pt x="5" y="9"/>
                    <a:pt x="3" y="10"/>
                    <a:pt x="2" y="9"/>
                  </a:cubicBezTo>
                </a:path>
              </a:pathLst>
            </a:custGeom>
            <a:grpFill/>
            <a:ln>
              <a:noFill/>
            </a:ln>
          </p:spPr>
          <p:txBody>
            <a:bodyPr vert="horz" wrap="square" lIns="68580" tIns="34290" rIns="68580" bIns="34290" numCol="1" anchor="t" anchorCtr="0" compatLnSpc="1"/>
            <a:lstStyle/>
            <a:p>
              <a:pPr>
                <a:lnSpc>
                  <a:spcPct val="120000"/>
                </a:lnSpc>
                <a:spcAft>
                  <a:spcPts val="75"/>
                </a:spcAft>
              </a:pPr>
              <a:endParaRPr lang="zh-CN" altLang="en-US" sz="1350">
                <a:solidFill>
                  <a:schemeClr val="bg1"/>
                </a:solidFill>
              </a:endParaRPr>
            </a:p>
          </p:txBody>
        </p:sp>
        <p:sp>
          <p:nvSpPr>
            <p:cNvPr id="49" name="Freeform 152"/>
            <p:cNvSpPr/>
            <p:nvPr/>
          </p:nvSpPr>
          <p:spPr bwMode="auto">
            <a:xfrm>
              <a:off x="3848100" y="1293533"/>
              <a:ext cx="134938" cy="115888"/>
            </a:xfrm>
            <a:custGeom>
              <a:avLst/>
              <a:gdLst>
                <a:gd name="T0" fmla="*/ 5 w 32"/>
                <a:gd name="T1" fmla="*/ 27 h 27"/>
                <a:gd name="T2" fmla="*/ 5 w 32"/>
                <a:gd name="T3" fmla="*/ 27 h 27"/>
                <a:gd name="T4" fmla="*/ 5 w 32"/>
                <a:gd name="T5" fmla="*/ 26 h 27"/>
                <a:gd name="T6" fmla="*/ 11 w 32"/>
                <a:gd name="T7" fmla="*/ 24 h 27"/>
                <a:gd name="T8" fmla="*/ 15 w 32"/>
                <a:gd name="T9" fmla="*/ 21 h 27"/>
                <a:gd name="T10" fmla="*/ 5 w 32"/>
                <a:gd name="T11" fmla="*/ 22 h 27"/>
                <a:gd name="T12" fmla="*/ 1 w 32"/>
                <a:gd name="T13" fmla="*/ 20 h 27"/>
                <a:gd name="T14" fmla="*/ 1 w 32"/>
                <a:gd name="T15" fmla="*/ 19 h 27"/>
                <a:gd name="T16" fmla="*/ 2 w 32"/>
                <a:gd name="T17" fmla="*/ 16 h 27"/>
                <a:gd name="T18" fmla="*/ 15 w 32"/>
                <a:gd name="T19" fmla="*/ 16 h 27"/>
                <a:gd name="T20" fmla="*/ 19 w 32"/>
                <a:gd name="T21" fmla="*/ 16 h 27"/>
                <a:gd name="T22" fmla="*/ 23 w 32"/>
                <a:gd name="T23" fmla="*/ 2 h 27"/>
                <a:gd name="T24" fmla="*/ 28 w 32"/>
                <a:gd name="T25" fmla="*/ 4 h 27"/>
                <a:gd name="T26" fmla="*/ 28 w 32"/>
                <a:gd name="T27" fmla="*/ 6 h 27"/>
                <a:gd name="T28" fmla="*/ 29 w 32"/>
                <a:gd name="T29" fmla="*/ 6 h 27"/>
                <a:gd name="T30" fmla="*/ 27 w 32"/>
                <a:gd name="T31" fmla="*/ 9 h 27"/>
                <a:gd name="T32" fmla="*/ 24 w 32"/>
                <a:gd name="T33" fmla="*/ 15 h 27"/>
                <a:gd name="T34" fmla="*/ 32 w 32"/>
                <a:gd name="T35" fmla="*/ 15 h 27"/>
                <a:gd name="T36" fmla="*/ 30 w 32"/>
                <a:gd name="T37" fmla="*/ 18 h 27"/>
                <a:gd name="T38" fmla="*/ 23 w 32"/>
                <a:gd name="T39" fmla="*/ 19 h 27"/>
                <a:gd name="T40" fmla="*/ 18 w 32"/>
                <a:gd name="T41" fmla="*/ 25 h 27"/>
                <a:gd name="T42" fmla="*/ 16 w 32"/>
                <a:gd name="T43" fmla="*/ 26 h 27"/>
                <a:gd name="T44" fmla="*/ 11 w 32"/>
                <a:gd name="T45" fmla="*/ 27 h 27"/>
                <a:gd name="T46" fmla="*/ 5 w 32"/>
                <a:gd name="T47"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2" h="27">
                  <a:moveTo>
                    <a:pt x="5" y="27"/>
                  </a:moveTo>
                  <a:cubicBezTo>
                    <a:pt x="5" y="27"/>
                    <a:pt x="5" y="27"/>
                    <a:pt x="5" y="27"/>
                  </a:cubicBezTo>
                  <a:cubicBezTo>
                    <a:pt x="5" y="27"/>
                    <a:pt x="5" y="27"/>
                    <a:pt x="5" y="26"/>
                  </a:cubicBezTo>
                  <a:cubicBezTo>
                    <a:pt x="6" y="26"/>
                    <a:pt x="11" y="25"/>
                    <a:pt x="11" y="24"/>
                  </a:cubicBezTo>
                  <a:cubicBezTo>
                    <a:pt x="13" y="24"/>
                    <a:pt x="14" y="23"/>
                    <a:pt x="15" y="21"/>
                  </a:cubicBezTo>
                  <a:cubicBezTo>
                    <a:pt x="12" y="21"/>
                    <a:pt x="8" y="23"/>
                    <a:pt x="5" y="22"/>
                  </a:cubicBezTo>
                  <a:cubicBezTo>
                    <a:pt x="3" y="22"/>
                    <a:pt x="2" y="20"/>
                    <a:pt x="1" y="20"/>
                  </a:cubicBezTo>
                  <a:cubicBezTo>
                    <a:pt x="1" y="20"/>
                    <a:pt x="1" y="19"/>
                    <a:pt x="1" y="19"/>
                  </a:cubicBezTo>
                  <a:cubicBezTo>
                    <a:pt x="0" y="18"/>
                    <a:pt x="0" y="16"/>
                    <a:pt x="2" y="16"/>
                  </a:cubicBezTo>
                  <a:cubicBezTo>
                    <a:pt x="5" y="18"/>
                    <a:pt x="11" y="17"/>
                    <a:pt x="15" y="16"/>
                  </a:cubicBezTo>
                  <a:cubicBezTo>
                    <a:pt x="16" y="16"/>
                    <a:pt x="18" y="16"/>
                    <a:pt x="19" y="16"/>
                  </a:cubicBezTo>
                  <a:cubicBezTo>
                    <a:pt x="21" y="11"/>
                    <a:pt x="21" y="7"/>
                    <a:pt x="23" y="2"/>
                  </a:cubicBezTo>
                  <a:cubicBezTo>
                    <a:pt x="25" y="0"/>
                    <a:pt x="26" y="2"/>
                    <a:pt x="28" y="4"/>
                  </a:cubicBezTo>
                  <a:cubicBezTo>
                    <a:pt x="28" y="5"/>
                    <a:pt x="28" y="5"/>
                    <a:pt x="28" y="6"/>
                  </a:cubicBezTo>
                  <a:cubicBezTo>
                    <a:pt x="28" y="6"/>
                    <a:pt x="28" y="6"/>
                    <a:pt x="29" y="6"/>
                  </a:cubicBezTo>
                  <a:cubicBezTo>
                    <a:pt x="29" y="7"/>
                    <a:pt x="29" y="8"/>
                    <a:pt x="27" y="9"/>
                  </a:cubicBezTo>
                  <a:cubicBezTo>
                    <a:pt x="26" y="11"/>
                    <a:pt x="25" y="13"/>
                    <a:pt x="24" y="15"/>
                  </a:cubicBezTo>
                  <a:cubicBezTo>
                    <a:pt x="27" y="16"/>
                    <a:pt x="29" y="14"/>
                    <a:pt x="32" y="15"/>
                  </a:cubicBezTo>
                  <a:cubicBezTo>
                    <a:pt x="32" y="16"/>
                    <a:pt x="31" y="17"/>
                    <a:pt x="30" y="18"/>
                  </a:cubicBezTo>
                  <a:cubicBezTo>
                    <a:pt x="28" y="18"/>
                    <a:pt x="25" y="19"/>
                    <a:pt x="23" y="19"/>
                  </a:cubicBezTo>
                  <a:cubicBezTo>
                    <a:pt x="22" y="21"/>
                    <a:pt x="20" y="24"/>
                    <a:pt x="18" y="25"/>
                  </a:cubicBezTo>
                  <a:cubicBezTo>
                    <a:pt x="18" y="25"/>
                    <a:pt x="16" y="26"/>
                    <a:pt x="16" y="26"/>
                  </a:cubicBezTo>
                  <a:cubicBezTo>
                    <a:pt x="14" y="27"/>
                    <a:pt x="13" y="27"/>
                    <a:pt x="11" y="27"/>
                  </a:cubicBezTo>
                  <a:cubicBezTo>
                    <a:pt x="6" y="27"/>
                    <a:pt x="6" y="27"/>
                    <a:pt x="5" y="27"/>
                  </a:cubicBezTo>
                </a:path>
              </a:pathLst>
            </a:custGeom>
            <a:grpFill/>
            <a:ln>
              <a:noFill/>
            </a:ln>
          </p:spPr>
          <p:txBody>
            <a:bodyPr vert="horz" wrap="square" lIns="68580" tIns="34290" rIns="68580" bIns="34290" numCol="1" anchor="t" anchorCtr="0" compatLnSpc="1"/>
            <a:lstStyle/>
            <a:p>
              <a:pPr>
                <a:lnSpc>
                  <a:spcPct val="120000"/>
                </a:lnSpc>
                <a:spcAft>
                  <a:spcPts val="75"/>
                </a:spcAft>
              </a:pPr>
              <a:endParaRPr lang="zh-CN" altLang="en-US" sz="1350">
                <a:solidFill>
                  <a:schemeClr val="bg1"/>
                </a:solidFill>
              </a:endParaRPr>
            </a:p>
          </p:txBody>
        </p:sp>
        <p:sp>
          <p:nvSpPr>
            <p:cNvPr id="50" name="Freeform 153"/>
            <p:cNvSpPr/>
            <p:nvPr/>
          </p:nvSpPr>
          <p:spPr bwMode="auto">
            <a:xfrm>
              <a:off x="3614738" y="1366558"/>
              <a:ext cx="55563" cy="111125"/>
            </a:xfrm>
            <a:custGeom>
              <a:avLst/>
              <a:gdLst>
                <a:gd name="T0" fmla="*/ 6 w 13"/>
                <a:gd name="T1" fmla="*/ 26 h 26"/>
                <a:gd name="T2" fmla="*/ 0 w 13"/>
                <a:gd name="T3" fmla="*/ 23 h 26"/>
                <a:gd name="T4" fmla="*/ 0 w 13"/>
                <a:gd name="T5" fmla="*/ 22 h 26"/>
                <a:gd name="T6" fmla="*/ 8 w 13"/>
                <a:gd name="T7" fmla="*/ 8 h 26"/>
                <a:gd name="T8" fmla="*/ 10 w 13"/>
                <a:gd name="T9" fmla="*/ 2 h 26"/>
                <a:gd name="T10" fmla="*/ 10 w 13"/>
                <a:gd name="T11" fmla="*/ 1 h 26"/>
                <a:gd name="T12" fmla="*/ 10 w 13"/>
                <a:gd name="T13" fmla="*/ 1 h 26"/>
                <a:gd name="T14" fmla="*/ 12 w 13"/>
                <a:gd name="T15" fmla="*/ 1 h 26"/>
                <a:gd name="T16" fmla="*/ 11 w 13"/>
                <a:gd name="T17" fmla="*/ 5 h 26"/>
                <a:gd name="T18" fmla="*/ 10 w 13"/>
                <a:gd name="T19" fmla="*/ 12 h 26"/>
                <a:gd name="T20" fmla="*/ 10 w 13"/>
                <a:gd name="T21" fmla="*/ 15 h 26"/>
                <a:gd name="T22" fmla="*/ 8 w 13"/>
                <a:gd name="T23" fmla="*/ 20 h 26"/>
                <a:gd name="T24" fmla="*/ 6 w 13"/>
                <a:gd name="T25" fmla="*/ 25 h 26"/>
                <a:gd name="T26" fmla="*/ 6 w 13"/>
                <a:gd name="T27"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26">
                  <a:moveTo>
                    <a:pt x="6" y="26"/>
                  </a:moveTo>
                  <a:cubicBezTo>
                    <a:pt x="4" y="25"/>
                    <a:pt x="1" y="24"/>
                    <a:pt x="0" y="23"/>
                  </a:cubicBezTo>
                  <a:cubicBezTo>
                    <a:pt x="0" y="23"/>
                    <a:pt x="0" y="22"/>
                    <a:pt x="0" y="22"/>
                  </a:cubicBezTo>
                  <a:cubicBezTo>
                    <a:pt x="3" y="17"/>
                    <a:pt x="6" y="13"/>
                    <a:pt x="8" y="8"/>
                  </a:cubicBezTo>
                  <a:cubicBezTo>
                    <a:pt x="8" y="6"/>
                    <a:pt x="9" y="4"/>
                    <a:pt x="10" y="2"/>
                  </a:cubicBezTo>
                  <a:cubicBezTo>
                    <a:pt x="10" y="2"/>
                    <a:pt x="10" y="1"/>
                    <a:pt x="10" y="1"/>
                  </a:cubicBezTo>
                  <a:cubicBezTo>
                    <a:pt x="10" y="1"/>
                    <a:pt x="10" y="1"/>
                    <a:pt x="10" y="1"/>
                  </a:cubicBezTo>
                  <a:cubicBezTo>
                    <a:pt x="10" y="0"/>
                    <a:pt x="11" y="0"/>
                    <a:pt x="12" y="1"/>
                  </a:cubicBezTo>
                  <a:cubicBezTo>
                    <a:pt x="13" y="2"/>
                    <a:pt x="11" y="4"/>
                    <a:pt x="11" y="5"/>
                  </a:cubicBezTo>
                  <a:cubicBezTo>
                    <a:pt x="11" y="7"/>
                    <a:pt x="11" y="9"/>
                    <a:pt x="10" y="12"/>
                  </a:cubicBezTo>
                  <a:cubicBezTo>
                    <a:pt x="10" y="12"/>
                    <a:pt x="10" y="12"/>
                    <a:pt x="10" y="15"/>
                  </a:cubicBezTo>
                  <a:cubicBezTo>
                    <a:pt x="9" y="16"/>
                    <a:pt x="8" y="19"/>
                    <a:pt x="8" y="20"/>
                  </a:cubicBezTo>
                  <a:cubicBezTo>
                    <a:pt x="7" y="21"/>
                    <a:pt x="8" y="24"/>
                    <a:pt x="6" y="25"/>
                  </a:cubicBezTo>
                  <a:cubicBezTo>
                    <a:pt x="6" y="25"/>
                    <a:pt x="6" y="25"/>
                    <a:pt x="6" y="26"/>
                  </a:cubicBezTo>
                </a:path>
              </a:pathLst>
            </a:custGeom>
            <a:grpFill/>
            <a:ln>
              <a:noFill/>
            </a:ln>
          </p:spPr>
          <p:txBody>
            <a:bodyPr vert="horz" wrap="square" lIns="68580" tIns="34290" rIns="68580" bIns="34290" numCol="1" anchor="t" anchorCtr="0" compatLnSpc="1"/>
            <a:lstStyle/>
            <a:p>
              <a:pPr>
                <a:lnSpc>
                  <a:spcPct val="120000"/>
                </a:lnSpc>
                <a:spcAft>
                  <a:spcPts val="75"/>
                </a:spcAft>
              </a:pPr>
              <a:endParaRPr lang="zh-CN" altLang="en-US" sz="1350">
                <a:solidFill>
                  <a:schemeClr val="bg1"/>
                </a:solidFill>
              </a:endParaRPr>
            </a:p>
          </p:txBody>
        </p:sp>
        <p:sp>
          <p:nvSpPr>
            <p:cNvPr id="51" name="Freeform 154"/>
            <p:cNvSpPr/>
            <p:nvPr/>
          </p:nvSpPr>
          <p:spPr bwMode="auto">
            <a:xfrm>
              <a:off x="3690938" y="1336396"/>
              <a:ext cx="42863" cy="47625"/>
            </a:xfrm>
            <a:custGeom>
              <a:avLst/>
              <a:gdLst>
                <a:gd name="T0" fmla="*/ 6 w 10"/>
                <a:gd name="T1" fmla="*/ 10 h 11"/>
                <a:gd name="T2" fmla="*/ 0 w 10"/>
                <a:gd name="T3" fmla="*/ 9 h 11"/>
                <a:gd name="T4" fmla="*/ 0 w 10"/>
                <a:gd name="T5" fmla="*/ 7 h 11"/>
                <a:gd name="T6" fmla="*/ 1 w 10"/>
                <a:gd name="T7" fmla="*/ 6 h 11"/>
                <a:gd name="T8" fmla="*/ 3 w 10"/>
                <a:gd name="T9" fmla="*/ 5 h 11"/>
                <a:gd name="T10" fmla="*/ 9 w 10"/>
                <a:gd name="T11" fmla="*/ 1 h 11"/>
                <a:gd name="T12" fmla="*/ 6 w 10"/>
                <a:gd name="T13" fmla="*/ 10 h 11"/>
              </a:gdLst>
              <a:ahLst/>
              <a:cxnLst>
                <a:cxn ang="0">
                  <a:pos x="T0" y="T1"/>
                </a:cxn>
                <a:cxn ang="0">
                  <a:pos x="T2" y="T3"/>
                </a:cxn>
                <a:cxn ang="0">
                  <a:pos x="T4" y="T5"/>
                </a:cxn>
                <a:cxn ang="0">
                  <a:pos x="T6" y="T7"/>
                </a:cxn>
                <a:cxn ang="0">
                  <a:pos x="T8" y="T9"/>
                </a:cxn>
                <a:cxn ang="0">
                  <a:pos x="T10" y="T11"/>
                </a:cxn>
                <a:cxn ang="0">
                  <a:pos x="T12" y="T13"/>
                </a:cxn>
              </a:cxnLst>
              <a:rect l="0" t="0" r="r" b="b"/>
              <a:pathLst>
                <a:path w="10" h="11">
                  <a:moveTo>
                    <a:pt x="6" y="10"/>
                  </a:moveTo>
                  <a:cubicBezTo>
                    <a:pt x="3" y="11"/>
                    <a:pt x="2" y="9"/>
                    <a:pt x="0" y="9"/>
                  </a:cubicBezTo>
                  <a:cubicBezTo>
                    <a:pt x="0" y="8"/>
                    <a:pt x="0" y="7"/>
                    <a:pt x="0" y="7"/>
                  </a:cubicBezTo>
                  <a:cubicBezTo>
                    <a:pt x="0" y="7"/>
                    <a:pt x="0" y="7"/>
                    <a:pt x="1" y="6"/>
                  </a:cubicBezTo>
                  <a:cubicBezTo>
                    <a:pt x="2" y="6"/>
                    <a:pt x="2" y="6"/>
                    <a:pt x="3" y="5"/>
                  </a:cubicBezTo>
                  <a:cubicBezTo>
                    <a:pt x="4" y="4"/>
                    <a:pt x="7" y="0"/>
                    <a:pt x="9" y="1"/>
                  </a:cubicBezTo>
                  <a:cubicBezTo>
                    <a:pt x="10" y="4"/>
                    <a:pt x="8" y="8"/>
                    <a:pt x="6" y="10"/>
                  </a:cubicBezTo>
                </a:path>
              </a:pathLst>
            </a:custGeom>
            <a:grpFill/>
            <a:ln>
              <a:noFill/>
            </a:ln>
          </p:spPr>
          <p:txBody>
            <a:bodyPr vert="horz" wrap="square" lIns="68580" tIns="34290" rIns="68580" bIns="34290" numCol="1" anchor="t" anchorCtr="0" compatLnSpc="1"/>
            <a:lstStyle/>
            <a:p>
              <a:pPr>
                <a:lnSpc>
                  <a:spcPct val="120000"/>
                </a:lnSpc>
                <a:spcAft>
                  <a:spcPts val="75"/>
                </a:spcAft>
              </a:pPr>
              <a:endParaRPr lang="zh-CN" altLang="en-US" sz="1350">
                <a:solidFill>
                  <a:schemeClr val="bg1"/>
                </a:solidFill>
              </a:endParaRPr>
            </a:p>
          </p:txBody>
        </p:sp>
        <p:sp>
          <p:nvSpPr>
            <p:cNvPr id="52" name="Freeform 155"/>
            <p:cNvSpPr/>
            <p:nvPr/>
          </p:nvSpPr>
          <p:spPr bwMode="auto">
            <a:xfrm>
              <a:off x="3614738" y="1353858"/>
              <a:ext cx="30163" cy="33338"/>
            </a:xfrm>
            <a:custGeom>
              <a:avLst/>
              <a:gdLst>
                <a:gd name="T0" fmla="*/ 3 w 7"/>
                <a:gd name="T1" fmla="*/ 8 h 8"/>
                <a:gd name="T2" fmla="*/ 0 w 7"/>
                <a:gd name="T3" fmla="*/ 3 h 8"/>
                <a:gd name="T4" fmla="*/ 4 w 7"/>
                <a:gd name="T5" fmla="*/ 0 h 8"/>
                <a:gd name="T6" fmla="*/ 7 w 7"/>
                <a:gd name="T7" fmla="*/ 5 h 8"/>
                <a:gd name="T8" fmla="*/ 3 w 7"/>
                <a:gd name="T9" fmla="*/ 8 h 8"/>
              </a:gdLst>
              <a:ahLst/>
              <a:cxnLst>
                <a:cxn ang="0">
                  <a:pos x="T0" y="T1"/>
                </a:cxn>
                <a:cxn ang="0">
                  <a:pos x="T2" y="T3"/>
                </a:cxn>
                <a:cxn ang="0">
                  <a:pos x="T4" y="T5"/>
                </a:cxn>
                <a:cxn ang="0">
                  <a:pos x="T6" y="T7"/>
                </a:cxn>
                <a:cxn ang="0">
                  <a:pos x="T8" y="T9"/>
                </a:cxn>
              </a:cxnLst>
              <a:rect l="0" t="0" r="r" b="b"/>
              <a:pathLst>
                <a:path w="7" h="8">
                  <a:moveTo>
                    <a:pt x="3" y="8"/>
                  </a:moveTo>
                  <a:cubicBezTo>
                    <a:pt x="2" y="8"/>
                    <a:pt x="0" y="4"/>
                    <a:pt x="0" y="3"/>
                  </a:cubicBezTo>
                  <a:cubicBezTo>
                    <a:pt x="0" y="1"/>
                    <a:pt x="2" y="0"/>
                    <a:pt x="4" y="0"/>
                  </a:cubicBezTo>
                  <a:cubicBezTo>
                    <a:pt x="6" y="2"/>
                    <a:pt x="7" y="2"/>
                    <a:pt x="7" y="5"/>
                  </a:cubicBezTo>
                  <a:cubicBezTo>
                    <a:pt x="6" y="7"/>
                    <a:pt x="5" y="7"/>
                    <a:pt x="3" y="8"/>
                  </a:cubicBezTo>
                </a:path>
              </a:pathLst>
            </a:custGeom>
            <a:grpFill/>
            <a:ln>
              <a:noFill/>
            </a:ln>
          </p:spPr>
          <p:txBody>
            <a:bodyPr vert="horz" wrap="square" lIns="68580" tIns="34290" rIns="68580" bIns="34290" numCol="1" anchor="t" anchorCtr="0" compatLnSpc="1"/>
            <a:lstStyle/>
            <a:p>
              <a:pPr>
                <a:lnSpc>
                  <a:spcPct val="120000"/>
                </a:lnSpc>
                <a:spcAft>
                  <a:spcPts val="75"/>
                </a:spcAft>
              </a:pPr>
              <a:endParaRPr lang="zh-CN" altLang="en-US" sz="1350">
                <a:solidFill>
                  <a:schemeClr val="bg1"/>
                </a:solidFill>
              </a:endParaRPr>
            </a:p>
          </p:txBody>
        </p:sp>
        <p:sp>
          <p:nvSpPr>
            <p:cNvPr id="53" name="Freeform 156"/>
            <p:cNvSpPr/>
            <p:nvPr/>
          </p:nvSpPr>
          <p:spPr bwMode="auto">
            <a:xfrm>
              <a:off x="3673475" y="1293533"/>
              <a:ext cx="50800" cy="60325"/>
            </a:xfrm>
            <a:custGeom>
              <a:avLst/>
              <a:gdLst>
                <a:gd name="T0" fmla="*/ 7 w 12"/>
                <a:gd name="T1" fmla="*/ 14 h 14"/>
                <a:gd name="T2" fmla="*/ 6 w 12"/>
                <a:gd name="T3" fmla="*/ 9 h 14"/>
                <a:gd name="T4" fmla="*/ 4 w 12"/>
                <a:gd name="T5" fmla="*/ 10 h 14"/>
                <a:gd name="T6" fmla="*/ 0 w 12"/>
                <a:gd name="T7" fmla="*/ 7 h 14"/>
                <a:gd name="T8" fmla="*/ 2 w 12"/>
                <a:gd name="T9" fmla="*/ 5 h 14"/>
                <a:gd name="T10" fmla="*/ 6 w 12"/>
                <a:gd name="T11" fmla="*/ 1 h 14"/>
                <a:gd name="T12" fmla="*/ 12 w 12"/>
                <a:gd name="T13" fmla="*/ 4 h 14"/>
                <a:gd name="T14" fmla="*/ 11 w 12"/>
                <a:gd name="T15" fmla="*/ 9 h 14"/>
                <a:gd name="T16" fmla="*/ 8 w 12"/>
                <a:gd name="T17" fmla="*/ 13 h 14"/>
                <a:gd name="T18" fmla="*/ 7 w 12"/>
                <a:gd name="T19"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 h="14">
                  <a:moveTo>
                    <a:pt x="7" y="14"/>
                  </a:moveTo>
                  <a:cubicBezTo>
                    <a:pt x="6" y="13"/>
                    <a:pt x="7" y="10"/>
                    <a:pt x="6" y="9"/>
                  </a:cubicBezTo>
                  <a:cubicBezTo>
                    <a:pt x="5" y="10"/>
                    <a:pt x="5" y="10"/>
                    <a:pt x="4" y="10"/>
                  </a:cubicBezTo>
                  <a:cubicBezTo>
                    <a:pt x="2" y="10"/>
                    <a:pt x="0" y="9"/>
                    <a:pt x="0" y="7"/>
                  </a:cubicBezTo>
                  <a:cubicBezTo>
                    <a:pt x="1" y="6"/>
                    <a:pt x="1" y="6"/>
                    <a:pt x="2" y="5"/>
                  </a:cubicBezTo>
                  <a:cubicBezTo>
                    <a:pt x="4" y="4"/>
                    <a:pt x="5" y="3"/>
                    <a:pt x="6" y="1"/>
                  </a:cubicBezTo>
                  <a:cubicBezTo>
                    <a:pt x="9" y="0"/>
                    <a:pt x="11" y="1"/>
                    <a:pt x="12" y="4"/>
                  </a:cubicBezTo>
                  <a:cubicBezTo>
                    <a:pt x="12" y="5"/>
                    <a:pt x="11" y="7"/>
                    <a:pt x="11" y="9"/>
                  </a:cubicBezTo>
                  <a:cubicBezTo>
                    <a:pt x="10" y="10"/>
                    <a:pt x="9" y="12"/>
                    <a:pt x="8" y="13"/>
                  </a:cubicBezTo>
                  <a:cubicBezTo>
                    <a:pt x="7" y="13"/>
                    <a:pt x="7" y="14"/>
                    <a:pt x="7" y="14"/>
                  </a:cubicBezTo>
                </a:path>
              </a:pathLst>
            </a:custGeom>
            <a:grpFill/>
            <a:ln>
              <a:noFill/>
            </a:ln>
          </p:spPr>
          <p:txBody>
            <a:bodyPr vert="horz" wrap="square" lIns="68580" tIns="34290" rIns="68580" bIns="34290" numCol="1" anchor="t" anchorCtr="0" compatLnSpc="1"/>
            <a:lstStyle/>
            <a:p>
              <a:pPr>
                <a:lnSpc>
                  <a:spcPct val="120000"/>
                </a:lnSpc>
                <a:spcAft>
                  <a:spcPts val="75"/>
                </a:spcAft>
              </a:pPr>
              <a:endParaRPr lang="zh-CN" altLang="en-US" sz="1350">
                <a:solidFill>
                  <a:schemeClr val="bg1"/>
                </a:solidFill>
              </a:endParaRPr>
            </a:p>
          </p:txBody>
        </p:sp>
        <p:sp>
          <p:nvSpPr>
            <p:cNvPr id="54" name="Freeform 157"/>
            <p:cNvSpPr/>
            <p:nvPr/>
          </p:nvSpPr>
          <p:spPr bwMode="auto">
            <a:xfrm>
              <a:off x="3609975" y="1306233"/>
              <a:ext cx="34925" cy="38100"/>
            </a:xfrm>
            <a:custGeom>
              <a:avLst/>
              <a:gdLst>
                <a:gd name="T0" fmla="*/ 4 w 8"/>
                <a:gd name="T1" fmla="*/ 9 h 9"/>
                <a:gd name="T2" fmla="*/ 3 w 8"/>
                <a:gd name="T3" fmla="*/ 7 h 9"/>
                <a:gd name="T4" fmla="*/ 1 w 8"/>
                <a:gd name="T5" fmla="*/ 4 h 9"/>
                <a:gd name="T6" fmla="*/ 1 w 8"/>
                <a:gd name="T7" fmla="*/ 0 h 9"/>
                <a:gd name="T8" fmla="*/ 8 w 8"/>
                <a:gd name="T9" fmla="*/ 4 h 9"/>
                <a:gd name="T10" fmla="*/ 4 w 8"/>
                <a:gd name="T11" fmla="*/ 9 h 9"/>
              </a:gdLst>
              <a:ahLst/>
              <a:cxnLst>
                <a:cxn ang="0">
                  <a:pos x="T0" y="T1"/>
                </a:cxn>
                <a:cxn ang="0">
                  <a:pos x="T2" y="T3"/>
                </a:cxn>
                <a:cxn ang="0">
                  <a:pos x="T4" y="T5"/>
                </a:cxn>
                <a:cxn ang="0">
                  <a:pos x="T6" y="T7"/>
                </a:cxn>
                <a:cxn ang="0">
                  <a:pos x="T8" y="T9"/>
                </a:cxn>
                <a:cxn ang="0">
                  <a:pos x="T10" y="T11"/>
                </a:cxn>
              </a:cxnLst>
              <a:rect l="0" t="0" r="r" b="b"/>
              <a:pathLst>
                <a:path w="8" h="9">
                  <a:moveTo>
                    <a:pt x="4" y="9"/>
                  </a:moveTo>
                  <a:cubicBezTo>
                    <a:pt x="3" y="8"/>
                    <a:pt x="3" y="8"/>
                    <a:pt x="3" y="7"/>
                  </a:cubicBezTo>
                  <a:cubicBezTo>
                    <a:pt x="3" y="6"/>
                    <a:pt x="2" y="6"/>
                    <a:pt x="1" y="4"/>
                  </a:cubicBezTo>
                  <a:cubicBezTo>
                    <a:pt x="1" y="2"/>
                    <a:pt x="0" y="2"/>
                    <a:pt x="1" y="0"/>
                  </a:cubicBezTo>
                  <a:cubicBezTo>
                    <a:pt x="3" y="0"/>
                    <a:pt x="8" y="1"/>
                    <a:pt x="8" y="4"/>
                  </a:cubicBezTo>
                  <a:cubicBezTo>
                    <a:pt x="7" y="6"/>
                    <a:pt x="5" y="8"/>
                    <a:pt x="4" y="9"/>
                  </a:cubicBezTo>
                </a:path>
              </a:pathLst>
            </a:custGeom>
            <a:grpFill/>
            <a:ln>
              <a:noFill/>
            </a:ln>
          </p:spPr>
          <p:txBody>
            <a:bodyPr vert="horz" wrap="square" lIns="68580" tIns="34290" rIns="68580" bIns="34290" numCol="1" anchor="t" anchorCtr="0" compatLnSpc="1"/>
            <a:lstStyle/>
            <a:p>
              <a:pPr>
                <a:lnSpc>
                  <a:spcPct val="120000"/>
                </a:lnSpc>
                <a:spcAft>
                  <a:spcPts val="75"/>
                </a:spcAft>
              </a:pPr>
              <a:endParaRPr lang="zh-CN" altLang="en-US" sz="1350">
                <a:solidFill>
                  <a:schemeClr val="bg1"/>
                </a:solidFill>
              </a:endParaRPr>
            </a:p>
          </p:txBody>
        </p:sp>
        <p:sp>
          <p:nvSpPr>
            <p:cNvPr id="55" name="Freeform 158"/>
            <p:cNvSpPr/>
            <p:nvPr/>
          </p:nvSpPr>
          <p:spPr bwMode="auto">
            <a:xfrm>
              <a:off x="3440113" y="1439583"/>
              <a:ext cx="127000" cy="222250"/>
            </a:xfrm>
            <a:custGeom>
              <a:avLst/>
              <a:gdLst>
                <a:gd name="T0" fmla="*/ 17 w 30"/>
                <a:gd name="T1" fmla="*/ 50 h 52"/>
                <a:gd name="T2" fmla="*/ 10 w 30"/>
                <a:gd name="T3" fmla="*/ 48 h 52"/>
                <a:gd name="T4" fmla="*/ 10 w 30"/>
                <a:gd name="T5" fmla="*/ 46 h 52"/>
                <a:gd name="T6" fmla="*/ 10 w 30"/>
                <a:gd name="T7" fmla="*/ 46 h 52"/>
                <a:gd name="T8" fmla="*/ 6 w 30"/>
                <a:gd name="T9" fmla="*/ 36 h 52"/>
                <a:gd name="T10" fmla="*/ 6 w 30"/>
                <a:gd name="T11" fmla="*/ 33 h 52"/>
                <a:gd name="T12" fmla="*/ 8 w 30"/>
                <a:gd name="T13" fmla="*/ 35 h 52"/>
                <a:gd name="T14" fmla="*/ 9 w 30"/>
                <a:gd name="T15" fmla="*/ 33 h 52"/>
                <a:gd name="T16" fmla="*/ 8 w 30"/>
                <a:gd name="T17" fmla="*/ 26 h 52"/>
                <a:gd name="T18" fmla="*/ 7 w 30"/>
                <a:gd name="T19" fmla="*/ 24 h 52"/>
                <a:gd name="T20" fmla="*/ 3 w 30"/>
                <a:gd name="T21" fmla="*/ 27 h 52"/>
                <a:gd name="T22" fmla="*/ 3 w 30"/>
                <a:gd name="T23" fmla="*/ 21 h 52"/>
                <a:gd name="T24" fmla="*/ 0 w 30"/>
                <a:gd name="T25" fmla="*/ 18 h 52"/>
                <a:gd name="T26" fmla="*/ 5 w 30"/>
                <a:gd name="T27" fmla="*/ 16 h 52"/>
                <a:gd name="T28" fmla="*/ 7 w 30"/>
                <a:gd name="T29" fmla="*/ 18 h 52"/>
                <a:gd name="T30" fmla="*/ 9 w 30"/>
                <a:gd name="T31" fmla="*/ 20 h 52"/>
                <a:gd name="T32" fmla="*/ 9 w 30"/>
                <a:gd name="T33" fmla="*/ 19 h 52"/>
                <a:gd name="T34" fmla="*/ 9 w 30"/>
                <a:gd name="T35" fmla="*/ 14 h 52"/>
                <a:gd name="T36" fmla="*/ 5 w 30"/>
                <a:gd name="T37" fmla="*/ 8 h 52"/>
                <a:gd name="T38" fmla="*/ 9 w 30"/>
                <a:gd name="T39" fmla="*/ 5 h 52"/>
                <a:gd name="T40" fmla="*/ 10 w 30"/>
                <a:gd name="T41" fmla="*/ 1 h 52"/>
                <a:gd name="T42" fmla="*/ 11 w 30"/>
                <a:gd name="T43" fmla="*/ 0 h 52"/>
                <a:gd name="T44" fmla="*/ 13 w 30"/>
                <a:gd name="T45" fmla="*/ 1 h 52"/>
                <a:gd name="T46" fmla="*/ 14 w 30"/>
                <a:gd name="T47" fmla="*/ 10 h 52"/>
                <a:gd name="T48" fmla="*/ 13 w 30"/>
                <a:gd name="T49" fmla="*/ 7 h 52"/>
                <a:gd name="T50" fmla="*/ 17 w 30"/>
                <a:gd name="T51" fmla="*/ 2 h 52"/>
                <a:gd name="T52" fmla="*/ 20 w 30"/>
                <a:gd name="T53" fmla="*/ 6 h 52"/>
                <a:gd name="T54" fmla="*/ 20 w 30"/>
                <a:gd name="T55" fmla="*/ 7 h 52"/>
                <a:gd name="T56" fmla="*/ 28 w 30"/>
                <a:gd name="T57" fmla="*/ 12 h 52"/>
                <a:gd name="T58" fmla="*/ 29 w 30"/>
                <a:gd name="T59" fmla="*/ 15 h 52"/>
                <a:gd name="T60" fmla="*/ 29 w 30"/>
                <a:gd name="T61" fmla="*/ 16 h 52"/>
                <a:gd name="T62" fmla="*/ 29 w 30"/>
                <a:gd name="T63" fmla="*/ 16 h 52"/>
                <a:gd name="T64" fmla="*/ 28 w 30"/>
                <a:gd name="T65" fmla="*/ 19 h 52"/>
                <a:gd name="T66" fmla="*/ 18 w 30"/>
                <a:gd name="T67" fmla="*/ 12 h 52"/>
                <a:gd name="T68" fmla="*/ 18 w 30"/>
                <a:gd name="T69" fmla="*/ 12 h 52"/>
                <a:gd name="T70" fmla="*/ 21 w 30"/>
                <a:gd name="T71" fmla="*/ 20 h 52"/>
                <a:gd name="T72" fmla="*/ 18 w 30"/>
                <a:gd name="T73" fmla="*/ 21 h 52"/>
                <a:gd name="T74" fmla="*/ 17 w 30"/>
                <a:gd name="T75" fmla="*/ 20 h 52"/>
                <a:gd name="T76" fmla="*/ 12 w 30"/>
                <a:gd name="T77" fmla="*/ 15 h 52"/>
                <a:gd name="T78" fmla="*/ 13 w 30"/>
                <a:gd name="T79" fmla="*/ 22 h 52"/>
                <a:gd name="T80" fmla="*/ 13 w 30"/>
                <a:gd name="T81" fmla="*/ 24 h 52"/>
                <a:gd name="T82" fmla="*/ 16 w 30"/>
                <a:gd name="T83" fmla="*/ 28 h 52"/>
                <a:gd name="T84" fmla="*/ 17 w 30"/>
                <a:gd name="T85" fmla="*/ 30 h 52"/>
                <a:gd name="T86" fmla="*/ 17 w 30"/>
                <a:gd name="T87" fmla="*/ 30 h 52"/>
                <a:gd name="T88" fmla="*/ 17 w 30"/>
                <a:gd name="T89" fmla="*/ 35 h 52"/>
                <a:gd name="T90" fmla="*/ 16 w 30"/>
                <a:gd name="T91" fmla="*/ 34 h 52"/>
                <a:gd name="T92" fmla="*/ 13 w 30"/>
                <a:gd name="T93" fmla="*/ 30 h 52"/>
                <a:gd name="T94" fmla="*/ 12 w 30"/>
                <a:gd name="T95" fmla="*/ 35 h 52"/>
                <a:gd name="T96" fmla="*/ 10 w 30"/>
                <a:gd name="T97" fmla="*/ 36 h 52"/>
                <a:gd name="T98" fmla="*/ 10 w 30"/>
                <a:gd name="T99" fmla="*/ 36 h 52"/>
                <a:gd name="T100" fmla="*/ 9 w 30"/>
                <a:gd name="T101" fmla="*/ 37 h 52"/>
                <a:gd name="T102" fmla="*/ 11 w 30"/>
                <a:gd name="T103" fmla="*/ 39 h 52"/>
                <a:gd name="T104" fmla="*/ 18 w 30"/>
                <a:gd name="T105" fmla="*/ 49 h 52"/>
                <a:gd name="T106" fmla="*/ 17 w 30"/>
                <a:gd name="T107" fmla="*/ 5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 h="52">
                  <a:moveTo>
                    <a:pt x="17" y="50"/>
                  </a:moveTo>
                  <a:cubicBezTo>
                    <a:pt x="15" y="52"/>
                    <a:pt x="10" y="51"/>
                    <a:pt x="10" y="48"/>
                  </a:cubicBezTo>
                  <a:cubicBezTo>
                    <a:pt x="10" y="47"/>
                    <a:pt x="10" y="47"/>
                    <a:pt x="10" y="46"/>
                  </a:cubicBezTo>
                  <a:cubicBezTo>
                    <a:pt x="10" y="46"/>
                    <a:pt x="10" y="46"/>
                    <a:pt x="10" y="46"/>
                  </a:cubicBezTo>
                  <a:cubicBezTo>
                    <a:pt x="9" y="43"/>
                    <a:pt x="7" y="40"/>
                    <a:pt x="6" y="36"/>
                  </a:cubicBezTo>
                  <a:cubicBezTo>
                    <a:pt x="6" y="35"/>
                    <a:pt x="5" y="34"/>
                    <a:pt x="6" y="33"/>
                  </a:cubicBezTo>
                  <a:cubicBezTo>
                    <a:pt x="6" y="33"/>
                    <a:pt x="7" y="34"/>
                    <a:pt x="8" y="35"/>
                  </a:cubicBezTo>
                  <a:cubicBezTo>
                    <a:pt x="8" y="35"/>
                    <a:pt x="9" y="34"/>
                    <a:pt x="9" y="33"/>
                  </a:cubicBezTo>
                  <a:cubicBezTo>
                    <a:pt x="8" y="31"/>
                    <a:pt x="9" y="28"/>
                    <a:pt x="8" y="26"/>
                  </a:cubicBezTo>
                  <a:cubicBezTo>
                    <a:pt x="8" y="25"/>
                    <a:pt x="7" y="25"/>
                    <a:pt x="7" y="24"/>
                  </a:cubicBezTo>
                  <a:cubicBezTo>
                    <a:pt x="6" y="25"/>
                    <a:pt x="5" y="29"/>
                    <a:pt x="3" y="27"/>
                  </a:cubicBezTo>
                  <a:cubicBezTo>
                    <a:pt x="4" y="26"/>
                    <a:pt x="4" y="23"/>
                    <a:pt x="3" y="21"/>
                  </a:cubicBezTo>
                  <a:cubicBezTo>
                    <a:pt x="2" y="20"/>
                    <a:pt x="0" y="19"/>
                    <a:pt x="0" y="18"/>
                  </a:cubicBezTo>
                  <a:cubicBezTo>
                    <a:pt x="0" y="16"/>
                    <a:pt x="3" y="16"/>
                    <a:pt x="5" y="16"/>
                  </a:cubicBezTo>
                  <a:cubicBezTo>
                    <a:pt x="6" y="17"/>
                    <a:pt x="6" y="14"/>
                    <a:pt x="7" y="18"/>
                  </a:cubicBezTo>
                  <a:cubicBezTo>
                    <a:pt x="7" y="19"/>
                    <a:pt x="8" y="19"/>
                    <a:pt x="9" y="20"/>
                  </a:cubicBezTo>
                  <a:cubicBezTo>
                    <a:pt x="9" y="20"/>
                    <a:pt x="9" y="19"/>
                    <a:pt x="9" y="19"/>
                  </a:cubicBezTo>
                  <a:cubicBezTo>
                    <a:pt x="9" y="17"/>
                    <a:pt x="9" y="15"/>
                    <a:pt x="9" y="14"/>
                  </a:cubicBezTo>
                  <a:cubicBezTo>
                    <a:pt x="8" y="12"/>
                    <a:pt x="6" y="10"/>
                    <a:pt x="5" y="8"/>
                  </a:cubicBezTo>
                  <a:cubicBezTo>
                    <a:pt x="5" y="6"/>
                    <a:pt x="7" y="5"/>
                    <a:pt x="9" y="5"/>
                  </a:cubicBezTo>
                  <a:cubicBezTo>
                    <a:pt x="10" y="4"/>
                    <a:pt x="10" y="3"/>
                    <a:pt x="10" y="1"/>
                  </a:cubicBezTo>
                  <a:cubicBezTo>
                    <a:pt x="10" y="1"/>
                    <a:pt x="10" y="1"/>
                    <a:pt x="11" y="0"/>
                  </a:cubicBezTo>
                  <a:cubicBezTo>
                    <a:pt x="11" y="0"/>
                    <a:pt x="12" y="0"/>
                    <a:pt x="13" y="1"/>
                  </a:cubicBezTo>
                  <a:cubicBezTo>
                    <a:pt x="14" y="3"/>
                    <a:pt x="11" y="9"/>
                    <a:pt x="14" y="10"/>
                  </a:cubicBezTo>
                  <a:cubicBezTo>
                    <a:pt x="15" y="8"/>
                    <a:pt x="14" y="7"/>
                    <a:pt x="13" y="7"/>
                  </a:cubicBezTo>
                  <a:cubicBezTo>
                    <a:pt x="13" y="5"/>
                    <a:pt x="16" y="3"/>
                    <a:pt x="17" y="2"/>
                  </a:cubicBezTo>
                  <a:cubicBezTo>
                    <a:pt x="20" y="2"/>
                    <a:pt x="20" y="4"/>
                    <a:pt x="20" y="6"/>
                  </a:cubicBezTo>
                  <a:cubicBezTo>
                    <a:pt x="20" y="6"/>
                    <a:pt x="20" y="6"/>
                    <a:pt x="20" y="7"/>
                  </a:cubicBezTo>
                  <a:cubicBezTo>
                    <a:pt x="23" y="9"/>
                    <a:pt x="23" y="9"/>
                    <a:pt x="28" y="12"/>
                  </a:cubicBezTo>
                  <a:cubicBezTo>
                    <a:pt x="28" y="13"/>
                    <a:pt x="29" y="14"/>
                    <a:pt x="29" y="15"/>
                  </a:cubicBezTo>
                  <a:cubicBezTo>
                    <a:pt x="29" y="15"/>
                    <a:pt x="29" y="15"/>
                    <a:pt x="29" y="16"/>
                  </a:cubicBezTo>
                  <a:cubicBezTo>
                    <a:pt x="29" y="16"/>
                    <a:pt x="29" y="16"/>
                    <a:pt x="29" y="16"/>
                  </a:cubicBezTo>
                  <a:cubicBezTo>
                    <a:pt x="30" y="17"/>
                    <a:pt x="30" y="19"/>
                    <a:pt x="28" y="19"/>
                  </a:cubicBezTo>
                  <a:cubicBezTo>
                    <a:pt x="25" y="17"/>
                    <a:pt x="21" y="14"/>
                    <a:pt x="18" y="12"/>
                  </a:cubicBezTo>
                  <a:cubicBezTo>
                    <a:pt x="18" y="12"/>
                    <a:pt x="18" y="12"/>
                    <a:pt x="18" y="12"/>
                  </a:cubicBezTo>
                  <a:cubicBezTo>
                    <a:pt x="19" y="13"/>
                    <a:pt x="21" y="17"/>
                    <a:pt x="21" y="20"/>
                  </a:cubicBezTo>
                  <a:cubicBezTo>
                    <a:pt x="21" y="21"/>
                    <a:pt x="19" y="22"/>
                    <a:pt x="18" y="21"/>
                  </a:cubicBezTo>
                  <a:cubicBezTo>
                    <a:pt x="17" y="21"/>
                    <a:pt x="17" y="20"/>
                    <a:pt x="17" y="20"/>
                  </a:cubicBezTo>
                  <a:cubicBezTo>
                    <a:pt x="16" y="18"/>
                    <a:pt x="13" y="16"/>
                    <a:pt x="12" y="15"/>
                  </a:cubicBezTo>
                  <a:cubicBezTo>
                    <a:pt x="11" y="17"/>
                    <a:pt x="12" y="20"/>
                    <a:pt x="13" y="22"/>
                  </a:cubicBezTo>
                  <a:cubicBezTo>
                    <a:pt x="13" y="23"/>
                    <a:pt x="13" y="23"/>
                    <a:pt x="13" y="24"/>
                  </a:cubicBezTo>
                  <a:cubicBezTo>
                    <a:pt x="14" y="26"/>
                    <a:pt x="15" y="27"/>
                    <a:pt x="16" y="28"/>
                  </a:cubicBezTo>
                  <a:cubicBezTo>
                    <a:pt x="17" y="29"/>
                    <a:pt x="17" y="30"/>
                    <a:pt x="17" y="30"/>
                  </a:cubicBezTo>
                  <a:cubicBezTo>
                    <a:pt x="17" y="30"/>
                    <a:pt x="17" y="30"/>
                    <a:pt x="17" y="30"/>
                  </a:cubicBezTo>
                  <a:cubicBezTo>
                    <a:pt x="18" y="32"/>
                    <a:pt x="19" y="35"/>
                    <a:pt x="17" y="35"/>
                  </a:cubicBezTo>
                  <a:cubicBezTo>
                    <a:pt x="17" y="35"/>
                    <a:pt x="17" y="35"/>
                    <a:pt x="16" y="34"/>
                  </a:cubicBezTo>
                  <a:cubicBezTo>
                    <a:pt x="16" y="33"/>
                    <a:pt x="14" y="31"/>
                    <a:pt x="13" y="30"/>
                  </a:cubicBezTo>
                  <a:cubicBezTo>
                    <a:pt x="12" y="32"/>
                    <a:pt x="13" y="33"/>
                    <a:pt x="12" y="35"/>
                  </a:cubicBezTo>
                  <a:cubicBezTo>
                    <a:pt x="12" y="35"/>
                    <a:pt x="11" y="36"/>
                    <a:pt x="10" y="36"/>
                  </a:cubicBezTo>
                  <a:cubicBezTo>
                    <a:pt x="10" y="36"/>
                    <a:pt x="10" y="36"/>
                    <a:pt x="10" y="36"/>
                  </a:cubicBezTo>
                  <a:cubicBezTo>
                    <a:pt x="10" y="37"/>
                    <a:pt x="9" y="37"/>
                    <a:pt x="9" y="37"/>
                  </a:cubicBezTo>
                  <a:cubicBezTo>
                    <a:pt x="10" y="38"/>
                    <a:pt x="10" y="38"/>
                    <a:pt x="11" y="39"/>
                  </a:cubicBezTo>
                  <a:cubicBezTo>
                    <a:pt x="13" y="43"/>
                    <a:pt x="15" y="46"/>
                    <a:pt x="18" y="49"/>
                  </a:cubicBezTo>
                  <a:cubicBezTo>
                    <a:pt x="18" y="50"/>
                    <a:pt x="18" y="50"/>
                    <a:pt x="17" y="50"/>
                  </a:cubicBezTo>
                </a:path>
              </a:pathLst>
            </a:custGeom>
            <a:grpFill/>
            <a:ln>
              <a:noFill/>
            </a:ln>
          </p:spPr>
          <p:txBody>
            <a:bodyPr vert="horz" wrap="square" lIns="68580" tIns="34290" rIns="68580" bIns="34290" numCol="1" anchor="t" anchorCtr="0" compatLnSpc="1"/>
            <a:lstStyle/>
            <a:p>
              <a:pPr>
                <a:lnSpc>
                  <a:spcPct val="120000"/>
                </a:lnSpc>
                <a:spcAft>
                  <a:spcPts val="75"/>
                </a:spcAft>
              </a:pPr>
              <a:endParaRPr lang="zh-CN" altLang="en-US" sz="1350">
                <a:solidFill>
                  <a:schemeClr val="bg1"/>
                </a:solidFill>
              </a:endParaRPr>
            </a:p>
          </p:txBody>
        </p:sp>
        <p:sp>
          <p:nvSpPr>
            <p:cNvPr id="56" name="Freeform 159"/>
            <p:cNvSpPr/>
            <p:nvPr/>
          </p:nvSpPr>
          <p:spPr bwMode="auto">
            <a:xfrm>
              <a:off x="3419475" y="1563408"/>
              <a:ext cx="38100" cy="30163"/>
            </a:xfrm>
            <a:custGeom>
              <a:avLst/>
              <a:gdLst>
                <a:gd name="T0" fmla="*/ 7 w 9"/>
                <a:gd name="T1" fmla="*/ 7 h 7"/>
                <a:gd name="T2" fmla="*/ 5 w 9"/>
                <a:gd name="T3" fmla="*/ 6 h 7"/>
                <a:gd name="T4" fmla="*/ 0 w 9"/>
                <a:gd name="T5" fmla="*/ 2 h 7"/>
                <a:gd name="T6" fmla="*/ 1 w 9"/>
                <a:gd name="T7" fmla="*/ 1 h 7"/>
                <a:gd name="T8" fmla="*/ 6 w 9"/>
                <a:gd name="T9" fmla="*/ 0 h 7"/>
                <a:gd name="T10" fmla="*/ 7 w 9"/>
                <a:gd name="T11" fmla="*/ 7 h 7"/>
              </a:gdLst>
              <a:ahLst/>
              <a:cxnLst>
                <a:cxn ang="0">
                  <a:pos x="T0" y="T1"/>
                </a:cxn>
                <a:cxn ang="0">
                  <a:pos x="T2" y="T3"/>
                </a:cxn>
                <a:cxn ang="0">
                  <a:pos x="T4" y="T5"/>
                </a:cxn>
                <a:cxn ang="0">
                  <a:pos x="T6" y="T7"/>
                </a:cxn>
                <a:cxn ang="0">
                  <a:pos x="T8" y="T9"/>
                </a:cxn>
                <a:cxn ang="0">
                  <a:pos x="T10" y="T11"/>
                </a:cxn>
              </a:cxnLst>
              <a:rect l="0" t="0" r="r" b="b"/>
              <a:pathLst>
                <a:path w="9" h="7">
                  <a:moveTo>
                    <a:pt x="7" y="7"/>
                  </a:moveTo>
                  <a:cubicBezTo>
                    <a:pt x="6" y="7"/>
                    <a:pt x="6" y="6"/>
                    <a:pt x="5" y="6"/>
                  </a:cubicBezTo>
                  <a:cubicBezTo>
                    <a:pt x="3" y="5"/>
                    <a:pt x="1" y="4"/>
                    <a:pt x="0" y="2"/>
                  </a:cubicBezTo>
                  <a:cubicBezTo>
                    <a:pt x="0" y="2"/>
                    <a:pt x="0" y="2"/>
                    <a:pt x="1" y="1"/>
                  </a:cubicBezTo>
                  <a:cubicBezTo>
                    <a:pt x="2" y="1"/>
                    <a:pt x="4" y="1"/>
                    <a:pt x="6" y="0"/>
                  </a:cubicBezTo>
                  <a:cubicBezTo>
                    <a:pt x="9" y="1"/>
                    <a:pt x="8" y="5"/>
                    <a:pt x="7" y="7"/>
                  </a:cubicBezTo>
                </a:path>
              </a:pathLst>
            </a:custGeom>
            <a:grpFill/>
            <a:ln>
              <a:noFill/>
            </a:ln>
          </p:spPr>
          <p:txBody>
            <a:bodyPr vert="horz" wrap="square" lIns="68580" tIns="34290" rIns="68580" bIns="34290" numCol="1" anchor="t" anchorCtr="0" compatLnSpc="1"/>
            <a:lstStyle/>
            <a:p>
              <a:pPr>
                <a:lnSpc>
                  <a:spcPct val="120000"/>
                </a:lnSpc>
                <a:spcAft>
                  <a:spcPts val="75"/>
                </a:spcAft>
              </a:pPr>
              <a:endParaRPr lang="zh-CN" altLang="en-US" sz="1350">
                <a:solidFill>
                  <a:schemeClr val="bg1"/>
                </a:solidFill>
              </a:endParaRPr>
            </a:p>
          </p:txBody>
        </p:sp>
        <p:sp>
          <p:nvSpPr>
            <p:cNvPr id="57" name="Freeform 160"/>
            <p:cNvSpPr/>
            <p:nvPr/>
          </p:nvSpPr>
          <p:spPr bwMode="auto">
            <a:xfrm>
              <a:off x="3394075" y="1530071"/>
              <a:ext cx="33338" cy="33338"/>
            </a:xfrm>
            <a:custGeom>
              <a:avLst/>
              <a:gdLst>
                <a:gd name="T0" fmla="*/ 7 w 8"/>
                <a:gd name="T1" fmla="*/ 8 h 8"/>
                <a:gd name="T2" fmla="*/ 6 w 8"/>
                <a:gd name="T3" fmla="*/ 8 h 8"/>
                <a:gd name="T4" fmla="*/ 5 w 8"/>
                <a:gd name="T5" fmla="*/ 7 h 8"/>
                <a:gd name="T6" fmla="*/ 0 w 8"/>
                <a:gd name="T7" fmla="*/ 2 h 8"/>
                <a:gd name="T8" fmla="*/ 2 w 8"/>
                <a:gd name="T9" fmla="*/ 2 h 8"/>
                <a:gd name="T10" fmla="*/ 8 w 8"/>
                <a:gd name="T11" fmla="*/ 4 h 8"/>
                <a:gd name="T12" fmla="*/ 7 w 8"/>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8" h="8">
                  <a:moveTo>
                    <a:pt x="7" y="8"/>
                  </a:moveTo>
                  <a:cubicBezTo>
                    <a:pt x="6" y="8"/>
                    <a:pt x="6" y="8"/>
                    <a:pt x="6" y="8"/>
                  </a:cubicBezTo>
                  <a:cubicBezTo>
                    <a:pt x="6" y="8"/>
                    <a:pt x="6" y="7"/>
                    <a:pt x="5" y="7"/>
                  </a:cubicBezTo>
                  <a:cubicBezTo>
                    <a:pt x="2" y="7"/>
                    <a:pt x="0" y="5"/>
                    <a:pt x="0" y="2"/>
                  </a:cubicBezTo>
                  <a:cubicBezTo>
                    <a:pt x="1" y="2"/>
                    <a:pt x="1" y="2"/>
                    <a:pt x="2" y="2"/>
                  </a:cubicBezTo>
                  <a:cubicBezTo>
                    <a:pt x="4" y="2"/>
                    <a:pt x="8" y="0"/>
                    <a:pt x="8" y="4"/>
                  </a:cubicBezTo>
                  <a:cubicBezTo>
                    <a:pt x="8" y="5"/>
                    <a:pt x="7" y="7"/>
                    <a:pt x="7" y="8"/>
                  </a:cubicBezTo>
                </a:path>
              </a:pathLst>
            </a:custGeom>
            <a:grpFill/>
            <a:ln>
              <a:noFill/>
            </a:ln>
          </p:spPr>
          <p:txBody>
            <a:bodyPr vert="horz" wrap="square" lIns="68580" tIns="34290" rIns="68580" bIns="34290" numCol="1" anchor="t" anchorCtr="0" compatLnSpc="1"/>
            <a:lstStyle/>
            <a:p>
              <a:pPr>
                <a:lnSpc>
                  <a:spcPct val="120000"/>
                </a:lnSpc>
                <a:spcAft>
                  <a:spcPts val="75"/>
                </a:spcAft>
              </a:pPr>
              <a:endParaRPr lang="zh-CN" altLang="en-US" sz="1350">
                <a:solidFill>
                  <a:schemeClr val="bg1"/>
                </a:solidFill>
              </a:endParaRPr>
            </a:p>
          </p:txBody>
        </p:sp>
        <p:sp>
          <p:nvSpPr>
            <p:cNvPr id="58" name="Freeform 161"/>
            <p:cNvSpPr/>
            <p:nvPr/>
          </p:nvSpPr>
          <p:spPr bwMode="auto">
            <a:xfrm>
              <a:off x="3576638" y="1490153"/>
              <a:ext cx="444500" cy="377825"/>
            </a:xfrm>
            <a:custGeom>
              <a:avLst/>
              <a:gdLst>
                <a:gd name="T0" fmla="*/ 105 w 105"/>
                <a:gd name="T1" fmla="*/ 4 h 88"/>
                <a:gd name="T2" fmla="*/ 78 w 105"/>
                <a:gd name="T3" fmla="*/ 4 h 88"/>
                <a:gd name="T4" fmla="*/ 63 w 105"/>
                <a:gd name="T5" fmla="*/ 19 h 88"/>
                <a:gd name="T6" fmla="*/ 58 w 105"/>
                <a:gd name="T7" fmla="*/ 9 h 88"/>
                <a:gd name="T8" fmla="*/ 66 w 105"/>
                <a:gd name="T9" fmla="*/ 6 h 88"/>
                <a:gd name="T10" fmla="*/ 46 w 105"/>
                <a:gd name="T11" fmla="*/ 6 h 88"/>
                <a:gd name="T12" fmla="*/ 42 w 105"/>
                <a:gd name="T13" fmla="*/ 19 h 88"/>
                <a:gd name="T14" fmla="*/ 28 w 105"/>
                <a:gd name="T15" fmla="*/ 4 h 88"/>
                <a:gd name="T16" fmla="*/ 0 w 105"/>
                <a:gd name="T17" fmla="*/ 4 h 88"/>
                <a:gd name="T18" fmla="*/ 20 w 105"/>
                <a:gd name="T19" fmla="*/ 12 h 88"/>
                <a:gd name="T20" fmla="*/ 22 w 105"/>
                <a:gd name="T21" fmla="*/ 17 h 88"/>
                <a:gd name="T22" fmla="*/ 8 w 105"/>
                <a:gd name="T23" fmla="*/ 17 h 88"/>
                <a:gd name="T24" fmla="*/ 25 w 105"/>
                <a:gd name="T25" fmla="*/ 24 h 88"/>
                <a:gd name="T26" fmla="*/ 28 w 105"/>
                <a:gd name="T27" fmla="*/ 30 h 88"/>
                <a:gd name="T28" fmla="*/ 17 w 105"/>
                <a:gd name="T29" fmla="*/ 30 h 88"/>
                <a:gd name="T30" fmla="*/ 31 w 105"/>
                <a:gd name="T31" fmla="*/ 37 h 88"/>
                <a:gd name="T32" fmla="*/ 33 w 105"/>
                <a:gd name="T33" fmla="*/ 42 h 88"/>
                <a:gd name="T34" fmla="*/ 24 w 105"/>
                <a:gd name="T35" fmla="*/ 42 h 88"/>
                <a:gd name="T36" fmla="*/ 36 w 105"/>
                <a:gd name="T37" fmla="*/ 49 h 88"/>
                <a:gd name="T38" fmla="*/ 38 w 105"/>
                <a:gd name="T39" fmla="*/ 54 h 88"/>
                <a:gd name="T40" fmla="*/ 32 w 105"/>
                <a:gd name="T41" fmla="*/ 54 h 88"/>
                <a:gd name="T42" fmla="*/ 41 w 105"/>
                <a:gd name="T43" fmla="*/ 61 h 88"/>
                <a:gd name="T44" fmla="*/ 41 w 105"/>
                <a:gd name="T45" fmla="*/ 69 h 88"/>
                <a:gd name="T46" fmla="*/ 52 w 105"/>
                <a:gd name="T47" fmla="*/ 88 h 88"/>
                <a:gd name="T48" fmla="*/ 64 w 105"/>
                <a:gd name="T49" fmla="*/ 69 h 88"/>
                <a:gd name="T50" fmla="*/ 64 w 105"/>
                <a:gd name="T51" fmla="*/ 61 h 88"/>
                <a:gd name="T52" fmla="*/ 73 w 105"/>
                <a:gd name="T53" fmla="*/ 54 h 88"/>
                <a:gd name="T54" fmla="*/ 67 w 105"/>
                <a:gd name="T55" fmla="*/ 54 h 88"/>
                <a:gd name="T56" fmla="*/ 69 w 105"/>
                <a:gd name="T57" fmla="*/ 49 h 88"/>
                <a:gd name="T58" fmla="*/ 81 w 105"/>
                <a:gd name="T59" fmla="*/ 42 h 88"/>
                <a:gd name="T60" fmla="*/ 72 w 105"/>
                <a:gd name="T61" fmla="*/ 42 h 88"/>
                <a:gd name="T62" fmla="*/ 74 w 105"/>
                <a:gd name="T63" fmla="*/ 37 h 88"/>
                <a:gd name="T64" fmla="*/ 88 w 105"/>
                <a:gd name="T65" fmla="*/ 30 h 88"/>
                <a:gd name="T66" fmla="*/ 77 w 105"/>
                <a:gd name="T67" fmla="*/ 30 h 88"/>
                <a:gd name="T68" fmla="*/ 80 w 105"/>
                <a:gd name="T69" fmla="*/ 24 h 88"/>
                <a:gd name="T70" fmla="*/ 97 w 105"/>
                <a:gd name="T71" fmla="*/ 17 h 88"/>
                <a:gd name="T72" fmla="*/ 83 w 105"/>
                <a:gd name="T73" fmla="*/ 17 h 88"/>
                <a:gd name="T74" fmla="*/ 85 w 105"/>
                <a:gd name="T75" fmla="*/ 12 h 88"/>
                <a:gd name="T76" fmla="*/ 105 w 105"/>
                <a:gd name="T77" fmla="*/ 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05" h="88">
                  <a:moveTo>
                    <a:pt x="105" y="4"/>
                  </a:moveTo>
                  <a:cubicBezTo>
                    <a:pt x="78" y="4"/>
                    <a:pt x="78" y="4"/>
                    <a:pt x="78" y="4"/>
                  </a:cubicBezTo>
                  <a:cubicBezTo>
                    <a:pt x="70" y="4"/>
                    <a:pt x="66" y="12"/>
                    <a:pt x="63" y="19"/>
                  </a:cubicBezTo>
                  <a:cubicBezTo>
                    <a:pt x="58" y="9"/>
                    <a:pt x="58" y="9"/>
                    <a:pt x="58" y="9"/>
                  </a:cubicBezTo>
                  <a:cubicBezTo>
                    <a:pt x="66" y="6"/>
                    <a:pt x="66" y="6"/>
                    <a:pt x="66" y="6"/>
                  </a:cubicBezTo>
                  <a:cubicBezTo>
                    <a:pt x="61" y="2"/>
                    <a:pt x="47" y="0"/>
                    <a:pt x="46" y="6"/>
                  </a:cubicBezTo>
                  <a:cubicBezTo>
                    <a:pt x="42" y="19"/>
                    <a:pt x="42" y="19"/>
                    <a:pt x="42" y="19"/>
                  </a:cubicBezTo>
                  <a:cubicBezTo>
                    <a:pt x="40" y="13"/>
                    <a:pt x="36" y="4"/>
                    <a:pt x="28" y="4"/>
                  </a:cubicBezTo>
                  <a:cubicBezTo>
                    <a:pt x="0" y="4"/>
                    <a:pt x="0" y="4"/>
                    <a:pt x="0" y="4"/>
                  </a:cubicBezTo>
                  <a:cubicBezTo>
                    <a:pt x="4" y="11"/>
                    <a:pt x="7" y="13"/>
                    <a:pt x="20" y="12"/>
                  </a:cubicBezTo>
                  <a:cubicBezTo>
                    <a:pt x="22" y="17"/>
                    <a:pt x="22" y="17"/>
                    <a:pt x="22" y="17"/>
                  </a:cubicBezTo>
                  <a:cubicBezTo>
                    <a:pt x="8" y="17"/>
                    <a:pt x="8" y="17"/>
                    <a:pt x="8" y="17"/>
                  </a:cubicBezTo>
                  <a:cubicBezTo>
                    <a:pt x="12" y="24"/>
                    <a:pt x="14" y="25"/>
                    <a:pt x="25" y="24"/>
                  </a:cubicBezTo>
                  <a:cubicBezTo>
                    <a:pt x="28" y="30"/>
                    <a:pt x="28" y="30"/>
                    <a:pt x="28" y="30"/>
                  </a:cubicBezTo>
                  <a:cubicBezTo>
                    <a:pt x="17" y="30"/>
                    <a:pt x="17" y="30"/>
                    <a:pt x="17" y="30"/>
                  </a:cubicBezTo>
                  <a:cubicBezTo>
                    <a:pt x="19" y="35"/>
                    <a:pt x="22" y="38"/>
                    <a:pt x="31" y="37"/>
                  </a:cubicBezTo>
                  <a:cubicBezTo>
                    <a:pt x="33" y="42"/>
                    <a:pt x="33" y="42"/>
                    <a:pt x="33" y="42"/>
                  </a:cubicBezTo>
                  <a:cubicBezTo>
                    <a:pt x="24" y="42"/>
                    <a:pt x="24" y="42"/>
                    <a:pt x="24" y="42"/>
                  </a:cubicBezTo>
                  <a:cubicBezTo>
                    <a:pt x="27" y="47"/>
                    <a:pt x="29" y="50"/>
                    <a:pt x="36" y="49"/>
                  </a:cubicBezTo>
                  <a:cubicBezTo>
                    <a:pt x="38" y="54"/>
                    <a:pt x="38" y="54"/>
                    <a:pt x="38" y="54"/>
                  </a:cubicBezTo>
                  <a:cubicBezTo>
                    <a:pt x="32" y="54"/>
                    <a:pt x="32" y="54"/>
                    <a:pt x="32" y="54"/>
                  </a:cubicBezTo>
                  <a:cubicBezTo>
                    <a:pt x="34" y="60"/>
                    <a:pt x="37" y="60"/>
                    <a:pt x="41" y="61"/>
                  </a:cubicBezTo>
                  <a:cubicBezTo>
                    <a:pt x="44" y="61"/>
                    <a:pt x="45" y="67"/>
                    <a:pt x="41" y="69"/>
                  </a:cubicBezTo>
                  <a:cubicBezTo>
                    <a:pt x="52" y="88"/>
                    <a:pt x="52" y="88"/>
                    <a:pt x="52" y="88"/>
                  </a:cubicBezTo>
                  <a:cubicBezTo>
                    <a:pt x="64" y="69"/>
                    <a:pt x="64" y="69"/>
                    <a:pt x="64" y="69"/>
                  </a:cubicBezTo>
                  <a:cubicBezTo>
                    <a:pt x="60" y="67"/>
                    <a:pt x="61" y="61"/>
                    <a:pt x="64" y="61"/>
                  </a:cubicBezTo>
                  <a:cubicBezTo>
                    <a:pt x="68" y="60"/>
                    <a:pt x="71" y="60"/>
                    <a:pt x="73" y="54"/>
                  </a:cubicBezTo>
                  <a:cubicBezTo>
                    <a:pt x="67" y="54"/>
                    <a:pt x="67" y="54"/>
                    <a:pt x="67" y="54"/>
                  </a:cubicBezTo>
                  <a:cubicBezTo>
                    <a:pt x="69" y="49"/>
                    <a:pt x="69" y="49"/>
                    <a:pt x="69" y="49"/>
                  </a:cubicBezTo>
                  <a:cubicBezTo>
                    <a:pt x="76" y="50"/>
                    <a:pt x="78" y="47"/>
                    <a:pt x="81" y="42"/>
                  </a:cubicBezTo>
                  <a:cubicBezTo>
                    <a:pt x="72" y="42"/>
                    <a:pt x="72" y="42"/>
                    <a:pt x="72" y="42"/>
                  </a:cubicBezTo>
                  <a:cubicBezTo>
                    <a:pt x="74" y="37"/>
                    <a:pt x="74" y="37"/>
                    <a:pt x="74" y="37"/>
                  </a:cubicBezTo>
                  <a:cubicBezTo>
                    <a:pt x="83" y="38"/>
                    <a:pt x="86" y="35"/>
                    <a:pt x="88" y="30"/>
                  </a:cubicBezTo>
                  <a:cubicBezTo>
                    <a:pt x="77" y="30"/>
                    <a:pt x="77" y="30"/>
                    <a:pt x="77" y="30"/>
                  </a:cubicBezTo>
                  <a:cubicBezTo>
                    <a:pt x="80" y="24"/>
                    <a:pt x="80" y="24"/>
                    <a:pt x="80" y="24"/>
                  </a:cubicBezTo>
                  <a:cubicBezTo>
                    <a:pt x="91" y="25"/>
                    <a:pt x="93" y="24"/>
                    <a:pt x="97" y="17"/>
                  </a:cubicBezTo>
                  <a:cubicBezTo>
                    <a:pt x="83" y="17"/>
                    <a:pt x="83" y="17"/>
                    <a:pt x="83" y="17"/>
                  </a:cubicBezTo>
                  <a:cubicBezTo>
                    <a:pt x="85" y="12"/>
                    <a:pt x="85" y="12"/>
                    <a:pt x="85" y="12"/>
                  </a:cubicBezTo>
                  <a:cubicBezTo>
                    <a:pt x="98" y="13"/>
                    <a:pt x="101" y="11"/>
                    <a:pt x="105" y="4"/>
                  </a:cubicBezTo>
                </a:path>
              </a:pathLst>
            </a:custGeom>
            <a:grpFill/>
            <a:ln>
              <a:noFill/>
            </a:ln>
          </p:spPr>
          <p:txBody>
            <a:bodyPr vert="horz" wrap="square" lIns="68580" tIns="34290" rIns="68580" bIns="34290" numCol="1" anchor="t" anchorCtr="0" compatLnSpc="1"/>
            <a:lstStyle/>
            <a:p>
              <a:pPr>
                <a:lnSpc>
                  <a:spcPct val="120000"/>
                </a:lnSpc>
                <a:spcAft>
                  <a:spcPts val="75"/>
                </a:spcAft>
              </a:pPr>
              <a:endParaRPr lang="zh-CN" altLang="en-US" sz="1350">
                <a:solidFill>
                  <a:schemeClr val="bg1"/>
                </a:solidFill>
              </a:endParaRPr>
            </a:p>
          </p:txBody>
        </p:sp>
        <p:sp>
          <p:nvSpPr>
            <p:cNvPr id="59" name="Freeform 162"/>
            <p:cNvSpPr>
              <a:spLocks noEditPoints="1"/>
            </p:cNvSpPr>
            <p:nvPr/>
          </p:nvSpPr>
          <p:spPr bwMode="auto">
            <a:xfrm>
              <a:off x="4025900" y="1477683"/>
              <a:ext cx="174625" cy="115888"/>
            </a:xfrm>
            <a:custGeom>
              <a:avLst/>
              <a:gdLst>
                <a:gd name="T0" fmla="*/ 40 w 41"/>
                <a:gd name="T1" fmla="*/ 9 h 27"/>
                <a:gd name="T2" fmla="*/ 38 w 41"/>
                <a:gd name="T3" fmla="*/ 8 h 27"/>
                <a:gd name="T4" fmla="*/ 37 w 41"/>
                <a:gd name="T5" fmla="*/ 7 h 27"/>
                <a:gd name="T6" fmla="*/ 39 w 41"/>
                <a:gd name="T7" fmla="*/ 6 h 27"/>
                <a:gd name="T8" fmla="*/ 41 w 41"/>
                <a:gd name="T9" fmla="*/ 3 h 27"/>
                <a:gd name="T10" fmla="*/ 34 w 41"/>
                <a:gd name="T11" fmla="*/ 3 h 27"/>
                <a:gd name="T12" fmla="*/ 28 w 41"/>
                <a:gd name="T13" fmla="*/ 1 h 27"/>
                <a:gd name="T14" fmla="*/ 28 w 41"/>
                <a:gd name="T15" fmla="*/ 3 h 27"/>
                <a:gd name="T16" fmla="*/ 27 w 41"/>
                <a:gd name="T17" fmla="*/ 4 h 27"/>
                <a:gd name="T18" fmla="*/ 27 w 41"/>
                <a:gd name="T19" fmla="*/ 4 h 27"/>
                <a:gd name="T20" fmla="*/ 27 w 41"/>
                <a:gd name="T21" fmla="*/ 6 h 27"/>
                <a:gd name="T22" fmla="*/ 26 w 41"/>
                <a:gd name="T23" fmla="*/ 6 h 27"/>
                <a:gd name="T24" fmla="*/ 24 w 41"/>
                <a:gd name="T25" fmla="*/ 5 h 27"/>
                <a:gd name="T26" fmla="*/ 22 w 41"/>
                <a:gd name="T27" fmla="*/ 7 h 27"/>
                <a:gd name="T28" fmla="*/ 22 w 41"/>
                <a:gd name="T29" fmla="*/ 9 h 27"/>
                <a:gd name="T30" fmla="*/ 24 w 41"/>
                <a:gd name="T31" fmla="*/ 9 h 27"/>
                <a:gd name="T32" fmla="*/ 26 w 41"/>
                <a:gd name="T33" fmla="*/ 10 h 27"/>
                <a:gd name="T34" fmla="*/ 23 w 41"/>
                <a:gd name="T35" fmla="*/ 12 h 27"/>
                <a:gd name="T36" fmla="*/ 20 w 41"/>
                <a:gd name="T37" fmla="*/ 11 h 27"/>
                <a:gd name="T38" fmla="*/ 10 w 41"/>
                <a:gd name="T39" fmla="*/ 9 h 27"/>
                <a:gd name="T40" fmla="*/ 10 w 41"/>
                <a:gd name="T41" fmla="*/ 10 h 27"/>
                <a:gd name="T42" fmla="*/ 15 w 41"/>
                <a:gd name="T43" fmla="*/ 13 h 27"/>
                <a:gd name="T44" fmla="*/ 25 w 41"/>
                <a:gd name="T45" fmla="*/ 16 h 27"/>
                <a:gd name="T46" fmla="*/ 24 w 41"/>
                <a:gd name="T47" fmla="*/ 17 h 27"/>
                <a:gd name="T48" fmla="*/ 19 w 41"/>
                <a:gd name="T49" fmla="*/ 16 h 27"/>
                <a:gd name="T50" fmla="*/ 15 w 41"/>
                <a:gd name="T51" fmla="*/ 16 h 27"/>
                <a:gd name="T52" fmla="*/ 14 w 41"/>
                <a:gd name="T53" fmla="*/ 16 h 27"/>
                <a:gd name="T54" fmla="*/ 3 w 41"/>
                <a:gd name="T55" fmla="*/ 12 h 27"/>
                <a:gd name="T56" fmla="*/ 1 w 41"/>
                <a:gd name="T57" fmla="*/ 10 h 27"/>
                <a:gd name="T58" fmla="*/ 2 w 41"/>
                <a:gd name="T59" fmla="*/ 16 h 27"/>
                <a:gd name="T60" fmla="*/ 10 w 41"/>
                <a:gd name="T61" fmla="*/ 19 h 27"/>
                <a:gd name="T62" fmla="*/ 10 w 41"/>
                <a:gd name="T63" fmla="*/ 20 h 27"/>
                <a:gd name="T64" fmla="*/ 7 w 41"/>
                <a:gd name="T65" fmla="*/ 22 h 27"/>
                <a:gd name="T66" fmla="*/ 3 w 41"/>
                <a:gd name="T67" fmla="*/ 21 h 27"/>
                <a:gd name="T68" fmla="*/ 7 w 41"/>
                <a:gd name="T69" fmla="*/ 27 h 27"/>
                <a:gd name="T70" fmla="*/ 8 w 41"/>
                <a:gd name="T71" fmla="*/ 27 h 27"/>
                <a:gd name="T72" fmla="*/ 14 w 41"/>
                <a:gd name="T73" fmla="*/ 22 h 27"/>
                <a:gd name="T74" fmla="*/ 18 w 41"/>
                <a:gd name="T75" fmla="*/ 23 h 27"/>
                <a:gd name="T76" fmla="*/ 17 w 41"/>
                <a:gd name="T77" fmla="*/ 18 h 27"/>
                <a:gd name="T78" fmla="*/ 18 w 41"/>
                <a:gd name="T79" fmla="*/ 17 h 27"/>
                <a:gd name="T80" fmla="*/ 24 w 41"/>
                <a:gd name="T81" fmla="*/ 18 h 27"/>
                <a:gd name="T82" fmla="*/ 28 w 41"/>
                <a:gd name="T83" fmla="*/ 20 h 27"/>
                <a:gd name="T84" fmla="*/ 31 w 41"/>
                <a:gd name="T85" fmla="*/ 17 h 27"/>
                <a:gd name="T86" fmla="*/ 31 w 41"/>
                <a:gd name="T87" fmla="*/ 16 h 27"/>
                <a:gd name="T88" fmla="*/ 40 w 41"/>
                <a:gd name="T89" fmla="*/ 11 h 27"/>
                <a:gd name="T90" fmla="*/ 29 w 41"/>
                <a:gd name="T91" fmla="*/ 12 h 27"/>
                <a:gd name="T92" fmla="*/ 30 w 41"/>
                <a:gd name="T93" fmla="*/ 10 h 27"/>
                <a:gd name="T94" fmla="*/ 28 w 41"/>
                <a:gd name="T95" fmla="*/ 10 h 27"/>
                <a:gd name="T96" fmla="*/ 29 w 41"/>
                <a:gd name="T97" fmla="*/ 9 h 27"/>
                <a:gd name="T98" fmla="*/ 32 w 41"/>
                <a:gd name="T99" fmla="*/ 8 h 27"/>
                <a:gd name="T100" fmla="*/ 34 w 41"/>
                <a:gd name="T101" fmla="*/ 11 h 27"/>
                <a:gd name="T102" fmla="*/ 29 w 41"/>
                <a:gd name="T103" fmla="*/ 12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1" h="27">
                  <a:moveTo>
                    <a:pt x="40" y="11"/>
                  </a:moveTo>
                  <a:cubicBezTo>
                    <a:pt x="40" y="10"/>
                    <a:pt x="40" y="10"/>
                    <a:pt x="40" y="10"/>
                  </a:cubicBezTo>
                  <a:cubicBezTo>
                    <a:pt x="40" y="9"/>
                    <a:pt x="40" y="9"/>
                    <a:pt x="40" y="9"/>
                  </a:cubicBezTo>
                  <a:cubicBezTo>
                    <a:pt x="40" y="9"/>
                    <a:pt x="39" y="8"/>
                    <a:pt x="39" y="8"/>
                  </a:cubicBezTo>
                  <a:cubicBezTo>
                    <a:pt x="39" y="8"/>
                    <a:pt x="38" y="8"/>
                    <a:pt x="38" y="8"/>
                  </a:cubicBezTo>
                  <a:cubicBezTo>
                    <a:pt x="38" y="8"/>
                    <a:pt x="38" y="8"/>
                    <a:pt x="38" y="8"/>
                  </a:cubicBezTo>
                  <a:cubicBezTo>
                    <a:pt x="38" y="8"/>
                    <a:pt x="38" y="8"/>
                    <a:pt x="38" y="8"/>
                  </a:cubicBezTo>
                  <a:cubicBezTo>
                    <a:pt x="38" y="8"/>
                    <a:pt x="37" y="8"/>
                    <a:pt x="37" y="7"/>
                  </a:cubicBezTo>
                  <a:cubicBezTo>
                    <a:pt x="37" y="7"/>
                    <a:pt x="37" y="7"/>
                    <a:pt x="37" y="7"/>
                  </a:cubicBezTo>
                  <a:cubicBezTo>
                    <a:pt x="37" y="7"/>
                    <a:pt x="37" y="7"/>
                    <a:pt x="37" y="7"/>
                  </a:cubicBezTo>
                  <a:cubicBezTo>
                    <a:pt x="37" y="7"/>
                    <a:pt x="37" y="7"/>
                    <a:pt x="37" y="7"/>
                  </a:cubicBezTo>
                  <a:cubicBezTo>
                    <a:pt x="38" y="6"/>
                    <a:pt x="38" y="6"/>
                    <a:pt x="39" y="6"/>
                  </a:cubicBezTo>
                  <a:cubicBezTo>
                    <a:pt x="39" y="6"/>
                    <a:pt x="39" y="6"/>
                    <a:pt x="39" y="6"/>
                  </a:cubicBezTo>
                  <a:cubicBezTo>
                    <a:pt x="39" y="6"/>
                    <a:pt x="39" y="6"/>
                    <a:pt x="39" y="6"/>
                  </a:cubicBezTo>
                  <a:cubicBezTo>
                    <a:pt x="40" y="5"/>
                    <a:pt x="41" y="4"/>
                    <a:pt x="41" y="3"/>
                  </a:cubicBezTo>
                  <a:cubicBezTo>
                    <a:pt x="41" y="2"/>
                    <a:pt x="40" y="2"/>
                    <a:pt x="39" y="2"/>
                  </a:cubicBezTo>
                  <a:cubicBezTo>
                    <a:pt x="38" y="2"/>
                    <a:pt x="37" y="2"/>
                    <a:pt x="36" y="3"/>
                  </a:cubicBezTo>
                  <a:cubicBezTo>
                    <a:pt x="36" y="3"/>
                    <a:pt x="35" y="3"/>
                    <a:pt x="34" y="3"/>
                  </a:cubicBezTo>
                  <a:cubicBezTo>
                    <a:pt x="34" y="3"/>
                    <a:pt x="34" y="3"/>
                    <a:pt x="34" y="3"/>
                  </a:cubicBezTo>
                  <a:cubicBezTo>
                    <a:pt x="32" y="2"/>
                    <a:pt x="32" y="2"/>
                    <a:pt x="28" y="0"/>
                  </a:cubicBezTo>
                  <a:cubicBezTo>
                    <a:pt x="28" y="1"/>
                    <a:pt x="28" y="1"/>
                    <a:pt x="28" y="1"/>
                  </a:cubicBezTo>
                  <a:cubicBezTo>
                    <a:pt x="28" y="2"/>
                    <a:pt x="28" y="2"/>
                    <a:pt x="28" y="3"/>
                  </a:cubicBezTo>
                  <a:cubicBezTo>
                    <a:pt x="28" y="3"/>
                    <a:pt x="28" y="3"/>
                    <a:pt x="28" y="3"/>
                  </a:cubicBezTo>
                  <a:cubicBezTo>
                    <a:pt x="28" y="3"/>
                    <a:pt x="28" y="3"/>
                    <a:pt x="28" y="3"/>
                  </a:cubicBezTo>
                  <a:cubicBezTo>
                    <a:pt x="28" y="3"/>
                    <a:pt x="28" y="3"/>
                    <a:pt x="28" y="3"/>
                  </a:cubicBezTo>
                  <a:cubicBezTo>
                    <a:pt x="28" y="4"/>
                    <a:pt x="28" y="4"/>
                    <a:pt x="28" y="4"/>
                  </a:cubicBezTo>
                  <a:cubicBezTo>
                    <a:pt x="27" y="4"/>
                    <a:pt x="27" y="4"/>
                    <a:pt x="27" y="4"/>
                  </a:cubicBezTo>
                  <a:cubicBezTo>
                    <a:pt x="27" y="4"/>
                    <a:pt x="27" y="4"/>
                    <a:pt x="27" y="4"/>
                  </a:cubicBezTo>
                  <a:cubicBezTo>
                    <a:pt x="27" y="4"/>
                    <a:pt x="27" y="4"/>
                    <a:pt x="27" y="4"/>
                  </a:cubicBezTo>
                  <a:cubicBezTo>
                    <a:pt x="27" y="4"/>
                    <a:pt x="27" y="4"/>
                    <a:pt x="27" y="4"/>
                  </a:cubicBezTo>
                  <a:cubicBezTo>
                    <a:pt x="27" y="5"/>
                    <a:pt x="27" y="5"/>
                    <a:pt x="27" y="5"/>
                  </a:cubicBezTo>
                  <a:cubicBezTo>
                    <a:pt x="27" y="5"/>
                    <a:pt x="27" y="5"/>
                    <a:pt x="27" y="6"/>
                  </a:cubicBezTo>
                  <a:cubicBezTo>
                    <a:pt x="27" y="6"/>
                    <a:pt x="27" y="6"/>
                    <a:pt x="27" y="6"/>
                  </a:cubicBezTo>
                  <a:cubicBezTo>
                    <a:pt x="27" y="6"/>
                    <a:pt x="27" y="6"/>
                    <a:pt x="27" y="6"/>
                  </a:cubicBezTo>
                  <a:cubicBezTo>
                    <a:pt x="27" y="6"/>
                    <a:pt x="27" y="6"/>
                    <a:pt x="27" y="6"/>
                  </a:cubicBezTo>
                  <a:cubicBezTo>
                    <a:pt x="26" y="6"/>
                    <a:pt x="26" y="6"/>
                    <a:pt x="26" y="6"/>
                  </a:cubicBezTo>
                  <a:cubicBezTo>
                    <a:pt x="26" y="5"/>
                    <a:pt x="26" y="5"/>
                    <a:pt x="25" y="5"/>
                  </a:cubicBezTo>
                  <a:cubicBezTo>
                    <a:pt x="25" y="5"/>
                    <a:pt x="25" y="4"/>
                    <a:pt x="25" y="4"/>
                  </a:cubicBezTo>
                  <a:cubicBezTo>
                    <a:pt x="24" y="5"/>
                    <a:pt x="24" y="5"/>
                    <a:pt x="24" y="5"/>
                  </a:cubicBezTo>
                  <a:cubicBezTo>
                    <a:pt x="24" y="5"/>
                    <a:pt x="24" y="5"/>
                    <a:pt x="24" y="6"/>
                  </a:cubicBezTo>
                  <a:cubicBezTo>
                    <a:pt x="24" y="6"/>
                    <a:pt x="24" y="6"/>
                    <a:pt x="24" y="6"/>
                  </a:cubicBezTo>
                  <a:cubicBezTo>
                    <a:pt x="24" y="6"/>
                    <a:pt x="23" y="7"/>
                    <a:pt x="22" y="7"/>
                  </a:cubicBezTo>
                  <a:cubicBezTo>
                    <a:pt x="21" y="7"/>
                    <a:pt x="21" y="7"/>
                    <a:pt x="21" y="7"/>
                  </a:cubicBezTo>
                  <a:cubicBezTo>
                    <a:pt x="21" y="7"/>
                    <a:pt x="20" y="7"/>
                    <a:pt x="20" y="7"/>
                  </a:cubicBezTo>
                  <a:cubicBezTo>
                    <a:pt x="20" y="9"/>
                    <a:pt x="21" y="9"/>
                    <a:pt x="22" y="9"/>
                  </a:cubicBezTo>
                  <a:cubicBezTo>
                    <a:pt x="22" y="9"/>
                    <a:pt x="23" y="9"/>
                    <a:pt x="23" y="9"/>
                  </a:cubicBezTo>
                  <a:cubicBezTo>
                    <a:pt x="23" y="9"/>
                    <a:pt x="24" y="9"/>
                    <a:pt x="24" y="9"/>
                  </a:cubicBezTo>
                  <a:cubicBezTo>
                    <a:pt x="24" y="9"/>
                    <a:pt x="24" y="9"/>
                    <a:pt x="24" y="9"/>
                  </a:cubicBezTo>
                  <a:cubicBezTo>
                    <a:pt x="25" y="10"/>
                    <a:pt x="25" y="10"/>
                    <a:pt x="25" y="10"/>
                  </a:cubicBezTo>
                  <a:cubicBezTo>
                    <a:pt x="25" y="10"/>
                    <a:pt x="25" y="10"/>
                    <a:pt x="25" y="10"/>
                  </a:cubicBezTo>
                  <a:cubicBezTo>
                    <a:pt x="26" y="10"/>
                    <a:pt x="26" y="10"/>
                    <a:pt x="26" y="10"/>
                  </a:cubicBezTo>
                  <a:cubicBezTo>
                    <a:pt x="25" y="10"/>
                    <a:pt x="25" y="10"/>
                    <a:pt x="25" y="10"/>
                  </a:cubicBezTo>
                  <a:cubicBezTo>
                    <a:pt x="24" y="10"/>
                    <a:pt x="24" y="11"/>
                    <a:pt x="24" y="11"/>
                  </a:cubicBezTo>
                  <a:cubicBezTo>
                    <a:pt x="23" y="11"/>
                    <a:pt x="23" y="12"/>
                    <a:pt x="23" y="12"/>
                  </a:cubicBezTo>
                  <a:cubicBezTo>
                    <a:pt x="23" y="12"/>
                    <a:pt x="23" y="12"/>
                    <a:pt x="23" y="12"/>
                  </a:cubicBezTo>
                  <a:cubicBezTo>
                    <a:pt x="23" y="12"/>
                    <a:pt x="23" y="12"/>
                    <a:pt x="23" y="12"/>
                  </a:cubicBezTo>
                  <a:cubicBezTo>
                    <a:pt x="22" y="12"/>
                    <a:pt x="21" y="12"/>
                    <a:pt x="20" y="11"/>
                  </a:cubicBezTo>
                  <a:cubicBezTo>
                    <a:pt x="19" y="11"/>
                    <a:pt x="19" y="11"/>
                    <a:pt x="19" y="11"/>
                  </a:cubicBezTo>
                  <a:cubicBezTo>
                    <a:pt x="17" y="11"/>
                    <a:pt x="14" y="10"/>
                    <a:pt x="12" y="9"/>
                  </a:cubicBezTo>
                  <a:cubicBezTo>
                    <a:pt x="11" y="9"/>
                    <a:pt x="11" y="9"/>
                    <a:pt x="10" y="9"/>
                  </a:cubicBezTo>
                  <a:cubicBezTo>
                    <a:pt x="9" y="9"/>
                    <a:pt x="9" y="9"/>
                    <a:pt x="9" y="9"/>
                  </a:cubicBezTo>
                  <a:cubicBezTo>
                    <a:pt x="9" y="9"/>
                    <a:pt x="9" y="9"/>
                    <a:pt x="9" y="9"/>
                  </a:cubicBezTo>
                  <a:cubicBezTo>
                    <a:pt x="9" y="9"/>
                    <a:pt x="10" y="10"/>
                    <a:pt x="10" y="10"/>
                  </a:cubicBezTo>
                  <a:cubicBezTo>
                    <a:pt x="10" y="10"/>
                    <a:pt x="10" y="10"/>
                    <a:pt x="10" y="10"/>
                  </a:cubicBezTo>
                  <a:cubicBezTo>
                    <a:pt x="11" y="11"/>
                    <a:pt x="11" y="12"/>
                    <a:pt x="12" y="13"/>
                  </a:cubicBezTo>
                  <a:cubicBezTo>
                    <a:pt x="13" y="13"/>
                    <a:pt x="14" y="13"/>
                    <a:pt x="15" y="13"/>
                  </a:cubicBezTo>
                  <a:cubicBezTo>
                    <a:pt x="18" y="14"/>
                    <a:pt x="21" y="14"/>
                    <a:pt x="24" y="16"/>
                  </a:cubicBezTo>
                  <a:cubicBezTo>
                    <a:pt x="25" y="16"/>
                    <a:pt x="25" y="16"/>
                    <a:pt x="25" y="16"/>
                  </a:cubicBezTo>
                  <a:cubicBezTo>
                    <a:pt x="25" y="16"/>
                    <a:pt x="25" y="16"/>
                    <a:pt x="25" y="16"/>
                  </a:cubicBezTo>
                  <a:cubicBezTo>
                    <a:pt x="25" y="16"/>
                    <a:pt x="25" y="16"/>
                    <a:pt x="25" y="16"/>
                  </a:cubicBezTo>
                  <a:cubicBezTo>
                    <a:pt x="25" y="16"/>
                    <a:pt x="25" y="16"/>
                    <a:pt x="25" y="16"/>
                  </a:cubicBezTo>
                  <a:cubicBezTo>
                    <a:pt x="24" y="17"/>
                    <a:pt x="24" y="17"/>
                    <a:pt x="24" y="17"/>
                  </a:cubicBezTo>
                  <a:cubicBezTo>
                    <a:pt x="24" y="17"/>
                    <a:pt x="23" y="17"/>
                    <a:pt x="23" y="17"/>
                  </a:cubicBezTo>
                  <a:cubicBezTo>
                    <a:pt x="23" y="17"/>
                    <a:pt x="23" y="17"/>
                    <a:pt x="23" y="17"/>
                  </a:cubicBezTo>
                  <a:cubicBezTo>
                    <a:pt x="20" y="16"/>
                    <a:pt x="20" y="16"/>
                    <a:pt x="19" y="16"/>
                  </a:cubicBezTo>
                  <a:cubicBezTo>
                    <a:pt x="18" y="15"/>
                    <a:pt x="17" y="15"/>
                    <a:pt x="17" y="15"/>
                  </a:cubicBezTo>
                  <a:cubicBezTo>
                    <a:pt x="16" y="15"/>
                    <a:pt x="16" y="15"/>
                    <a:pt x="15" y="16"/>
                  </a:cubicBezTo>
                  <a:cubicBezTo>
                    <a:pt x="15" y="16"/>
                    <a:pt x="15" y="16"/>
                    <a:pt x="15" y="16"/>
                  </a:cubicBezTo>
                  <a:cubicBezTo>
                    <a:pt x="15" y="16"/>
                    <a:pt x="15" y="16"/>
                    <a:pt x="15" y="16"/>
                  </a:cubicBezTo>
                  <a:cubicBezTo>
                    <a:pt x="15" y="16"/>
                    <a:pt x="15" y="16"/>
                    <a:pt x="15" y="16"/>
                  </a:cubicBezTo>
                  <a:cubicBezTo>
                    <a:pt x="14" y="16"/>
                    <a:pt x="14" y="16"/>
                    <a:pt x="14" y="16"/>
                  </a:cubicBezTo>
                  <a:cubicBezTo>
                    <a:pt x="14" y="16"/>
                    <a:pt x="14" y="16"/>
                    <a:pt x="13" y="16"/>
                  </a:cubicBezTo>
                  <a:cubicBezTo>
                    <a:pt x="12" y="15"/>
                    <a:pt x="11" y="15"/>
                    <a:pt x="11" y="15"/>
                  </a:cubicBezTo>
                  <a:cubicBezTo>
                    <a:pt x="8" y="14"/>
                    <a:pt x="5" y="13"/>
                    <a:pt x="3" y="12"/>
                  </a:cubicBezTo>
                  <a:cubicBezTo>
                    <a:pt x="2" y="11"/>
                    <a:pt x="2" y="11"/>
                    <a:pt x="2" y="10"/>
                  </a:cubicBezTo>
                  <a:cubicBezTo>
                    <a:pt x="2" y="10"/>
                    <a:pt x="1" y="10"/>
                    <a:pt x="1" y="10"/>
                  </a:cubicBezTo>
                  <a:cubicBezTo>
                    <a:pt x="1" y="10"/>
                    <a:pt x="1" y="10"/>
                    <a:pt x="1" y="10"/>
                  </a:cubicBezTo>
                  <a:cubicBezTo>
                    <a:pt x="1" y="10"/>
                    <a:pt x="1" y="10"/>
                    <a:pt x="1" y="10"/>
                  </a:cubicBezTo>
                  <a:cubicBezTo>
                    <a:pt x="1" y="10"/>
                    <a:pt x="1" y="10"/>
                    <a:pt x="0" y="10"/>
                  </a:cubicBezTo>
                  <a:cubicBezTo>
                    <a:pt x="0" y="12"/>
                    <a:pt x="1" y="15"/>
                    <a:pt x="2" y="16"/>
                  </a:cubicBezTo>
                  <a:cubicBezTo>
                    <a:pt x="3" y="17"/>
                    <a:pt x="4" y="17"/>
                    <a:pt x="5" y="17"/>
                  </a:cubicBezTo>
                  <a:cubicBezTo>
                    <a:pt x="7" y="17"/>
                    <a:pt x="8" y="18"/>
                    <a:pt x="10" y="19"/>
                  </a:cubicBezTo>
                  <a:cubicBezTo>
                    <a:pt x="10" y="19"/>
                    <a:pt x="10" y="19"/>
                    <a:pt x="10" y="19"/>
                  </a:cubicBezTo>
                  <a:cubicBezTo>
                    <a:pt x="10" y="19"/>
                    <a:pt x="10" y="19"/>
                    <a:pt x="10" y="19"/>
                  </a:cubicBezTo>
                  <a:cubicBezTo>
                    <a:pt x="10" y="19"/>
                    <a:pt x="10" y="19"/>
                    <a:pt x="10" y="19"/>
                  </a:cubicBezTo>
                  <a:cubicBezTo>
                    <a:pt x="10" y="20"/>
                    <a:pt x="10" y="20"/>
                    <a:pt x="10" y="20"/>
                  </a:cubicBezTo>
                  <a:cubicBezTo>
                    <a:pt x="9" y="20"/>
                    <a:pt x="9" y="21"/>
                    <a:pt x="8" y="21"/>
                  </a:cubicBezTo>
                  <a:cubicBezTo>
                    <a:pt x="8" y="22"/>
                    <a:pt x="8" y="22"/>
                    <a:pt x="8" y="22"/>
                  </a:cubicBezTo>
                  <a:cubicBezTo>
                    <a:pt x="7" y="22"/>
                    <a:pt x="7" y="22"/>
                    <a:pt x="7" y="22"/>
                  </a:cubicBezTo>
                  <a:cubicBezTo>
                    <a:pt x="7" y="22"/>
                    <a:pt x="7" y="22"/>
                    <a:pt x="7" y="22"/>
                  </a:cubicBezTo>
                  <a:cubicBezTo>
                    <a:pt x="7" y="22"/>
                    <a:pt x="6" y="22"/>
                    <a:pt x="6" y="22"/>
                  </a:cubicBezTo>
                  <a:cubicBezTo>
                    <a:pt x="5" y="22"/>
                    <a:pt x="4" y="22"/>
                    <a:pt x="3" y="21"/>
                  </a:cubicBezTo>
                  <a:cubicBezTo>
                    <a:pt x="3" y="21"/>
                    <a:pt x="3" y="21"/>
                    <a:pt x="2" y="21"/>
                  </a:cubicBezTo>
                  <a:cubicBezTo>
                    <a:pt x="2" y="21"/>
                    <a:pt x="2" y="21"/>
                    <a:pt x="2" y="21"/>
                  </a:cubicBezTo>
                  <a:cubicBezTo>
                    <a:pt x="3" y="23"/>
                    <a:pt x="5" y="25"/>
                    <a:pt x="7" y="27"/>
                  </a:cubicBezTo>
                  <a:cubicBezTo>
                    <a:pt x="7" y="27"/>
                    <a:pt x="7" y="27"/>
                    <a:pt x="7" y="27"/>
                  </a:cubicBezTo>
                  <a:cubicBezTo>
                    <a:pt x="8" y="27"/>
                    <a:pt x="8" y="27"/>
                    <a:pt x="8" y="27"/>
                  </a:cubicBezTo>
                  <a:cubicBezTo>
                    <a:pt x="8" y="27"/>
                    <a:pt x="8" y="27"/>
                    <a:pt x="8" y="27"/>
                  </a:cubicBezTo>
                  <a:cubicBezTo>
                    <a:pt x="10" y="27"/>
                    <a:pt x="11" y="25"/>
                    <a:pt x="13" y="24"/>
                  </a:cubicBezTo>
                  <a:cubicBezTo>
                    <a:pt x="13" y="23"/>
                    <a:pt x="13" y="23"/>
                    <a:pt x="13" y="23"/>
                  </a:cubicBezTo>
                  <a:cubicBezTo>
                    <a:pt x="14" y="22"/>
                    <a:pt x="14" y="22"/>
                    <a:pt x="14" y="22"/>
                  </a:cubicBezTo>
                  <a:cubicBezTo>
                    <a:pt x="15" y="22"/>
                    <a:pt x="15" y="21"/>
                    <a:pt x="15" y="21"/>
                  </a:cubicBezTo>
                  <a:cubicBezTo>
                    <a:pt x="15" y="22"/>
                    <a:pt x="15" y="22"/>
                    <a:pt x="15" y="22"/>
                  </a:cubicBezTo>
                  <a:cubicBezTo>
                    <a:pt x="16" y="22"/>
                    <a:pt x="17" y="22"/>
                    <a:pt x="18" y="23"/>
                  </a:cubicBezTo>
                  <a:cubicBezTo>
                    <a:pt x="19" y="22"/>
                    <a:pt x="20" y="21"/>
                    <a:pt x="20" y="20"/>
                  </a:cubicBezTo>
                  <a:cubicBezTo>
                    <a:pt x="19" y="20"/>
                    <a:pt x="19" y="20"/>
                    <a:pt x="19" y="20"/>
                  </a:cubicBezTo>
                  <a:cubicBezTo>
                    <a:pt x="19" y="20"/>
                    <a:pt x="18" y="19"/>
                    <a:pt x="17" y="18"/>
                  </a:cubicBezTo>
                  <a:cubicBezTo>
                    <a:pt x="17" y="18"/>
                    <a:pt x="17" y="18"/>
                    <a:pt x="17" y="18"/>
                  </a:cubicBezTo>
                  <a:cubicBezTo>
                    <a:pt x="17" y="18"/>
                    <a:pt x="17" y="18"/>
                    <a:pt x="17" y="18"/>
                  </a:cubicBezTo>
                  <a:cubicBezTo>
                    <a:pt x="18" y="17"/>
                    <a:pt x="18" y="17"/>
                    <a:pt x="18" y="17"/>
                  </a:cubicBezTo>
                  <a:cubicBezTo>
                    <a:pt x="18" y="17"/>
                    <a:pt x="18" y="17"/>
                    <a:pt x="18" y="17"/>
                  </a:cubicBezTo>
                  <a:cubicBezTo>
                    <a:pt x="19" y="17"/>
                    <a:pt x="19" y="17"/>
                    <a:pt x="19" y="17"/>
                  </a:cubicBezTo>
                  <a:cubicBezTo>
                    <a:pt x="20" y="17"/>
                    <a:pt x="22" y="17"/>
                    <a:pt x="24" y="18"/>
                  </a:cubicBezTo>
                  <a:cubicBezTo>
                    <a:pt x="25" y="19"/>
                    <a:pt x="25" y="19"/>
                    <a:pt x="25" y="19"/>
                  </a:cubicBezTo>
                  <a:cubicBezTo>
                    <a:pt x="26" y="19"/>
                    <a:pt x="26" y="19"/>
                    <a:pt x="26" y="19"/>
                  </a:cubicBezTo>
                  <a:cubicBezTo>
                    <a:pt x="27" y="20"/>
                    <a:pt x="27" y="20"/>
                    <a:pt x="28" y="20"/>
                  </a:cubicBezTo>
                  <a:cubicBezTo>
                    <a:pt x="29" y="20"/>
                    <a:pt x="29" y="20"/>
                    <a:pt x="29" y="20"/>
                  </a:cubicBezTo>
                  <a:cubicBezTo>
                    <a:pt x="30" y="19"/>
                    <a:pt x="30" y="18"/>
                    <a:pt x="31" y="17"/>
                  </a:cubicBezTo>
                  <a:cubicBezTo>
                    <a:pt x="31" y="17"/>
                    <a:pt x="31" y="17"/>
                    <a:pt x="31" y="17"/>
                  </a:cubicBezTo>
                  <a:cubicBezTo>
                    <a:pt x="31" y="17"/>
                    <a:pt x="31" y="17"/>
                    <a:pt x="31" y="17"/>
                  </a:cubicBezTo>
                  <a:cubicBezTo>
                    <a:pt x="31" y="17"/>
                    <a:pt x="30" y="17"/>
                    <a:pt x="30" y="17"/>
                  </a:cubicBezTo>
                  <a:cubicBezTo>
                    <a:pt x="31" y="16"/>
                    <a:pt x="31" y="16"/>
                    <a:pt x="31" y="16"/>
                  </a:cubicBezTo>
                  <a:cubicBezTo>
                    <a:pt x="31" y="16"/>
                    <a:pt x="31" y="16"/>
                    <a:pt x="31" y="16"/>
                  </a:cubicBezTo>
                  <a:cubicBezTo>
                    <a:pt x="34" y="15"/>
                    <a:pt x="37" y="14"/>
                    <a:pt x="39" y="13"/>
                  </a:cubicBezTo>
                  <a:cubicBezTo>
                    <a:pt x="40" y="13"/>
                    <a:pt x="40" y="13"/>
                    <a:pt x="40" y="11"/>
                  </a:cubicBezTo>
                  <a:cubicBezTo>
                    <a:pt x="40" y="11"/>
                    <a:pt x="40" y="11"/>
                    <a:pt x="40" y="11"/>
                  </a:cubicBezTo>
                  <a:moveTo>
                    <a:pt x="29" y="12"/>
                  </a:moveTo>
                  <a:cubicBezTo>
                    <a:pt x="29" y="12"/>
                    <a:pt x="29" y="12"/>
                    <a:pt x="29" y="12"/>
                  </a:cubicBezTo>
                  <a:cubicBezTo>
                    <a:pt x="30" y="11"/>
                    <a:pt x="30" y="11"/>
                    <a:pt x="30" y="11"/>
                  </a:cubicBezTo>
                  <a:cubicBezTo>
                    <a:pt x="30" y="11"/>
                    <a:pt x="30" y="10"/>
                    <a:pt x="30" y="10"/>
                  </a:cubicBezTo>
                  <a:cubicBezTo>
                    <a:pt x="30" y="10"/>
                    <a:pt x="30" y="10"/>
                    <a:pt x="30" y="10"/>
                  </a:cubicBezTo>
                  <a:cubicBezTo>
                    <a:pt x="30" y="10"/>
                    <a:pt x="30" y="10"/>
                    <a:pt x="30" y="10"/>
                  </a:cubicBezTo>
                  <a:cubicBezTo>
                    <a:pt x="29" y="10"/>
                    <a:pt x="29" y="10"/>
                    <a:pt x="29" y="10"/>
                  </a:cubicBezTo>
                  <a:cubicBezTo>
                    <a:pt x="28" y="10"/>
                    <a:pt x="28" y="10"/>
                    <a:pt x="28" y="10"/>
                  </a:cubicBezTo>
                  <a:cubicBezTo>
                    <a:pt x="28" y="9"/>
                    <a:pt x="28" y="9"/>
                    <a:pt x="28" y="9"/>
                  </a:cubicBezTo>
                  <a:cubicBezTo>
                    <a:pt x="29" y="9"/>
                    <a:pt x="29" y="9"/>
                    <a:pt x="29" y="9"/>
                  </a:cubicBezTo>
                  <a:cubicBezTo>
                    <a:pt x="29" y="9"/>
                    <a:pt x="29" y="9"/>
                    <a:pt x="29" y="9"/>
                  </a:cubicBezTo>
                  <a:cubicBezTo>
                    <a:pt x="29" y="9"/>
                    <a:pt x="29" y="9"/>
                    <a:pt x="29" y="9"/>
                  </a:cubicBezTo>
                  <a:cubicBezTo>
                    <a:pt x="31" y="8"/>
                    <a:pt x="31" y="8"/>
                    <a:pt x="31" y="8"/>
                  </a:cubicBezTo>
                  <a:cubicBezTo>
                    <a:pt x="32" y="8"/>
                    <a:pt x="32" y="8"/>
                    <a:pt x="32" y="8"/>
                  </a:cubicBezTo>
                  <a:cubicBezTo>
                    <a:pt x="32" y="8"/>
                    <a:pt x="32" y="8"/>
                    <a:pt x="32" y="8"/>
                  </a:cubicBezTo>
                  <a:cubicBezTo>
                    <a:pt x="32" y="8"/>
                    <a:pt x="34" y="9"/>
                    <a:pt x="34" y="11"/>
                  </a:cubicBezTo>
                  <a:cubicBezTo>
                    <a:pt x="34" y="11"/>
                    <a:pt x="34" y="11"/>
                    <a:pt x="34" y="11"/>
                  </a:cubicBezTo>
                  <a:cubicBezTo>
                    <a:pt x="33" y="13"/>
                    <a:pt x="31" y="13"/>
                    <a:pt x="30" y="13"/>
                  </a:cubicBezTo>
                  <a:cubicBezTo>
                    <a:pt x="30" y="13"/>
                    <a:pt x="30" y="13"/>
                    <a:pt x="30" y="13"/>
                  </a:cubicBezTo>
                  <a:cubicBezTo>
                    <a:pt x="29" y="12"/>
                    <a:pt x="29" y="12"/>
                    <a:pt x="29" y="12"/>
                  </a:cubicBezTo>
                  <a:cubicBezTo>
                    <a:pt x="29" y="12"/>
                    <a:pt x="29" y="12"/>
                    <a:pt x="29" y="12"/>
                  </a:cubicBezTo>
                  <a:close/>
                </a:path>
              </a:pathLst>
            </a:custGeom>
            <a:grpFill/>
            <a:ln>
              <a:noFill/>
            </a:ln>
          </p:spPr>
          <p:txBody>
            <a:bodyPr vert="horz" wrap="square" lIns="68580" tIns="34290" rIns="68580" bIns="34290" numCol="1" anchor="t" anchorCtr="0" compatLnSpc="1"/>
            <a:lstStyle/>
            <a:p>
              <a:pPr>
                <a:lnSpc>
                  <a:spcPct val="120000"/>
                </a:lnSpc>
                <a:spcAft>
                  <a:spcPts val="75"/>
                </a:spcAft>
              </a:pPr>
              <a:endParaRPr lang="zh-CN" altLang="en-US" sz="1350">
                <a:solidFill>
                  <a:schemeClr val="bg1"/>
                </a:solidFill>
              </a:endParaRPr>
            </a:p>
          </p:txBody>
        </p:sp>
        <p:sp>
          <p:nvSpPr>
            <p:cNvPr id="60" name="Freeform 163"/>
            <p:cNvSpPr/>
            <p:nvPr/>
          </p:nvSpPr>
          <p:spPr bwMode="auto">
            <a:xfrm>
              <a:off x="4094163" y="1460221"/>
              <a:ext cx="25400" cy="47625"/>
            </a:xfrm>
            <a:custGeom>
              <a:avLst/>
              <a:gdLst>
                <a:gd name="T0" fmla="*/ 2 w 6"/>
                <a:gd name="T1" fmla="*/ 11 h 11"/>
                <a:gd name="T2" fmla="*/ 0 w 6"/>
                <a:gd name="T3" fmla="*/ 11 h 11"/>
                <a:gd name="T4" fmla="*/ 1 w 6"/>
                <a:gd name="T5" fmla="*/ 7 h 11"/>
                <a:gd name="T6" fmla="*/ 2 w 6"/>
                <a:gd name="T7" fmla="*/ 6 h 11"/>
                <a:gd name="T8" fmla="*/ 2 w 6"/>
                <a:gd name="T9" fmla="*/ 6 h 11"/>
                <a:gd name="T10" fmla="*/ 2 w 6"/>
                <a:gd name="T11" fmla="*/ 6 h 11"/>
                <a:gd name="T12" fmla="*/ 3 w 6"/>
                <a:gd name="T13" fmla="*/ 4 h 11"/>
                <a:gd name="T14" fmla="*/ 3 w 6"/>
                <a:gd name="T15" fmla="*/ 3 h 11"/>
                <a:gd name="T16" fmla="*/ 5 w 6"/>
                <a:gd name="T17" fmla="*/ 0 h 11"/>
                <a:gd name="T18" fmla="*/ 6 w 6"/>
                <a:gd name="T19" fmla="*/ 0 h 11"/>
                <a:gd name="T20" fmla="*/ 6 w 6"/>
                <a:gd name="T21" fmla="*/ 2 h 11"/>
                <a:gd name="T22" fmla="*/ 6 w 6"/>
                <a:gd name="T23" fmla="*/ 2 h 11"/>
                <a:gd name="T24" fmla="*/ 6 w 6"/>
                <a:gd name="T25" fmla="*/ 3 h 11"/>
                <a:gd name="T26" fmla="*/ 6 w 6"/>
                <a:gd name="T27" fmla="*/ 6 h 11"/>
                <a:gd name="T28" fmla="*/ 6 w 6"/>
                <a:gd name="T29" fmla="*/ 6 h 11"/>
                <a:gd name="T30" fmla="*/ 6 w 6"/>
                <a:gd name="T31" fmla="*/ 7 h 11"/>
                <a:gd name="T32" fmla="*/ 4 w 6"/>
                <a:gd name="T33" fmla="*/ 10 h 11"/>
                <a:gd name="T34" fmla="*/ 4 w 6"/>
                <a:gd name="T35" fmla="*/ 11 h 11"/>
                <a:gd name="T36" fmla="*/ 3 w 6"/>
                <a:gd name="T37" fmla="*/ 11 h 11"/>
                <a:gd name="T38" fmla="*/ 2 w 6"/>
                <a:gd name="T39" fmla="*/ 1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 h="11">
                  <a:moveTo>
                    <a:pt x="2" y="11"/>
                  </a:moveTo>
                  <a:cubicBezTo>
                    <a:pt x="1" y="11"/>
                    <a:pt x="0" y="11"/>
                    <a:pt x="0" y="11"/>
                  </a:cubicBezTo>
                  <a:cubicBezTo>
                    <a:pt x="0" y="10"/>
                    <a:pt x="1" y="8"/>
                    <a:pt x="1" y="7"/>
                  </a:cubicBezTo>
                  <a:cubicBezTo>
                    <a:pt x="1" y="7"/>
                    <a:pt x="2" y="7"/>
                    <a:pt x="2" y="6"/>
                  </a:cubicBezTo>
                  <a:cubicBezTo>
                    <a:pt x="2" y="6"/>
                    <a:pt x="2" y="6"/>
                    <a:pt x="2" y="6"/>
                  </a:cubicBezTo>
                  <a:cubicBezTo>
                    <a:pt x="2" y="6"/>
                    <a:pt x="2" y="6"/>
                    <a:pt x="2" y="6"/>
                  </a:cubicBezTo>
                  <a:cubicBezTo>
                    <a:pt x="2" y="5"/>
                    <a:pt x="3" y="4"/>
                    <a:pt x="3" y="4"/>
                  </a:cubicBezTo>
                  <a:cubicBezTo>
                    <a:pt x="3" y="4"/>
                    <a:pt x="3" y="3"/>
                    <a:pt x="3" y="3"/>
                  </a:cubicBezTo>
                  <a:cubicBezTo>
                    <a:pt x="4" y="1"/>
                    <a:pt x="4" y="0"/>
                    <a:pt x="5" y="0"/>
                  </a:cubicBezTo>
                  <a:cubicBezTo>
                    <a:pt x="5" y="0"/>
                    <a:pt x="6" y="0"/>
                    <a:pt x="6" y="0"/>
                  </a:cubicBezTo>
                  <a:cubicBezTo>
                    <a:pt x="6" y="1"/>
                    <a:pt x="6" y="1"/>
                    <a:pt x="6" y="2"/>
                  </a:cubicBezTo>
                  <a:cubicBezTo>
                    <a:pt x="6" y="2"/>
                    <a:pt x="6" y="2"/>
                    <a:pt x="6" y="2"/>
                  </a:cubicBezTo>
                  <a:cubicBezTo>
                    <a:pt x="6" y="2"/>
                    <a:pt x="6" y="2"/>
                    <a:pt x="6" y="3"/>
                  </a:cubicBezTo>
                  <a:cubicBezTo>
                    <a:pt x="6" y="4"/>
                    <a:pt x="6" y="5"/>
                    <a:pt x="6" y="6"/>
                  </a:cubicBezTo>
                  <a:cubicBezTo>
                    <a:pt x="6" y="6"/>
                    <a:pt x="6" y="6"/>
                    <a:pt x="6" y="6"/>
                  </a:cubicBezTo>
                  <a:cubicBezTo>
                    <a:pt x="6" y="6"/>
                    <a:pt x="6" y="7"/>
                    <a:pt x="6" y="7"/>
                  </a:cubicBezTo>
                  <a:cubicBezTo>
                    <a:pt x="5" y="8"/>
                    <a:pt x="5" y="10"/>
                    <a:pt x="4" y="10"/>
                  </a:cubicBezTo>
                  <a:cubicBezTo>
                    <a:pt x="4" y="11"/>
                    <a:pt x="4" y="11"/>
                    <a:pt x="4" y="11"/>
                  </a:cubicBezTo>
                  <a:cubicBezTo>
                    <a:pt x="3" y="11"/>
                    <a:pt x="3" y="11"/>
                    <a:pt x="3" y="11"/>
                  </a:cubicBezTo>
                  <a:cubicBezTo>
                    <a:pt x="3" y="11"/>
                    <a:pt x="2" y="11"/>
                    <a:pt x="2" y="11"/>
                  </a:cubicBezTo>
                  <a:close/>
                </a:path>
              </a:pathLst>
            </a:custGeom>
            <a:grpFill/>
            <a:ln>
              <a:noFill/>
            </a:ln>
          </p:spPr>
          <p:txBody>
            <a:bodyPr vert="horz" wrap="square" lIns="68580" tIns="34290" rIns="68580" bIns="34290" numCol="1" anchor="t" anchorCtr="0" compatLnSpc="1"/>
            <a:lstStyle/>
            <a:p>
              <a:pPr>
                <a:lnSpc>
                  <a:spcPct val="120000"/>
                </a:lnSpc>
                <a:spcAft>
                  <a:spcPts val="75"/>
                </a:spcAft>
              </a:pPr>
              <a:endParaRPr lang="zh-CN" altLang="en-US" sz="1350">
                <a:solidFill>
                  <a:schemeClr val="bg1"/>
                </a:solidFill>
              </a:endParaRPr>
            </a:p>
          </p:txBody>
        </p:sp>
        <p:sp>
          <p:nvSpPr>
            <p:cNvPr id="61" name="Freeform 164"/>
            <p:cNvSpPr/>
            <p:nvPr/>
          </p:nvSpPr>
          <p:spPr bwMode="auto">
            <a:xfrm>
              <a:off x="4094163" y="1460221"/>
              <a:ext cx="25400" cy="47625"/>
            </a:xfrm>
            <a:custGeom>
              <a:avLst/>
              <a:gdLst>
                <a:gd name="T0" fmla="*/ 2 w 6"/>
                <a:gd name="T1" fmla="*/ 11 h 11"/>
                <a:gd name="T2" fmla="*/ 2 w 6"/>
                <a:gd name="T3" fmla="*/ 11 h 11"/>
                <a:gd name="T4" fmla="*/ 3 w 6"/>
                <a:gd name="T5" fmla="*/ 11 h 11"/>
                <a:gd name="T6" fmla="*/ 4 w 6"/>
                <a:gd name="T7" fmla="*/ 11 h 11"/>
                <a:gd name="T8" fmla="*/ 4 w 6"/>
                <a:gd name="T9" fmla="*/ 10 h 11"/>
                <a:gd name="T10" fmla="*/ 6 w 6"/>
                <a:gd name="T11" fmla="*/ 7 h 11"/>
                <a:gd name="T12" fmla="*/ 6 w 6"/>
                <a:gd name="T13" fmla="*/ 6 h 11"/>
                <a:gd name="T14" fmla="*/ 6 w 6"/>
                <a:gd name="T15" fmla="*/ 6 h 11"/>
                <a:gd name="T16" fmla="*/ 6 w 6"/>
                <a:gd name="T17" fmla="*/ 3 h 11"/>
                <a:gd name="T18" fmla="*/ 6 w 6"/>
                <a:gd name="T19" fmla="*/ 2 h 11"/>
                <a:gd name="T20" fmla="*/ 6 w 6"/>
                <a:gd name="T21" fmla="*/ 2 h 11"/>
                <a:gd name="T22" fmla="*/ 6 w 6"/>
                <a:gd name="T23" fmla="*/ 2 h 11"/>
                <a:gd name="T24" fmla="*/ 6 w 6"/>
                <a:gd name="T25" fmla="*/ 0 h 11"/>
                <a:gd name="T26" fmla="*/ 5 w 6"/>
                <a:gd name="T27" fmla="*/ 0 h 11"/>
                <a:gd name="T28" fmla="*/ 3 w 6"/>
                <a:gd name="T29" fmla="*/ 3 h 11"/>
                <a:gd name="T30" fmla="*/ 3 w 6"/>
                <a:gd name="T31" fmla="*/ 4 h 11"/>
                <a:gd name="T32" fmla="*/ 2 w 6"/>
                <a:gd name="T33" fmla="*/ 6 h 11"/>
                <a:gd name="T34" fmla="*/ 2 w 6"/>
                <a:gd name="T35" fmla="*/ 6 h 11"/>
                <a:gd name="T36" fmla="*/ 2 w 6"/>
                <a:gd name="T37" fmla="*/ 6 h 11"/>
                <a:gd name="T38" fmla="*/ 1 w 6"/>
                <a:gd name="T39" fmla="*/ 7 h 11"/>
                <a:gd name="T40" fmla="*/ 0 w 6"/>
                <a:gd name="T41" fmla="*/ 11 h 11"/>
                <a:gd name="T42" fmla="*/ 2 w 6"/>
                <a:gd name="T43" fmla="*/ 1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 h="11">
                  <a:moveTo>
                    <a:pt x="2" y="11"/>
                  </a:moveTo>
                  <a:cubicBezTo>
                    <a:pt x="2" y="11"/>
                    <a:pt x="2" y="11"/>
                    <a:pt x="2" y="11"/>
                  </a:cubicBezTo>
                  <a:cubicBezTo>
                    <a:pt x="2" y="11"/>
                    <a:pt x="3" y="11"/>
                    <a:pt x="3" y="11"/>
                  </a:cubicBezTo>
                  <a:cubicBezTo>
                    <a:pt x="4" y="11"/>
                    <a:pt x="4" y="11"/>
                    <a:pt x="4" y="11"/>
                  </a:cubicBezTo>
                  <a:cubicBezTo>
                    <a:pt x="4" y="10"/>
                    <a:pt x="4" y="10"/>
                    <a:pt x="4" y="10"/>
                  </a:cubicBezTo>
                  <a:cubicBezTo>
                    <a:pt x="5" y="9"/>
                    <a:pt x="5" y="8"/>
                    <a:pt x="6" y="7"/>
                  </a:cubicBezTo>
                  <a:cubicBezTo>
                    <a:pt x="6" y="7"/>
                    <a:pt x="6" y="6"/>
                    <a:pt x="6" y="6"/>
                  </a:cubicBezTo>
                  <a:cubicBezTo>
                    <a:pt x="6" y="6"/>
                    <a:pt x="6" y="6"/>
                    <a:pt x="6" y="6"/>
                  </a:cubicBezTo>
                  <a:cubicBezTo>
                    <a:pt x="6" y="5"/>
                    <a:pt x="6" y="4"/>
                    <a:pt x="6" y="3"/>
                  </a:cubicBezTo>
                  <a:cubicBezTo>
                    <a:pt x="6" y="2"/>
                    <a:pt x="6" y="2"/>
                    <a:pt x="6" y="2"/>
                  </a:cubicBezTo>
                  <a:cubicBezTo>
                    <a:pt x="6" y="2"/>
                    <a:pt x="6" y="2"/>
                    <a:pt x="6" y="2"/>
                  </a:cubicBezTo>
                  <a:cubicBezTo>
                    <a:pt x="6" y="2"/>
                    <a:pt x="6" y="2"/>
                    <a:pt x="6" y="2"/>
                  </a:cubicBezTo>
                  <a:cubicBezTo>
                    <a:pt x="6" y="1"/>
                    <a:pt x="6" y="1"/>
                    <a:pt x="6" y="0"/>
                  </a:cubicBezTo>
                  <a:cubicBezTo>
                    <a:pt x="6" y="0"/>
                    <a:pt x="5" y="0"/>
                    <a:pt x="5" y="0"/>
                  </a:cubicBezTo>
                  <a:cubicBezTo>
                    <a:pt x="4" y="0"/>
                    <a:pt x="4" y="1"/>
                    <a:pt x="3" y="3"/>
                  </a:cubicBezTo>
                  <a:cubicBezTo>
                    <a:pt x="3" y="3"/>
                    <a:pt x="3" y="4"/>
                    <a:pt x="3" y="4"/>
                  </a:cubicBezTo>
                  <a:cubicBezTo>
                    <a:pt x="3" y="5"/>
                    <a:pt x="2" y="5"/>
                    <a:pt x="2" y="6"/>
                  </a:cubicBezTo>
                  <a:cubicBezTo>
                    <a:pt x="2" y="6"/>
                    <a:pt x="2" y="6"/>
                    <a:pt x="2" y="6"/>
                  </a:cubicBezTo>
                  <a:cubicBezTo>
                    <a:pt x="2" y="6"/>
                    <a:pt x="2" y="6"/>
                    <a:pt x="2" y="6"/>
                  </a:cubicBezTo>
                  <a:cubicBezTo>
                    <a:pt x="2" y="7"/>
                    <a:pt x="1" y="7"/>
                    <a:pt x="1" y="7"/>
                  </a:cubicBezTo>
                  <a:cubicBezTo>
                    <a:pt x="1" y="8"/>
                    <a:pt x="0" y="10"/>
                    <a:pt x="0" y="11"/>
                  </a:cubicBezTo>
                  <a:cubicBezTo>
                    <a:pt x="0" y="11"/>
                    <a:pt x="1" y="11"/>
                    <a:pt x="2" y="11"/>
                  </a:cubicBezTo>
                </a:path>
              </a:pathLst>
            </a:custGeom>
            <a:grpFill/>
            <a:ln>
              <a:noFill/>
            </a:ln>
          </p:spPr>
          <p:txBody>
            <a:bodyPr vert="horz" wrap="square" lIns="68580" tIns="34290" rIns="68580" bIns="34290" numCol="1" anchor="t" anchorCtr="0" compatLnSpc="1"/>
            <a:lstStyle/>
            <a:p>
              <a:pPr>
                <a:lnSpc>
                  <a:spcPct val="120000"/>
                </a:lnSpc>
                <a:spcAft>
                  <a:spcPts val="75"/>
                </a:spcAft>
              </a:pPr>
              <a:endParaRPr lang="zh-CN" altLang="en-US" sz="1350">
                <a:solidFill>
                  <a:schemeClr val="bg1"/>
                </a:solidFill>
              </a:endParaRPr>
            </a:p>
          </p:txBody>
        </p:sp>
        <p:sp>
          <p:nvSpPr>
            <p:cNvPr id="62" name="Freeform 165"/>
            <p:cNvSpPr/>
            <p:nvPr/>
          </p:nvSpPr>
          <p:spPr bwMode="auto">
            <a:xfrm>
              <a:off x="4064000" y="1482446"/>
              <a:ext cx="22225" cy="20638"/>
            </a:xfrm>
            <a:custGeom>
              <a:avLst/>
              <a:gdLst>
                <a:gd name="T0" fmla="*/ 3 w 5"/>
                <a:gd name="T1" fmla="*/ 5 h 5"/>
                <a:gd name="T2" fmla="*/ 1 w 5"/>
                <a:gd name="T3" fmla="*/ 4 h 5"/>
                <a:gd name="T4" fmla="*/ 4 w 5"/>
                <a:gd name="T5" fmla="*/ 0 h 5"/>
                <a:gd name="T6" fmla="*/ 5 w 5"/>
                <a:gd name="T7" fmla="*/ 1 h 5"/>
                <a:gd name="T8" fmla="*/ 4 w 5"/>
                <a:gd name="T9" fmla="*/ 4 h 5"/>
                <a:gd name="T10" fmla="*/ 3 w 5"/>
                <a:gd name="T11" fmla="*/ 5 h 5"/>
              </a:gdLst>
              <a:ahLst/>
              <a:cxnLst>
                <a:cxn ang="0">
                  <a:pos x="T0" y="T1"/>
                </a:cxn>
                <a:cxn ang="0">
                  <a:pos x="T2" y="T3"/>
                </a:cxn>
                <a:cxn ang="0">
                  <a:pos x="T4" y="T5"/>
                </a:cxn>
                <a:cxn ang="0">
                  <a:pos x="T6" y="T7"/>
                </a:cxn>
                <a:cxn ang="0">
                  <a:pos x="T8" y="T9"/>
                </a:cxn>
                <a:cxn ang="0">
                  <a:pos x="T10" y="T11"/>
                </a:cxn>
              </a:cxnLst>
              <a:rect l="0" t="0" r="r" b="b"/>
              <a:pathLst>
                <a:path w="5" h="5">
                  <a:moveTo>
                    <a:pt x="3" y="5"/>
                  </a:moveTo>
                  <a:cubicBezTo>
                    <a:pt x="2" y="5"/>
                    <a:pt x="2" y="5"/>
                    <a:pt x="1" y="4"/>
                  </a:cubicBezTo>
                  <a:cubicBezTo>
                    <a:pt x="0" y="2"/>
                    <a:pt x="4" y="0"/>
                    <a:pt x="4" y="0"/>
                  </a:cubicBezTo>
                  <a:cubicBezTo>
                    <a:pt x="5" y="0"/>
                    <a:pt x="5" y="0"/>
                    <a:pt x="5" y="1"/>
                  </a:cubicBezTo>
                  <a:cubicBezTo>
                    <a:pt x="5" y="2"/>
                    <a:pt x="5" y="3"/>
                    <a:pt x="4" y="4"/>
                  </a:cubicBezTo>
                  <a:cubicBezTo>
                    <a:pt x="3" y="5"/>
                    <a:pt x="3" y="5"/>
                    <a:pt x="3" y="5"/>
                  </a:cubicBezTo>
                  <a:close/>
                </a:path>
              </a:pathLst>
            </a:custGeom>
            <a:grpFill/>
            <a:ln>
              <a:noFill/>
            </a:ln>
          </p:spPr>
          <p:txBody>
            <a:bodyPr vert="horz" wrap="square" lIns="68580" tIns="34290" rIns="68580" bIns="34290" numCol="1" anchor="t" anchorCtr="0" compatLnSpc="1"/>
            <a:lstStyle/>
            <a:p>
              <a:pPr>
                <a:lnSpc>
                  <a:spcPct val="120000"/>
                </a:lnSpc>
                <a:spcAft>
                  <a:spcPts val="75"/>
                </a:spcAft>
              </a:pPr>
              <a:endParaRPr lang="zh-CN" altLang="en-US" sz="1350">
                <a:solidFill>
                  <a:schemeClr val="bg1"/>
                </a:solidFill>
              </a:endParaRPr>
            </a:p>
          </p:txBody>
        </p:sp>
        <p:sp>
          <p:nvSpPr>
            <p:cNvPr id="63" name="Freeform 166"/>
            <p:cNvSpPr/>
            <p:nvPr/>
          </p:nvSpPr>
          <p:spPr bwMode="auto">
            <a:xfrm>
              <a:off x="4064000" y="1482446"/>
              <a:ext cx="22225" cy="20638"/>
            </a:xfrm>
            <a:custGeom>
              <a:avLst/>
              <a:gdLst>
                <a:gd name="T0" fmla="*/ 3 w 5"/>
                <a:gd name="T1" fmla="*/ 5 h 5"/>
                <a:gd name="T2" fmla="*/ 3 w 5"/>
                <a:gd name="T3" fmla="*/ 5 h 5"/>
                <a:gd name="T4" fmla="*/ 4 w 5"/>
                <a:gd name="T5" fmla="*/ 4 h 5"/>
                <a:gd name="T6" fmla="*/ 5 w 5"/>
                <a:gd name="T7" fmla="*/ 1 h 5"/>
                <a:gd name="T8" fmla="*/ 4 w 5"/>
                <a:gd name="T9" fmla="*/ 0 h 5"/>
                <a:gd name="T10" fmla="*/ 1 w 5"/>
                <a:gd name="T11" fmla="*/ 4 h 5"/>
                <a:gd name="T12" fmla="*/ 3 w 5"/>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5" h="5">
                  <a:moveTo>
                    <a:pt x="3" y="5"/>
                  </a:moveTo>
                  <a:cubicBezTo>
                    <a:pt x="3" y="5"/>
                    <a:pt x="3" y="5"/>
                    <a:pt x="3" y="5"/>
                  </a:cubicBezTo>
                  <a:cubicBezTo>
                    <a:pt x="3" y="5"/>
                    <a:pt x="3" y="5"/>
                    <a:pt x="4" y="4"/>
                  </a:cubicBezTo>
                  <a:cubicBezTo>
                    <a:pt x="5" y="3"/>
                    <a:pt x="5" y="2"/>
                    <a:pt x="5" y="1"/>
                  </a:cubicBezTo>
                  <a:cubicBezTo>
                    <a:pt x="5" y="0"/>
                    <a:pt x="4" y="0"/>
                    <a:pt x="4" y="0"/>
                  </a:cubicBezTo>
                  <a:cubicBezTo>
                    <a:pt x="4" y="0"/>
                    <a:pt x="0" y="2"/>
                    <a:pt x="1" y="4"/>
                  </a:cubicBezTo>
                  <a:cubicBezTo>
                    <a:pt x="2" y="5"/>
                    <a:pt x="2" y="5"/>
                    <a:pt x="3" y="5"/>
                  </a:cubicBezTo>
                </a:path>
              </a:pathLst>
            </a:custGeom>
            <a:grpFill/>
            <a:ln>
              <a:noFill/>
            </a:ln>
          </p:spPr>
          <p:txBody>
            <a:bodyPr vert="horz" wrap="square" lIns="68580" tIns="34290" rIns="68580" bIns="34290" numCol="1" anchor="t" anchorCtr="0" compatLnSpc="1"/>
            <a:lstStyle/>
            <a:p>
              <a:pPr>
                <a:lnSpc>
                  <a:spcPct val="120000"/>
                </a:lnSpc>
                <a:spcAft>
                  <a:spcPts val="75"/>
                </a:spcAft>
              </a:pPr>
              <a:endParaRPr lang="zh-CN" altLang="en-US" sz="1350">
                <a:solidFill>
                  <a:schemeClr val="bg1"/>
                </a:solidFill>
              </a:endParaRPr>
            </a:p>
          </p:txBody>
        </p:sp>
      </p:grpSp>
      <p:sp>
        <p:nvSpPr>
          <p:cNvPr id="2" name="文本框 1"/>
          <p:cNvSpPr txBox="1"/>
          <p:nvPr/>
        </p:nvSpPr>
        <p:spPr>
          <a:xfrm>
            <a:off x="4096694" y="4919874"/>
            <a:ext cx="1261884" cy="523220"/>
          </a:xfrm>
          <a:prstGeom prst="rect">
            <a:avLst/>
          </a:prstGeom>
          <a:noFill/>
        </p:spPr>
        <p:txBody>
          <a:bodyPr wrap="none" rtlCol="0">
            <a:spAutoFit/>
          </a:bodyPr>
          <a:lstStyle/>
          <a:p>
            <a:r>
              <a:rPr lang="zh-CN" altLang="en-US" sz="2800" dirty="0">
                <a:solidFill>
                  <a:schemeClr val="bg1"/>
                </a:solidFill>
                <a:latin typeface="楷体" panose="02010609060101010101" pitchFamily="49" charset="-122"/>
                <a:ea typeface="楷体" panose="02010609060101010101" pitchFamily="49" charset="-122"/>
              </a:rPr>
              <a:t>居乐乐</a:t>
            </a:r>
            <a:endParaRPr lang="zh-CN" altLang="en-US" sz="2800" dirty="0">
              <a:solidFill>
                <a:schemeClr val="bg1"/>
              </a:solidFill>
              <a:latin typeface="楷体" panose="02010609060101010101" pitchFamily="49" charset="-122"/>
              <a:ea typeface="楷体" panose="02010609060101010101" pitchFamily="49" charset="-122"/>
            </a:endParaRPr>
          </a:p>
        </p:txBody>
      </p:sp>
      <p:sp>
        <p:nvSpPr>
          <p:cNvPr id="5" name="文本框 4"/>
          <p:cNvSpPr txBox="1"/>
          <p:nvPr/>
        </p:nvSpPr>
        <p:spPr>
          <a:xfrm>
            <a:off x="2283592" y="6226657"/>
            <a:ext cx="5606572" cy="461665"/>
          </a:xfrm>
          <a:prstGeom prst="rect">
            <a:avLst/>
          </a:prstGeom>
          <a:noFill/>
        </p:spPr>
        <p:txBody>
          <a:bodyPr wrap="square" rtlCol="0">
            <a:spAutoFit/>
          </a:bodyPr>
          <a:lstStyle/>
          <a:p>
            <a:r>
              <a:rPr lang="zh-CN" altLang="en-US" sz="2400" dirty="0">
                <a:latin typeface="隶书" panose="02010509060101010101" pitchFamily="49" charset="-122"/>
                <a:ea typeface="隶书" panose="02010509060101010101" pitchFamily="49" charset="-122"/>
              </a:rPr>
              <a:t>浙江大学物理学院 物理实验教学中心</a:t>
            </a:r>
            <a:endParaRPr lang="zh-CN" altLang="en-US" sz="2400" dirty="0">
              <a:latin typeface="隶书" panose="02010509060101010101" pitchFamily="49" charset="-122"/>
              <a:ea typeface="隶书" panose="02010509060101010101" pitchFamily="49"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1AAC388E-FA9E-4A2C-95EA-1F6B3A07935A}" type="slidenum">
              <a:rPr lang="zh-CN" altLang="en-US" smtClean="0"/>
            </a:fld>
            <a:endParaRPr lang="zh-CN" altLang="en-US" dirty="0"/>
          </a:p>
        </p:txBody>
      </p:sp>
      <p:sp>
        <p:nvSpPr>
          <p:cNvPr id="4" name="Text Box 18"/>
          <p:cNvSpPr txBox="1">
            <a:spLocks noGrp="1" noChangeArrowheads="1"/>
          </p:cNvSpPr>
          <p:nvPr>
            <p:ph type="title"/>
          </p:nvPr>
        </p:nvSpPr>
        <p:spPr bwMode="auto">
          <a:xfrm>
            <a:off x="538163" y="201613"/>
            <a:ext cx="6492875" cy="601662"/>
          </a:xfrm>
          <a:prstGeom prst="rect">
            <a:avLst/>
          </a:prstGeom>
          <a:noFill/>
          <a:ln>
            <a:noFill/>
          </a:ln>
        </p:spPr>
        <p:txBody>
          <a:bodyPr>
            <a:spAutoFit/>
          </a:bodyPr>
          <a:lstStyle>
            <a:lvl1pPr>
              <a:spcBef>
                <a:spcPct val="20000"/>
              </a:spcBef>
              <a:buClr>
                <a:schemeClr val="folHlink"/>
              </a:buClr>
              <a:buSzPct val="60000"/>
              <a:buFont typeface="Wingdings" panose="05000000000000000000" pitchFamily="2" charset="2"/>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folHlink"/>
              </a:buClr>
              <a:buSzPct val="60000"/>
              <a:buFont typeface="Wingdings" panose="05000000000000000000" pitchFamily="2" charset="2"/>
              <a:defRPr kumimoji="1" sz="32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60000"/>
              <a:buFont typeface="Wingdings" panose="05000000000000000000" pitchFamily="2" charset="2"/>
              <a:defRPr kumimoji="1" sz="32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folHlink"/>
              </a:buClr>
              <a:buSzPct val="60000"/>
              <a:buFont typeface="Wingdings" panose="05000000000000000000" pitchFamily="2" charset="2"/>
              <a:defRPr kumimoji="1" sz="32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folHlink"/>
              </a:buClr>
              <a:buSzPct val="60000"/>
              <a:buFont typeface="Wingdings" panose="05000000000000000000" pitchFamily="2" charset="2"/>
              <a:defRPr kumimoji="1" sz="32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60000"/>
              <a:buFont typeface="Wingdings" panose="05000000000000000000" pitchFamily="2" charset="2"/>
              <a:defRPr kumimoji="1" sz="32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60000"/>
              <a:buFont typeface="Wingdings" panose="05000000000000000000" pitchFamily="2" charset="2"/>
              <a:defRPr kumimoji="1" sz="32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60000"/>
              <a:buFont typeface="Wingdings" panose="05000000000000000000" pitchFamily="2" charset="2"/>
              <a:defRPr kumimoji="1" sz="32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60000"/>
              <a:buFont typeface="Wingdings" panose="05000000000000000000" pitchFamily="2" charset="2"/>
              <a:defRPr kumimoji="1" sz="32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Tx/>
              <a:buNone/>
              <a:defRPr/>
            </a:pPr>
            <a:r>
              <a:rPr lang="zh-CN" altLang="en-US" b="1" dirty="0">
                <a:solidFill>
                  <a:srgbClr val="000000"/>
                </a:solidFill>
                <a:latin typeface="+mn-ea"/>
                <a:ea typeface="+mn-ea"/>
              </a:rPr>
              <a:t>例题</a:t>
            </a:r>
            <a:endParaRPr lang="zh-CN" altLang="en-US" b="1" dirty="0">
              <a:solidFill>
                <a:srgbClr val="000000"/>
              </a:solidFill>
              <a:latin typeface="+mn-ea"/>
              <a:ea typeface="+mn-ea"/>
            </a:endParaRPr>
          </a:p>
        </p:txBody>
      </p:sp>
      <p:graphicFrame>
        <p:nvGraphicFramePr>
          <p:cNvPr id="5" name="Object 5"/>
          <p:cNvGraphicFramePr>
            <a:graphicFrameLocks noChangeAspect="1"/>
          </p:cNvGraphicFramePr>
          <p:nvPr/>
        </p:nvGraphicFramePr>
        <p:xfrm>
          <a:off x="2699792" y="1196752"/>
          <a:ext cx="3311946" cy="647923"/>
        </p:xfrm>
        <a:graphic>
          <a:graphicData uri="http://schemas.openxmlformats.org/presentationml/2006/ole">
            <mc:AlternateContent xmlns:mc="http://schemas.openxmlformats.org/markup-compatibility/2006">
              <mc:Choice xmlns:v="urn:schemas-microsoft-com:vml" Requires="v">
                <p:oleObj spid="_x0000_s0" name="Equation" r:id="rId1" imgW="993140" imgH="186055" progId="Equation.DSMT4">
                  <p:embed/>
                </p:oleObj>
              </mc:Choice>
              <mc:Fallback>
                <p:oleObj name="Equation" r:id="rId1" imgW="993140" imgH="186055" progId="Equation.DSMT4">
                  <p:embed/>
                  <p:pic>
                    <p:nvPicPr>
                      <p:cNvPr id="0" name="Object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99792" y="1196752"/>
                        <a:ext cx="3311946" cy="647923"/>
                      </a:xfrm>
                      <a:prstGeom prst="rect">
                        <a:avLst/>
                      </a:prstGeom>
                      <a:noFill/>
                      <a:ln>
                        <a:noFill/>
                      </a:ln>
                    </p:spPr>
                  </p:pic>
                </p:oleObj>
              </mc:Fallback>
            </mc:AlternateContent>
          </a:graphicData>
        </a:graphic>
      </p:graphicFrame>
      <mc:AlternateContent xmlns:mc="http://schemas.openxmlformats.org/markup-compatibility/2006">
        <mc:Choice xmlns:a14="http://schemas.microsoft.com/office/drawing/2010/main" Requires="a14">
          <p:sp>
            <p:nvSpPr>
              <p:cNvPr id="6" name="Object 204"/>
              <p:cNvSpPr txBox="1"/>
              <p:nvPr/>
            </p:nvSpPr>
            <p:spPr bwMode="auto">
              <a:xfrm>
                <a:off x="2101956" y="2743993"/>
                <a:ext cx="5828001" cy="576263"/>
              </a:xfrm>
              <a:prstGeom prst="rect">
                <a:avLst/>
              </a:prstGeom>
              <a:noFill/>
              <a:ln>
                <a:noFill/>
              </a:ln>
            </p:spPr>
            <p:txBody>
              <a:bodyPr>
                <a:noAutofit/>
              </a:bodyPr>
              <a:lstStyle/>
              <a:p>
                <a14:m>
                  <m:oMathPara xmlns:m="http://schemas.openxmlformats.org/officeDocument/2006/math">
                    <m:oMathParaPr>
                      <m:jc m:val="left"/>
                    </m:oMathParaPr>
                    <m:oMath xmlns:m="http://schemas.openxmlformats.org/officeDocument/2006/math">
                      <m:r>
                        <m:rPr>
                          <m:sty m:val="p"/>
                        </m:rPr>
                        <a:rPr lang="zh-CN" altLang="en-US" sz="2800" i="1">
                          <a:solidFill>
                            <a:srgbClr val="000000"/>
                          </a:solidFill>
                          <a:latin typeface="Cambria Math" panose="02040503050406030204" pitchFamily="18" charset="0"/>
                        </a:rPr>
                        <m:t>Δ</m:t>
                      </m:r>
                      <m:r>
                        <a:rPr lang="zh-CN" altLang="en-US" sz="2800" i="1">
                          <a:solidFill>
                            <a:srgbClr val="000000"/>
                          </a:solidFill>
                          <a:latin typeface="Cambria Math" panose="02040503050406030204" pitchFamily="18" charset="0"/>
                        </a:rPr>
                        <m:t>𝑉</m:t>
                      </m:r>
                      <m:r>
                        <a:rPr lang="zh-CN" altLang="en-US" sz="2800" i="1">
                          <a:solidFill>
                            <a:srgbClr val="000000"/>
                          </a:solidFill>
                          <a:latin typeface="Cambria Math" panose="02040503050406030204" pitchFamily="18" charset="0"/>
                        </a:rPr>
                        <m:t>=</m:t>
                      </m:r>
                      <m:r>
                        <a:rPr lang="zh-CN" altLang="en-US" sz="2800" i="1">
                          <a:solidFill>
                            <a:srgbClr val="000000"/>
                          </a:solidFill>
                          <a:latin typeface="Cambria Math" panose="02040503050406030204" pitchFamily="18" charset="0"/>
                        </a:rPr>
                        <m:t>100</m:t>
                      </m:r>
                      <m:r>
                        <a:rPr lang="zh-CN" altLang="en-US" sz="2800" i="1">
                          <a:solidFill>
                            <a:srgbClr val="000000"/>
                          </a:solidFill>
                          <a:latin typeface="Cambria Math" panose="02040503050406030204" pitchFamily="18" charset="0"/>
                        </a:rPr>
                        <m:t>  </m:t>
                      </m:r>
                      <m:r>
                        <m:rPr>
                          <m:nor/>
                        </m:rPr>
                        <a:rPr lang="zh-CN" altLang="en-US" sz="2800" i="0">
                          <a:solidFill>
                            <a:srgbClr val="000000"/>
                          </a:solidFill>
                          <a:latin typeface="Cambria Math" panose="02040503050406030204" pitchFamily="18" charset="0"/>
                        </a:rPr>
                        <m:t>mV</m:t>
                      </m:r>
                      <m:r>
                        <a:rPr lang="zh-CN" altLang="en-US" sz="2800" i="1">
                          <a:solidFill>
                            <a:srgbClr val="000000"/>
                          </a:solidFill>
                          <a:latin typeface="Cambria Math" panose="02040503050406030204" pitchFamily="18" charset="0"/>
                        </a:rPr>
                        <m:t>×</m:t>
                      </m:r>
                      <m:r>
                        <a:rPr lang="zh-CN" altLang="en-US" sz="2800" i="1">
                          <a:solidFill>
                            <a:srgbClr val="000000"/>
                          </a:solidFill>
                          <a:latin typeface="Cambria Math" panose="02040503050406030204" pitchFamily="18" charset="0"/>
                        </a:rPr>
                        <m:t>0</m:t>
                      </m:r>
                      <m:r>
                        <a:rPr lang="zh-CN" altLang="en-US" sz="2800" i="1">
                          <a:solidFill>
                            <a:srgbClr val="000000"/>
                          </a:solidFill>
                          <a:latin typeface="Cambria Math" panose="02040503050406030204" pitchFamily="18" charset="0"/>
                        </a:rPr>
                        <m:t>.</m:t>
                      </m:r>
                      <m:r>
                        <a:rPr lang="zh-CN" altLang="en-US" sz="2800" i="1">
                          <a:solidFill>
                            <a:srgbClr val="000000"/>
                          </a:solidFill>
                          <a:latin typeface="Cambria Math" panose="02040503050406030204" pitchFamily="18" charset="0"/>
                        </a:rPr>
                        <m:t>5</m:t>
                      </m:r>
                      <m:r>
                        <a:rPr lang="zh-CN" altLang="en-US" sz="2800" i="1">
                          <a:solidFill>
                            <a:srgbClr val="000000"/>
                          </a:solidFill>
                          <a:latin typeface="Cambria Math" panose="02040503050406030204" pitchFamily="18" charset="0"/>
                        </a:rPr>
                        <m:t>%=</m:t>
                      </m:r>
                      <m:r>
                        <a:rPr lang="zh-CN" altLang="en-US" sz="2800" i="1">
                          <a:solidFill>
                            <a:srgbClr val="000000"/>
                          </a:solidFill>
                          <a:latin typeface="Cambria Math" panose="02040503050406030204" pitchFamily="18" charset="0"/>
                        </a:rPr>
                        <m:t>0</m:t>
                      </m:r>
                      <m:r>
                        <a:rPr lang="zh-CN" altLang="en-US" sz="2800" i="1">
                          <a:solidFill>
                            <a:srgbClr val="000000"/>
                          </a:solidFill>
                          <a:latin typeface="Cambria Math" panose="02040503050406030204" pitchFamily="18" charset="0"/>
                        </a:rPr>
                        <m:t>.</m:t>
                      </m:r>
                      <m:r>
                        <a:rPr lang="zh-CN" altLang="en-US" sz="2800" i="1">
                          <a:solidFill>
                            <a:srgbClr val="000000"/>
                          </a:solidFill>
                          <a:latin typeface="Cambria Math" panose="02040503050406030204" pitchFamily="18" charset="0"/>
                        </a:rPr>
                        <m:t>5</m:t>
                      </m:r>
                      <m:r>
                        <a:rPr lang="zh-CN" altLang="en-US" sz="2800" i="1">
                          <a:solidFill>
                            <a:srgbClr val="000000"/>
                          </a:solidFill>
                          <a:latin typeface="Cambria Math" panose="02040503050406030204" pitchFamily="18" charset="0"/>
                        </a:rPr>
                        <m:t>  </m:t>
                      </m:r>
                      <m:r>
                        <m:rPr>
                          <m:nor/>
                        </m:rPr>
                        <a:rPr lang="zh-CN" altLang="en-US" sz="2800" i="0">
                          <a:solidFill>
                            <a:srgbClr val="000000"/>
                          </a:solidFill>
                          <a:latin typeface="Cambria Math" panose="02040503050406030204" pitchFamily="18" charset="0"/>
                        </a:rPr>
                        <m:t>mV</m:t>
                      </m:r>
                    </m:oMath>
                  </m:oMathPara>
                </a14:m>
                <a:endParaRPr lang="zh-CN" altLang="en-US" sz="2800" dirty="0"/>
              </a:p>
            </p:txBody>
          </p:sp>
        </mc:Choice>
        <mc:Fallback>
          <p:sp>
            <p:nvSpPr>
              <p:cNvPr id="6" name="Object 204"/>
              <p:cNvSpPr txBox="1">
                <a:spLocks noRot="1" noChangeAspect="1" noMove="1" noResize="1" noEditPoints="1" noAdjustHandles="1" noChangeArrowheads="1" noChangeShapeType="1" noTextEdit="1"/>
              </p:cNvSpPr>
              <p:nvPr/>
            </p:nvSpPr>
            <p:spPr bwMode="auto">
              <a:xfrm>
                <a:off x="2101956" y="2743993"/>
                <a:ext cx="5828001" cy="576263"/>
              </a:xfrm>
              <a:prstGeom prst="rect">
                <a:avLst/>
              </a:prstGeom>
              <a:blipFill rotWithShape="1">
                <a:blip r:embed="rId3"/>
                <a:stretch>
                  <a:fillRect l="-2" t="-27" r="1" b="83"/>
                </a:stretch>
              </a:blipFill>
              <a:ln>
                <a:noFill/>
              </a:ln>
            </p:spPr>
            <p:txBody>
              <a:bodyPr/>
              <a:lstStyle/>
              <a:p>
                <a:r>
                  <a:rPr lang="zh-CN" altLang="en-US">
                    <a:noFill/>
                  </a:rPr>
                  <a:t> </a:t>
                </a:r>
              </a:p>
            </p:txBody>
          </p:sp>
        </mc:Fallback>
      </mc:AlternateContent>
      <p:sp>
        <p:nvSpPr>
          <p:cNvPr id="7" name="Rectangle 10"/>
          <p:cNvSpPr>
            <a:spLocks noChangeArrowheads="1"/>
          </p:cNvSpPr>
          <p:nvPr/>
        </p:nvSpPr>
        <p:spPr bwMode="auto">
          <a:xfrm>
            <a:off x="827088" y="3440044"/>
            <a:ext cx="7345362" cy="1754326"/>
          </a:xfrm>
          <a:prstGeom prst="rect">
            <a:avLst/>
          </a:prstGeom>
          <a:noFill/>
          <a:ln>
            <a:noFill/>
          </a:ln>
        </p:spPr>
        <p:txBody>
          <a:bodyPr anchor="ctr">
            <a:spAutoFit/>
          </a:bodyPr>
          <a:lstStyle>
            <a:lvl1pPr>
              <a:spcBef>
                <a:spcPct val="20000"/>
              </a:spcBef>
              <a:buClr>
                <a:schemeClr val="folHlink"/>
              </a:buClr>
              <a:buSzPct val="60000"/>
              <a:buFont typeface="Wingdings" panose="05000000000000000000" pitchFamily="2" charset="2"/>
              <a:tabLst>
                <a:tab pos="228600" algn="l"/>
              </a:tabLst>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folHlink"/>
              </a:buClr>
              <a:buSzPct val="60000"/>
              <a:buFont typeface="Wingdings" panose="05000000000000000000" pitchFamily="2" charset="2"/>
              <a:tabLst>
                <a:tab pos="228600" algn="l"/>
              </a:tabLst>
              <a:defRPr kumimoji="1" sz="32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60000"/>
              <a:buFont typeface="Wingdings" panose="05000000000000000000" pitchFamily="2" charset="2"/>
              <a:tabLst>
                <a:tab pos="228600" algn="l"/>
              </a:tabLst>
              <a:defRPr kumimoji="1" sz="32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folHlink"/>
              </a:buClr>
              <a:buSzPct val="60000"/>
              <a:buFont typeface="Wingdings" panose="05000000000000000000" pitchFamily="2" charset="2"/>
              <a:tabLst>
                <a:tab pos="228600" algn="l"/>
              </a:tabLst>
              <a:defRPr kumimoji="1" sz="32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folHlink"/>
              </a:buClr>
              <a:buSzPct val="60000"/>
              <a:buFont typeface="Wingdings" panose="05000000000000000000" pitchFamily="2" charset="2"/>
              <a:tabLst>
                <a:tab pos="228600" algn="l"/>
              </a:tabLst>
              <a:defRPr kumimoji="1" sz="32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60000"/>
              <a:buFont typeface="Wingdings" panose="05000000000000000000" pitchFamily="2" charset="2"/>
              <a:tabLst>
                <a:tab pos="228600" algn="l"/>
              </a:tabLst>
              <a:defRPr kumimoji="1" sz="32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60000"/>
              <a:buFont typeface="Wingdings" panose="05000000000000000000" pitchFamily="2" charset="2"/>
              <a:tabLst>
                <a:tab pos="228600" algn="l"/>
              </a:tabLst>
              <a:defRPr kumimoji="1" sz="32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60000"/>
              <a:buFont typeface="Wingdings" panose="05000000000000000000" pitchFamily="2" charset="2"/>
              <a:tabLst>
                <a:tab pos="228600" algn="l"/>
              </a:tabLst>
              <a:defRPr kumimoji="1" sz="32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60000"/>
              <a:buFont typeface="Wingdings" panose="05000000000000000000" pitchFamily="2" charset="2"/>
              <a:tabLst>
                <a:tab pos="228600" algn="l"/>
              </a:tabLst>
              <a:defRPr kumimoji="1" sz="3200">
                <a:solidFill>
                  <a:schemeClr val="tx1"/>
                </a:solidFill>
                <a:latin typeface="Tahoma" panose="020B0604030504040204" pitchFamily="34" charset="0"/>
                <a:ea typeface="宋体" panose="02010600030101010101" pitchFamily="2" charset="-122"/>
              </a:defRPr>
            </a:lvl9pPr>
          </a:lstStyle>
          <a:p>
            <a:pPr eaLnBrk="1" hangingPunct="1">
              <a:lnSpc>
                <a:spcPct val="150000"/>
              </a:lnSpc>
              <a:spcBef>
                <a:spcPct val="0"/>
              </a:spcBef>
              <a:buClrTx/>
              <a:buSzTx/>
              <a:buFontTx/>
              <a:buNone/>
              <a:defRPr/>
            </a:pPr>
            <a:r>
              <a:rPr lang="en-US" altLang="zh-CN" sz="2400" b="1" dirty="0">
                <a:solidFill>
                  <a:schemeClr val="accent5">
                    <a:lumMod val="75000"/>
                  </a:schemeClr>
                </a:solidFill>
                <a:latin typeface="+mn-ea"/>
                <a:ea typeface="+mn-ea"/>
              </a:rPr>
              <a:t>2.</a:t>
            </a:r>
            <a:r>
              <a:rPr lang="zh-CN" altLang="en-US" sz="2400" b="1" dirty="0">
                <a:solidFill>
                  <a:schemeClr val="accent5">
                    <a:lumMod val="75000"/>
                  </a:schemeClr>
                </a:solidFill>
                <a:latin typeface="+mn-ea"/>
                <a:ea typeface="+mn-ea"/>
              </a:rPr>
              <a:t> 测</a:t>
            </a:r>
            <a:r>
              <a:rPr lang="en-US" altLang="zh-CN" sz="2400" b="1" dirty="0">
                <a:solidFill>
                  <a:schemeClr val="accent5">
                    <a:lumMod val="75000"/>
                  </a:schemeClr>
                </a:solidFill>
                <a:latin typeface="+mn-ea"/>
                <a:ea typeface="+mn-ea"/>
              </a:rPr>
              <a:t>1.5V</a:t>
            </a:r>
            <a:r>
              <a:rPr lang="zh-CN" altLang="en-US" sz="2400" b="1" dirty="0">
                <a:solidFill>
                  <a:schemeClr val="accent5">
                    <a:lumMod val="75000"/>
                  </a:schemeClr>
                </a:solidFill>
                <a:latin typeface="+mn-ea"/>
                <a:ea typeface="+mn-ea"/>
              </a:rPr>
              <a:t>电压，要求测量结果相对误差不大于</a:t>
            </a:r>
            <a:r>
              <a:rPr lang="en-US" altLang="zh-CN" sz="2400" b="1" dirty="0">
                <a:solidFill>
                  <a:schemeClr val="accent5">
                    <a:lumMod val="75000"/>
                  </a:schemeClr>
                </a:solidFill>
                <a:latin typeface="+mn-ea"/>
                <a:ea typeface="+mn-ea"/>
              </a:rPr>
              <a:t>1.5%</a:t>
            </a:r>
            <a:r>
              <a:rPr lang="zh-CN" altLang="en-US" sz="2400" b="1" dirty="0">
                <a:solidFill>
                  <a:schemeClr val="accent5">
                    <a:lumMod val="75000"/>
                  </a:schemeClr>
                </a:solidFill>
                <a:latin typeface="+mn-ea"/>
                <a:ea typeface="+mn-ea"/>
              </a:rPr>
              <a:t>，应该选下面哪种仪器？</a:t>
            </a:r>
            <a:endParaRPr lang="en-US" altLang="zh-CN" sz="2400" b="1" dirty="0">
              <a:solidFill>
                <a:schemeClr val="accent5">
                  <a:lumMod val="75000"/>
                </a:schemeClr>
              </a:solidFill>
              <a:latin typeface="+mn-ea"/>
              <a:ea typeface="+mn-ea"/>
            </a:endParaRPr>
          </a:p>
          <a:p>
            <a:pPr eaLnBrk="1" hangingPunct="1">
              <a:lnSpc>
                <a:spcPct val="150000"/>
              </a:lnSpc>
              <a:spcBef>
                <a:spcPct val="0"/>
              </a:spcBef>
              <a:buClrTx/>
              <a:buSzTx/>
              <a:buFontTx/>
              <a:buNone/>
              <a:defRPr/>
            </a:pPr>
            <a:r>
              <a:rPr lang="en-US" altLang="zh-CN" sz="2400" b="1" dirty="0">
                <a:solidFill>
                  <a:schemeClr val="accent5">
                    <a:lumMod val="75000"/>
                  </a:schemeClr>
                </a:solidFill>
                <a:latin typeface="+mn-ea"/>
                <a:ea typeface="+mn-ea"/>
              </a:rPr>
              <a:t>0.5</a:t>
            </a:r>
            <a:r>
              <a:rPr lang="zh-CN" altLang="en-US" sz="2400" b="1" dirty="0">
                <a:solidFill>
                  <a:schemeClr val="accent5">
                    <a:lumMod val="75000"/>
                  </a:schemeClr>
                </a:solidFill>
                <a:latin typeface="+mn-ea"/>
                <a:ea typeface="+mn-ea"/>
              </a:rPr>
              <a:t>级量程</a:t>
            </a:r>
            <a:r>
              <a:rPr lang="en-US" altLang="zh-CN" sz="2400" b="1" dirty="0">
                <a:solidFill>
                  <a:schemeClr val="accent5">
                    <a:lumMod val="75000"/>
                  </a:schemeClr>
                </a:solidFill>
                <a:latin typeface="+mn-ea"/>
                <a:ea typeface="+mn-ea"/>
              </a:rPr>
              <a:t>5V</a:t>
            </a:r>
            <a:r>
              <a:rPr lang="zh-CN" altLang="en-US" sz="2400" b="1" dirty="0">
                <a:solidFill>
                  <a:schemeClr val="accent5">
                    <a:lumMod val="75000"/>
                  </a:schemeClr>
                </a:solidFill>
                <a:latin typeface="+mn-ea"/>
                <a:ea typeface="+mn-ea"/>
              </a:rPr>
              <a:t>、</a:t>
            </a:r>
            <a:r>
              <a:rPr lang="en-US" altLang="zh-CN" sz="2400" b="1" dirty="0">
                <a:solidFill>
                  <a:schemeClr val="accent5">
                    <a:lumMod val="75000"/>
                  </a:schemeClr>
                </a:solidFill>
                <a:latin typeface="+mn-ea"/>
                <a:ea typeface="+mn-ea"/>
              </a:rPr>
              <a:t>1.0</a:t>
            </a:r>
            <a:r>
              <a:rPr lang="zh-CN" altLang="en-US" sz="2400" b="1" dirty="0">
                <a:solidFill>
                  <a:schemeClr val="accent5">
                    <a:lumMod val="75000"/>
                  </a:schemeClr>
                </a:solidFill>
                <a:latin typeface="+mn-ea"/>
                <a:ea typeface="+mn-ea"/>
              </a:rPr>
              <a:t>级量程</a:t>
            </a:r>
            <a:r>
              <a:rPr lang="en-US" altLang="zh-CN" sz="2400" b="1" dirty="0">
                <a:solidFill>
                  <a:schemeClr val="accent5">
                    <a:lumMod val="75000"/>
                  </a:schemeClr>
                </a:solidFill>
                <a:latin typeface="+mn-ea"/>
                <a:ea typeface="+mn-ea"/>
              </a:rPr>
              <a:t>2V</a:t>
            </a:r>
            <a:r>
              <a:rPr lang="zh-CN" altLang="en-US" sz="2400" b="1" dirty="0">
                <a:solidFill>
                  <a:schemeClr val="accent5">
                    <a:lumMod val="75000"/>
                  </a:schemeClr>
                </a:solidFill>
                <a:latin typeface="+mn-ea"/>
                <a:ea typeface="+mn-ea"/>
              </a:rPr>
              <a:t>、</a:t>
            </a:r>
            <a:r>
              <a:rPr lang="en-US" altLang="zh-CN" sz="2400" b="1" dirty="0">
                <a:solidFill>
                  <a:schemeClr val="accent5">
                    <a:lumMod val="75000"/>
                  </a:schemeClr>
                </a:solidFill>
                <a:latin typeface="+mn-ea"/>
                <a:ea typeface="+mn-ea"/>
              </a:rPr>
              <a:t>2.5</a:t>
            </a:r>
            <a:r>
              <a:rPr lang="zh-CN" altLang="en-US" sz="2400" b="1" dirty="0">
                <a:solidFill>
                  <a:schemeClr val="accent5">
                    <a:lumMod val="75000"/>
                  </a:schemeClr>
                </a:solidFill>
                <a:latin typeface="+mn-ea"/>
                <a:ea typeface="+mn-ea"/>
              </a:rPr>
              <a:t>级量程</a:t>
            </a:r>
            <a:r>
              <a:rPr lang="en-US" altLang="zh-CN" sz="2400" b="1" dirty="0">
                <a:solidFill>
                  <a:schemeClr val="accent5">
                    <a:lumMod val="75000"/>
                  </a:schemeClr>
                </a:solidFill>
                <a:latin typeface="+mn-ea"/>
                <a:ea typeface="+mn-ea"/>
              </a:rPr>
              <a:t>1.5V</a:t>
            </a:r>
            <a:endParaRPr lang="zh-CN" altLang="en-US" sz="2400" b="1" dirty="0">
              <a:solidFill>
                <a:schemeClr val="accent5">
                  <a:lumMod val="75000"/>
                </a:schemeClr>
              </a:solidFill>
              <a:latin typeface="+mn-ea"/>
              <a:ea typeface="+mn-ea"/>
            </a:endParaRPr>
          </a:p>
        </p:txBody>
      </p:sp>
      <p:sp>
        <p:nvSpPr>
          <p:cNvPr id="8" name="Text Box 11"/>
          <p:cNvSpPr txBox="1">
            <a:spLocks noChangeArrowheads="1"/>
          </p:cNvSpPr>
          <p:nvPr/>
        </p:nvSpPr>
        <p:spPr bwMode="auto">
          <a:xfrm>
            <a:off x="2601040" y="5461537"/>
            <a:ext cx="5280426" cy="765635"/>
          </a:xfrm>
          <a:prstGeom prst="rect">
            <a:avLst/>
          </a:prstGeom>
          <a:noFill/>
          <a:ln>
            <a:noFill/>
          </a:ln>
        </p:spPr>
        <p:txBody>
          <a:bodyPr>
            <a:noAutofit/>
          </a:bodyPr>
          <a:lstStyle>
            <a:defPPr>
              <a:defRPr lang="en-US"/>
            </a:defPPr>
            <a:lvl1pPr>
              <a:defRPr sz="2800" i="1">
                <a:solidFill>
                  <a:srgbClr val="000000"/>
                </a:solidFill>
                <a:latin typeface="Cambria Math" panose="02040503050406030204" pitchFamily="18" charset="0"/>
              </a:defRPr>
            </a:lvl1pPr>
            <a:lvl2pPr marL="742950" indent="-285750">
              <a:spcBef>
                <a:spcPct val="20000"/>
              </a:spcBef>
              <a:buClr>
                <a:schemeClr val="folHlink"/>
              </a:buClr>
              <a:buSzPct val="60000"/>
              <a:buFont typeface="Wingdings" panose="05000000000000000000" pitchFamily="2" charset="2"/>
              <a:defRPr kumimoji="1" sz="32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60000"/>
              <a:buFont typeface="Wingdings" panose="05000000000000000000" pitchFamily="2" charset="2"/>
              <a:defRPr kumimoji="1" sz="32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folHlink"/>
              </a:buClr>
              <a:buSzPct val="60000"/>
              <a:buFont typeface="Wingdings" panose="05000000000000000000" pitchFamily="2" charset="2"/>
              <a:defRPr kumimoji="1" sz="32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folHlink"/>
              </a:buClr>
              <a:buSzPct val="60000"/>
              <a:buFont typeface="Wingdings" panose="05000000000000000000" pitchFamily="2" charset="2"/>
              <a:defRPr kumimoji="1" sz="32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60000"/>
              <a:buFont typeface="Wingdings" panose="05000000000000000000" pitchFamily="2" charset="2"/>
              <a:defRPr kumimoji="1" sz="32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60000"/>
              <a:buFont typeface="Wingdings" panose="05000000000000000000" pitchFamily="2" charset="2"/>
              <a:defRPr kumimoji="1" sz="32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60000"/>
              <a:buFont typeface="Wingdings" panose="05000000000000000000" pitchFamily="2" charset="2"/>
              <a:defRPr kumimoji="1" sz="32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60000"/>
              <a:buFont typeface="Wingdings" panose="05000000000000000000" pitchFamily="2" charset="2"/>
              <a:defRPr kumimoji="1" sz="3200">
                <a:solidFill>
                  <a:schemeClr val="tx1"/>
                </a:solidFill>
                <a:latin typeface="Tahoma" panose="020B0604030504040204" pitchFamily="34" charset="0"/>
                <a:ea typeface="宋体" panose="02010600030101010101" pitchFamily="2" charset="-122"/>
              </a:defRPr>
            </a:lvl9pPr>
          </a:lstStyle>
          <a:p>
            <a:r>
              <a:rPr lang="en-US" altLang="zh-CN" i="0" dirty="0"/>
              <a:t>2 V×1.0%÷1.5 V=1.4%</a:t>
            </a:r>
            <a:endParaRPr lang="en-US" altLang="zh-CN" i="0" dirty="0"/>
          </a:p>
        </p:txBody>
      </p:sp>
      <p:sp>
        <p:nvSpPr>
          <p:cNvPr id="9" name="Rectangle 203"/>
          <p:cNvSpPr>
            <a:spLocks noChangeArrowheads="1"/>
          </p:cNvSpPr>
          <p:nvPr/>
        </p:nvSpPr>
        <p:spPr bwMode="auto">
          <a:xfrm>
            <a:off x="538163" y="1990725"/>
            <a:ext cx="7848352" cy="1081087"/>
          </a:xfrm>
          <a:prstGeom prst="rect">
            <a:avLst/>
          </a:prstGeom>
          <a:noFill/>
          <a:ln>
            <a:noFill/>
          </a:ln>
        </p:spPr>
        <p:txBody>
          <a:bodyPr/>
          <a:lstStyle>
            <a:lvl1pPr marL="342900" indent="-342900">
              <a:spcBef>
                <a:spcPct val="20000"/>
              </a:spcBef>
              <a:buClr>
                <a:schemeClr val="folHlink"/>
              </a:buClr>
              <a:buSzPct val="60000"/>
              <a:buFont typeface="Wingdings" panose="05000000000000000000" pitchFamily="2" charset="2"/>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folHlink"/>
              </a:buClr>
              <a:buSzPct val="60000"/>
              <a:buFont typeface="Wingdings" panose="05000000000000000000" pitchFamily="2" charset="2"/>
              <a:defRPr kumimoji="1" sz="32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60000"/>
              <a:buFont typeface="Wingdings" panose="05000000000000000000" pitchFamily="2" charset="2"/>
              <a:defRPr kumimoji="1" sz="32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folHlink"/>
              </a:buClr>
              <a:buSzPct val="60000"/>
              <a:buFont typeface="Wingdings" panose="05000000000000000000" pitchFamily="2" charset="2"/>
              <a:defRPr kumimoji="1" sz="32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folHlink"/>
              </a:buClr>
              <a:buSzPct val="60000"/>
              <a:buFont typeface="Wingdings" panose="05000000000000000000" pitchFamily="2" charset="2"/>
              <a:defRPr kumimoji="1" sz="32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60000"/>
              <a:buFont typeface="Wingdings" panose="05000000000000000000" pitchFamily="2" charset="2"/>
              <a:defRPr kumimoji="1" sz="32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60000"/>
              <a:buFont typeface="Wingdings" panose="05000000000000000000" pitchFamily="2" charset="2"/>
              <a:defRPr kumimoji="1" sz="32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60000"/>
              <a:buFont typeface="Wingdings" panose="05000000000000000000" pitchFamily="2" charset="2"/>
              <a:defRPr kumimoji="1" sz="32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60000"/>
              <a:buFont typeface="Wingdings" panose="05000000000000000000" pitchFamily="2" charset="2"/>
              <a:defRPr kumimoji="1" sz="3200">
                <a:solidFill>
                  <a:schemeClr val="tx1"/>
                </a:solidFill>
                <a:latin typeface="Tahoma" panose="020B0604030504040204" pitchFamily="34" charset="0"/>
                <a:ea typeface="宋体" panose="02010600030101010101" pitchFamily="2" charset="-122"/>
              </a:defRPr>
            </a:lvl9pPr>
          </a:lstStyle>
          <a:p>
            <a:pPr eaLnBrk="1" hangingPunct="1">
              <a:buClr>
                <a:schemeClr val="bg2"/>
              </a:buClr>
              <a:buSzPct val="75000"/>
              <a:defRPr/>
            </a:pPr>
            <a:r>
              <a:rPr kumimoji="0" lang="en-US" altLang="zh-CN" sz="2400" b="1" dirty="0">
                <a:solidFill>
                  <a:schemeClr val="accent5">
                    <a:lumMod val="75000"/>
                  </a:schemeClr>
                </a:solidFill>
                <a:latin typeface="+mn-ea"/>
                <a:ea typeface="+mn-ea"/>
              </a:rPr>
              <a:t>   1. </a:t>
            </a:r>
            <a:r>
              <a:rPr kumimoji="0" lang="zh-CN" altLang="en-US" sz="2400" b="1" dirty="0">
                <a:solidFill>
                  <a:schemeClr val="accent5">
                    <a:lumMod val="75000"/>
                  </a:schemeClr>
                </a:solidFill>
                <a:latin typeface="+mn-ea"/>
                <a:ea typeface="+mn-ea"/>
              </a:rPr>
              <a:t>求电压表仪器误差。电压表量程</a:t>
            </a:r>
            <a:r>
              <a:rPr kumimoji="0" lang="en-US" altLang="zh-CN" sz="2400" b="1" dirty="0">
                <a:solidFill>
                  <a:schemeClr val="accent5">
                    <a:lumMod val="75000"/>
                  </a:schemeClr>
                </a:solidFill>
                <a:latin typeface="+mn-ea"/>
                <a:ea typeface="+mn-ea"/>
              </a:rPr>
              <a:t>100 mV</a:t>
            </a:r>
            <a:r>
              <a:rPr kumimoji="0" lang="zh-CN" altLang="en-US" sz="2400" b="1" dirty="0">
                <a:solidFill>
                  <a:schemeClr val="accent5">
                    <a:lumMod val="75000"/>
                  </a:schemeClr>
                </a:solidFill>
                <a:latin typeface="+mn-ea"/>
                <a:ea typeface="+mn-ea"/>
              </a:rPr>
              <a:t>，等级</a:t>
            </a:r>
            <a:r>
              <a:rPr kumimoji="0" lang="en-US" altLang="zh-CN" sz="2400" b="1" dirty="0">
                <a:solidFill>
                  <a:schemeClr val="accent5">
                    <a:lumMod val="75000"/>
                  </a:schemeClr>
                </a:solidFill>
                <a:latin typeface="+mn-ea"/>
                <a:ea typeface="+mn-ea"/>
              </a:rPr>
              <a:t>0.5</a:t>
            </a:r>
            <a:r>
              <a:rPr kumimoji="0" lang="zh-CN" altLang="en-US" sz="2400" b="1" dirty="0">
                <a:solidFill>
                  <a:schemeClr val="accent5">
                    <a:lumMod val="75000"/>
                  </a:schemeClr>
                </a:solidFill>
                <a:latin typeface="+mn-ea"/>
                <a:ea typeface="+mn-ea"/>
              </a:rPr>
              <a:t>。</a:t>
            </a:r>
            <a:endParaRPr kumimoji="0" lang="zh-CN" altLang="en-US" sz="2400" b="1" dirty="0">
              <a:solidFill>
                <a:schemeClr val="accent5">
                  <a:lumMod val="75000"/>
                </a:schemeClr>
              </a:solidFill>
              <a:latin typeface="+mn-ea"/>
              <a:ea typeface="+mn-ea"/>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20"/>
          <p:cNvSpPr txBox="1"/>
          <p:nvPr/>
        </p:nvSpPr>
        <p:spPr>
          <a:xfrm>
            <a:off x="4856618" y="5672720"/>
            <a:ext cx="4513182" cy="784830"/>
          </a:xfrm>
          <a:prstGeom prst="rect">
            <a:avLst/>
          </a:prstGeom>
          <a:noFill/>
        </p:spPr>
        <p:txBody>
          <a:bodyPr wrap="square">
            <a:spAutoFit/>
          </a:bodyPr>
          <a:lstStyle/>
          <a:p>
            <a:pPr>
              <a:spcBef>
                <a:spcPct val="50000"/>
              </a:spcBef>
            </a:pPr>
            <a:r>
              <a:rPr lang="en-US" altLang="zh-CN" sz="1800" b="1" i="1" dirty="0">
                <a:solidFill>
                  <a:srgbClr val="000000"/>
                </a:solidFill>
                <a:latin typeface="Times New Roman" panose="02020603050405020304" charset="0"/>
              </a:rPr>
              <a:t>μ</a:t>
            </a:r>
            <a:r>
              <a:rPr lang="zh-CN" altLang="en-US" b="1" dirty="0">
                <a:solidFill>
                  <a:srgbClr val="000000"/>
                </a:solidFill>
                <a:latin typeface="Times New Roman" panose="02020603050405020304" charset="0"/>
              </a:rPr>
              <a:t>为无穷次测量值的均值</a:t>
            </a:r>
            <a:r>
              <a:rPr lang="zh-CN" altLang="en-US" dirty="0">
                <a:solidFill>
                  <a:srgbClr val="000000"/>
                </a:solidFill>
                <a:latin typeface="Times New Roman" panose="02020603050405020304" charset="0"/>
              </a:rPr>
              <a:t>，看作</a:t>
            </a:r>
            <a:r>
              <a:rPr lang="en-US" altLang="zh-CN" i="1" dirty="0">
                <a:solidFill>
                  <a:srgbClr val="000000"/>
                </a:solidFill>
                <a:latin typeface="Times New Roman" panose="02020603050405020304" charset="0"/>
              </a:rPr>
              <a:t>x</a:t>
            </a:r>
            <a:r>
              <a:rPr lang="zh-CN" altLang="en-US" dirty="0">
                <a:solidFill>
                  <a:srgbClr val="000000"/>
                </a:solidFill>
                <a:latin typeface="Times New Roman" panose="02020603050405020304" charset="0"/>
              </a:rPr>
              <a:t>的</a:t>
            </a:r>
            <a:r>
              <a:rPr lang="zh-CN" altLang="en-US" sz="1800" dirty="0">
                <a:solidFill>
                  <a:srgbClr val="000000"/>
                </a:solidFill>
                <a:latin typeface="Times New Roman" panose="02020603050405020304" charset="0"/>
              </a:rPr>
              <a:t>真值</a:t>
            </a:r>
            <a:endParaRPr lang="en-US" altLang="zh-CN" sz="1800" dirty="0">
              <a:solidFill>
                <a:srgbClr val="000000"/>
              </a:solidFill>
              <a:latin typeface="Times New Roman" panose="02020603050405020304" charset="0"/>
            </a:endParaRPr>
          </a:p>
          <a:p>
            <a:pPr>
              <a:spcBef>
                <a:spcPct val="50000"/>
              </a:spcBef>
            </a:pPr>
            <a:r>
              <a:rPr lang="en-US" altLang="zh-CN" sz="1800" b="1" i="1" dirty="0">
                <a:solidFill>
                  <a:srgbClr val="000000"/>
                </a:solidFill>
                <a:latin typeface="Times New Roman" panose="02020603050405020304" charset="0"/>
              </a:rPr>
              <a:t>σ</a:t>
            </a:r>
            <a:r>
              <a:rPr lang="zh-CN" altLang="en-US" sz="1800" b="1" dirty="0">
                <a:solidFill>
                  <a:srgbClr val="000000"/>
                </a:solidFill>
                <a:latin typeface="Times New Roman" panose="02020603050405020304" charset="0"/>
              </a:rPr>
              <a:t>为标准差</a:t>
            </a:r>
            <a:r>
              <a:rPr lang="zh-CN" altLang="en-US" sz="1800" dirty="0">
                <a:solidFill>
                  <a:srgbClr val="000000"/>
                </a:solidFill>
                <a:latin typeface="Times New Roman" panose="02020603050405020304" charset="0"/>
              </a:rPr>
              <a:t>，表征测量值的分散程度</a:t>
            </a:r>
            <a:endParaRPr lang="zh-CN" altLang="en-US" sz="1800" dirty="0">
              <a:solidFill>
                <a:srgbClr val="000000"/>
              </a:solidFill>
              <a:latin typeface="Times New Roman" panose="02020603050405020304" charset="0"/>
            </a:endParaRPr>
          </a:p>
        </p:txBody>
      </p:sp>
      <p:sp>
        <p:nvSpPr>
          <p:cNvPr id="2" name="标题 1"/>
          <p:cNvSpPr>
            <a:spLocks noGrp="1"/>
          </p:cNvSpPr>
          <p:nvPr>
            <p:ph type="title"/>
          </p:nvPr>
        </p:nvSpPr>
        <p:spPr>
          <a:xfrm>
            <a:off x="546150" y="168731"/>
            <a:ext cx="6491965" cy="601075"/>
          </a:xfrm>
        </p:spPr>
        <p:txBody>
          <a:bodyPr>
            <a:normAutofit fontScale="90000"/>
          </a:bodyPr>
          <a:lstStyle/>
          <a:p>
            <a:r>
              <a:rPr lang="zh-CN" altLang="en-US" sz="2800" dirty="0"/>
              <a:t>正态分布的表达式：随机误差问题的概统回顾</a:t>
            </a:r>
            <a:endParaRPr lang="zh-CN" altLang="en-US" sz="2800" dirty="0"/>
          </a:p>
        </p:txBody>
      </p:sp>
      <p:sp>
        <p:nvSpPr>
          <p:cNvPr id="3" name="灯片编号占位符 2"/>
          <p:cNvSpPr>
            <a:spLocks noGrp="1"/>
          </p:cNvSpPr>
          <p:nvPr>
            <p:ph type="sldNum" sz="quarter" idx="12"/>
          </p:nvPr>
        </p:nvSpPr>
        <p:spPr/>
        <p:txBody>
          <a:bodyPr/>
          <a:lstStyle/>
          <a:p>
            <a:fld id="{1AAC388E-FA9E-4A2C-95EA-1F6B3A07935A}" type="slidenum">
              <a:rPr lang="zh-CN" altLang="en-US" smtClean="0"/>
            </a:fld>
            <a:endParaRPr lang="zh-CN" altLang="en-US" dirty="0"/>
          </a:p>
        </p:txBody>
      </p:sp>
      <p:sp>
        <p:nvSpPr>
          <p:cNvPr id="8" name="文本框 7"/>
          <p:cNvSpPr txBox="1"/>
          <p:nvPr/>
        </p:nvSpPr>
        <p:spPr>
          <a:xfrm>
            <a:off x="280745" y="938745"/>
            <a:ext cx="5148948" cy="646331"/>
          </a:xfrm>
          <a:prstGeom prst="rect">
            <a:avLst/>
          </a:prstGeom>
          <a:noFill/>
        </p:spPr>
        <p:txBody>
          <a:bodyPr wrap="square" rtlCol="0">
            <a:spAutoFit/>
          </a:bodyPr>
          <a:lstStyle/>
          <a:p>
            <a:pPr eaLnBrk="1" hangingPunct="1">
              <a:spcBef>
                <a:spcPct val="50000"/>
              </a:spcBef>
              <a:buFontTx/>
              <a:buNone/>
            </a:pPr>
            <a:r>
              <a:rPr lang="zh-CN" altLang="en-US" sz="1800" dirty="0">
                <a:solidFill>
                  <a:srgbClr val="000000"/>
                </a:solidFill>
                <a:latin typeface="Times New Roman" panose="02020603050405020304" charset="0"/>
              </a:rPr>
              <a:t>通常物理实验中多次等精度测量得到的</a:t>
            </a:r>
            <a:r>
              <a:rPr lang="zh-CN" altLang="en-US" sz="1800" b="1" dirty="0">
                <a:solidFill>
                  <a:srgbClr val="FF0000"/>
                </a:solidFill>
                <a:latin typeface="Times New Roman" panose="02020603050405020304" charset="0"/>
              </a:rPr>
              <a:t>随机变量</a:t>
            </a:r>
            <a:r>
              <a:rPr lang="zh-CN" altLang="en-US" sz="1800" dirty="0">
                <a:solidFill>
                  <a:srgbClr val="000000"/>
                </a:solidFill>
                <a:latin typeface="Times New Roman" panose="02020603050405020304" charset="0"/>
              </a:rPr>
              <a:t>服从</a:t>
            </a:r>
            <a:r>
              <a:rPr lang="zh-CN" altLang="en-US" sz="1800" b="1" dirty="0">
                <a:solidFill>
                  <a:srgbClr val="000000"/>
                </a:solidFill>
                <a:latin typeface="Times New Roman" panose="02020603050405020304" charset="0"/>
              </a:rPr>
              <a:t>正态分布（高斯分布）</a:t>
            </a:r>
            <a:r>
              <a:rPr lang="zh-CN" altLang="en-US" sz="1800" dirty="0">
                <a:solidFill>
                  <a:srgbClr val="000000"/>
                </a:solidFill>
                <a:latin typeface="Times New Roman" panose="02020603050405020304" charset="0"/>
              </a:rPr>
              <a:t>。</a:t>
            </a:r>
            <a:endParaRPr lang="zh-CN" altLang="en-US" sz="1800" dirty="0">
              <a:solidFill>
                <a:srgbClr val="000000"/>
              </a:solidFill>
              <a:latin typeface="Times New Roman" panose="02020603050405020304" charset="0"/>
            </a:endParaRPr>
          </a:p>
        </p:txBody>
      </p:sp>
      <p:pic>
        <p:nvPicPr>
          <p:cNvPr id="10" name="图片 66"/>
          <p:cNvPicPr>
            <a:picLocks noChangeAspect="1"/>
          </p:cNvPicPr>
          <p:nvPr/>
        </p:nvPicPr>
        <p:blipFill rotWithShape="1">
          <a:blip r:embed="rId1">
            <a:extLst>
              <a:ext uri="{28A0092B-C50C-407E-A947-70E740481C1C}">
                <a14:useLocalDpi xmlns:a14="http://schemas.microsoft.com/office/drawing/2010/main" val="0"/>
              </a:ext>
            </a:extLst>
          </a:blip>
          <a:srcRect t="5156"/>
          <a:stretch>
            <a:fillRect/>
          </a:stretch>
        </p:blipFill>
        <p:spPr bwMode="auto">
          <a:xfrm>
            <a:off x="82467" y="1639021"/>
            <a:ext cx="4975041" cy="32307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文本框 10"/>
          <p:cNvSpPr txBox="1"/>
          <p:nvPr/>
        </p:nvSpPr>
        <p:spPr>
          <a:xfrm>
            <a:off x="6128532" y="1148615"/>
            <a:ext cx="1569660" cy="369332"/>
          </a:xfrm>
          <a:prstGeom prst="rect">
            <a:avLst/>
          </a:prstGeom>
          <a:noFill/>
        </p:spPr>
        <p:txBody>
          <a:bodyPr wrap="none" rtlCol="0">
            <a:spAutoFit/>
          </a:bodyPr>
          <a:lstStyle/>
          <a:p>
            <a:r>
              <a:rPr lang="zh-CN" altLang="en-US" dirty="0"/>
              <a:t>伽尔顿板实验</a:t>
            </a:r>
            <a:endParaRPr lang="zh-CN" altLang="en-US" dirty="0"/>
          </a:p>
        </p:txBody>
      </p:sp>
      <p:grpSp>
        <p:nvGrpSpPr>
          <p:cNvPr id="17" name="组合 16"/>
          <p:cNvGrpSpPr/>
          <p:nvPr/>
        </p:nvGrpSpPr>
        <p:grpSpPr>
          <a:xfrm>
            <a:off x="324636" y="4846064"/>
            <a:ext cx="4350750" cy="630757"/>
            <a:chOff x="5075890" y="4630603"/>
            <a:chExt cx="3621665" cy="512660"/>
          </a:xfrm>
        </p:grpSpPr>
        <p:pic>
          <p:nvPicPr>
            <p:cNvPr id="14" name="图片 13"/>
            <p:cNvPicPr>
              <a:picLocks noChangeAspect="1"/>
            </p:cNvPicPr>
            <p:nvPr/>
          </p:nvPicPr>
          <p:blipFill rotWithShape="1">
            <a:blip r:embed="rId2"/>
            <a:srcRect r="37966"/>
            <a:stretch>
              <a:fillRect/>
            </a:stretch>
          </p:blipFill>
          <p:spPr>
            <a:xfrm>
              <a:off x="5075890" y="4673830"/>
              <a:ext cx="2357076" cy="469433"/>
            </a:xfrm>
            <a:prstGeom prst="rect">
              <a:avLst/>
            </a:prstGeom>
          </p:spPr>
        </p:pic>
        <p:pic>
          <p:nvPicPr>
            <p:cNvPr id="16" name="图片 15"/>
            <p:cNvPicPr>
              <a:picLocks noChangeAspect="1"/>
            </p:cNvPicPr>
            <p:nvPr/>
          </p:nvPicPr>
          <p:blipFill rotWithShape="1">
            <a:blip r:embed="rId2"/>
            <a:srcRect l="69451"/>
            <a:stretch>
              <a:fillRect/>
            </a:stretch>
          </p:blipFill>
          <p:spPr>
            <a:xfrm>
              <a:off x="7432966" y="4630603"/>
              <a:ext cx="1264589" cy="469433"/>
            </a:xfrm>
            <a:prstGeom prst="rect">
              <a:avLst/>
            </a:prstGeom>
          </p:spPr>
        </p:pic>
      </p:grpSp>
      <mc:AlternateContent xmlns:mc="http://schemas.openxmlformats.org/markup-compatibility/2006">
        <mc:Choice xmlns:a14="http://schemas.microsoft.com/office/drawing/2010/main" Requires="a14">
          <p:sp>
            <p:nvSpPr>
              <p:cNvPr id="19" name="Object 5"/>
              <p:cNvSpPr txBox="1"/>
              <p:nvPr/>
            </p:nvSpPr>
            <p:spPr bwMode="auto">
              <a:xfrm>
                <a:off x="6570593" y="4496469"/>
                <a:ext cx="3054582" cy="1096753"/>
              </a:xfrm>
              <a:prstGeom prst="rect">
                <a:avLst/>
              </a:prstGeom>
              <a:noFill/>
              <a:ln>
                <a:noFill/>
              </a:ln>
            </p:spPr>
            <p:txBody>
              <a:bodyPr>
                <a:noAutofit/>
              </a:bodyPr>
              <a:lstStyle/>
              <a:p>
                <a14:m>
                  <m:oMathPara xmlns:m="http://schemas.openxmlformats.org/officeDocument/2006/math">
                    <m:oMathParaPr>
                      <m:jc m:val="left"/>
                    </m:oMathParaPr>
                    <m:oMath xmlns:m="http://schemas.openxmlformats.org/officeDocument/2006/math">
                      <m:r>
                        <a:rPr lang="zh-CN" altLang="en-US" b="1" i="1">
                          <a:solidFill>
                            <a:srgbClr val="000000"/>
                          </a:solidFill>
                          <a:latin typeface="Cambria Math" panose="02040503050406030204" pitchFamily="18" charset="0"/>
                        </a:rPr>
                        <m:t>𝝈</m:t>
                      </m:r>
                      <m:r>
                        <a:rPr lang="zh-CN" altLang="en-US" i="1">
                          <a:solidFill>
                            <a:srgbClr val="000000"/>
                          </a:solidFill>
                          <a:latin typeface="Cambria Math" panose="02040503050406030204" pitchFamily="18" charset="0"/>
                        </a:rPr>
                        <m:t>=</m:t>
                      </m:r>
                      <m:func>
                        <m:funcPr>
                          <m:ctrlPr>
                            <a:rPr lang="zh-CN" altLang="en-US" i="1">
                              <a:solidFill>
                                <a:srgbClr val="000000"/>
                              </a:solidFill>
                              <a:latin typeface="Cambria Math" panose="02040503050406030204" pitchFamily="18" charset="0"/>
                            </a:rPr>
                          </m:ctrlPr>
                        </m:funcPr>
                        <m:fName>
                          <m:limLow>
                            <m:limLowPr>
                              <m:ctrlPr>
                                <a:rPr lang="zh-CN" altLang="en-US" i="1">
                                  <a:solidFill>
                                    <a:srgbClr val="000000"/>
                                  </a:solidFill>
                                  <a:latin typeface="Cambria Math" panose="02040503050406030204" pitchFamily="18" charset="0"/>
                                </a:rPr>
                              </m:ctrlPr>
                            </m:limLowPr>
                            <m:e>
                              <m:r>
                                <m:rPr>
                                  <m:sty m:val="p"/>
                                </m:rPr>
                                <a:rPr lang="zh-CN" altLang="en-US" i="0">
                                  <a:solidFill>
                                    <a:srgbClr val="000000"/>
                                  </a:solidFill>
                                  <a:latin typeface="Cambria Math" panose="02040503050406030204" pitchFamily="18" charset="0"/>
                                </a:rPr>
                                <m:t>lim</m:t>
                              </m:r>
                            </m:e>
                            <m:lim>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m:t>
                              </m:r>
                            </m:lim>
                          </m:limLow>
                        </m:fName>
                        <m:e>
                          <m:rad>
                            <m:radPr>
                              <m:degHide m:val="on"/>
                              <m:ctrlPr>
                                <a:rPr lang="zh-CN" altLang="en-US" i="1">
                                  <a:solidFill>
                                    <a:srgbClr val="000000"/>
                                  </a:solidFill>
                                  <a:latin typeface="Cambria Math" panose="02040503050406030204" pitchFamily="18" charset="0"/>
                                </a:rPr>
                              </m:ctrlPr>
                            </m:radPr>
                            <m:deg/>
                            <m:e>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1</m:t>
                                  </m:r>
                                </m:num>
                                <m:den>
                                  <m:r>
                                    <a:rPr lang="zh-CN" altLang="en-US" i="1">
                                      <a:solidFill>
                                        <a:srgbClr val="000000"/>
                                      </a:solidFill>
                                      <a:latin typeface="Cambria Math" panose="02040503050406030204" pitchFamily="18" charset="0"/>
                                    </a:rPr>
                                    <m:t>𝑛</m:t>
                                  </m:r>
                                </m:den>
                              </m:f>
                              <m:nary>
                                <m:naryPr>
                                  <m:chr m:val="∑"/>
                                  <m:ctrlPr>
                                    <a:rPr lang="zh-CN" altLang="en-US" i="1">
                                      <a:solidFill>
                                        <a:srgbClr val="000000"/>
                                      </a:solidFill>
                                      <a:latin typeface="Cambria Math" panose="02040503050406030204" pitchFamily="18" charset="0"/>
                                    </a:rPr>
                                  </m:ctrlPr>
                                </m:naryPr>
                                <m:sub>
                                  <m:r>
                                    <a:rPr lang="zh-CN" altLang="en-US" i="1">
                                      <a:solidFill>
                                        <a:srgbClr val="000000"/>
                                      </a:solidFill>
                                      <a:latin typeface="Cambria Math" panose="02040503050406030204" pitchFamily="18" charset="0"/>
                                    </a:rPr>
                                    <m:t>𝑖</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1</m:t>
                                  </m:r>
                                </m:sub>
                                <m:sup>
                                  <m:r>
                                    <a:rPr lang="zh-CN" altLang="en-US" i="1">
                                      <a:solidFill>
                                        <a:srgbClr val="000000"/>
                                      </a:solidFill>
                                      <a:latin typeface="Cambria Math" panose="02040503050406030204" pitchFamily="18" charset="0"/>
                                    </a:rPr>
                                    <m:t>𝑛</m:t>
                                  </m:r>
                                </m:sup>
                                <m:e>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𝑥</m:t>
                                      </m:r>
                                    </m:e>
                                    <m:sub>
                                      <m:r>
                                        <a:rPr lang="zh-CN" altLang="en-US" i="1">
                                          <a:solidFill>
                                            <a:srgbClr val="000000"/>
                                          </a:solidFill>
                                          <a:latin typeface="Cambria Math" panose="02040503050406030204" pitchFamily="18" charset="0"/>
                                        </a:rPr>
                                        <m:t>𝑖</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𝜇</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m:t>
                                      </m:r>
                                    </m:e>
                                    <m:sup>
                                      <m:r>
                                        <a:rPr lang="zh-CN" altLang="en-US" i="1">
                                          <a:solidFill>
                                            <a:srgbClr val="000000"/>
                                          </a:solidFill>
                                          <a:latin typeface="Cambria Math" panose="02040503050406030204" pitchFamily="18" charset="0"/>
                                        </a:rPr>
                                        <m:t>2</m:t>
                                      </m:r>
                                    </m:sup>
                                  </m:sSup>
                                </m:e>
                              </m:nary>
                            </m:e>
                          </m:rad>
                        </m:e>
                      </m:func>
                    </m:oMath>
                  </m:oMathPara>
                </a14:m>
                <a:endParaRPr lang="zh-CN" altLang="en-US" dirty="0"/>
              </a:p>
            </p:txBody>
          </p:sp>
        </mc:Choice>
        <mc:Fallback>
          <p:sp>
            <p:nvSpPr>
              <p:cNvPr id="19" name="Object 5"/>
              <p:cNvSpPr txBox="1">
                <a:spLocks noRot="1" noChangeAspect="1" noMove="1" noResize="1" noEditPoints="1" noAdjustHandles="1" noChangeArrowheads="1" noChangeShapeType="1" noTextEdit="1"/>
              </p:cNvSpPr>
              <p:nvPr/>
            </p:nvSpPr>
            <p:spPr bwMode="auto">
              <a:xfrm>
                <a:off x="6570593" y="4496469"/>
                <a:ext cx="3054582" cy="1096753"/>
              </a:xfrm>
              <a:prstGeom prst="rect">
                <a:avLst/>
              </a:prstGeom>
              <a:blipFill rotWithShape="1">
                <a:blip r:embed="rId3"/>
                <a:stretch>
                  <a:fillRect l="-8" t="-3" r="16" b="13"/>
                </a:stretch>
              </a:blipFill>
              <a:ln>
                <a:noFill/>
              </a:ln>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0" name="Object 4"/>
              <p:cNvSpPr txBox="1"/>
              <p:nvPr/>
            </p:nvSpPr>
            <p:spPr bwMode="auto">
              <a:xfrm>
                <a:off x="4802617" y="4665102"/>
                <a:ext cx="1927302" cy="848622"/>
              </a:xfrm>
              <a:prstGeom prst="rect">
                <a:avLst/>
              </a:prstGeom>
              <a:noFill/>
              <a:ln>
                <a:noFill/>
              </a:ln>
            </p:spPr>
            <p:txBody>
              <a:bodyPr>
                <a:normAutofit/>
              </a:bodyPr>
              <a:lstStyle/>
              <a:p>
                <a14:m>
                  <m:oMathPara xmlns:m="http://schemas.openxmlformats.org/officeDocument/2006/math">
                    <m:oMathParaPr>
                      <m:jc m:val="left"/>
                    </m:oMathParaPr>
                    <m:oMath xmlns:m="http://schemas.openxmlformats.org/officeDocument/2006/math">
                      <m:r>
                        <a:rPr lang="zh-CN" altLang="en-US" b="1" i="1">
                          <a:solidFill>
                            <a:srgbClr val="000000"/>
                          </a:solidFill>
                          <a:latin typeface="Cambria Math" panose="02040503050406030204" pitchFamily="18" charset="0"/>
                        </a:rPr>
                        <m:t>𝝁</m:t>
                      </m:r>
                      <m:r>
                        <a:rPr lang="zh-CN" altLang="en-US" i="1">
                          <a:solidFill>
                            <a:srgbClr val="000000"/>
                          </a:solidFill>
                          <a:latin typeface="Cambria Math" panose="02040503050406030204" pitchFamily="18" charset="0"/>
                        </a:rPr>
                        <m:t>=</m:t>
                      </m:r>
                      <m:func>
                        <m:funcPr>
                          <m:ctrlPr>
                            <a:rPr lang="zh-CN" altLang="en-US" i="1">
                              <a:solidFill>
                                <a:srgbClr val="000000"/>
                              </a:solidFill>
                              <a:latin typeface="Cambria Math" panose="02040503050406030204" pitchFamily="18" charset="0"/>
                            </a:rPr>
                          </m:ctrlPr>
                        </m:funcPr>
                        <m:fName>
                          <m:limLow>
                            <m:limLowPr>
                              <m:ctrlPr>
                                <a:rPr lang="zh-CN" altLang="en-US" i="1">
                                  <a:solidFill>
                                    <a:srgbClr val="000000"/>
                                  </a:solidFill>
                                  <a:latin typeface="Cambria Math" panose="02040503050406030204" pitchFamily="18" charset="0"/>
                                </a:rPr>
                              </m:ctrlPr>
                            </m:limLowPr>
                            <m:e>
                              <m:r>
                                <m:rPr>
                                  <m:sty m:val="p"/>
                                </m:rPr>
                                <a:rPr lang="zh-CN" altLang="en-US" i="0">
                                  <a:solidFill>
                                    <a:srgbClr val="000000"/>
                                  </a:solidFill>
                                  <a:latin typeface="Cambria Math" panose="02040503050406030204" pitchFamily="18" charset="0"/>
                                </a:rPr>
                                <m:t>lim</m:t>
                              </m:r>
                            </m:e>
                            <m:lim>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m:t>
                              </m:r>
                            </m:lim>
                          </m:limLow>
                        </m:fName>
                        <m:e>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1</m:t>
                              </m:r>
                            </m:num>
                            <m:den>
                              <m:r>
                                <a:rPr lang="zh-CN" altLang="en-US" i="1">
                                  <a:solidFill>
                                    <a:srgbClr val="000000"/>
                                  </a:solidFill>
                                  <a:latin typeface="Cambria Math" panose="02040503050406030204" pitchFamily="18" charset="0"/>
                                </a:rPr>
                                <m:t>𝑛</m:t>
                              </m:r>
                            </m:den>
                          </m:f>
                        </m:e>
                      </m:func>
                      <m:nary>
                        <m:naryPr>
                          <m:chr m:val="∑"/>
                          <m:ctrlPr>
                            <a:rPr lang="zh-CN" altLang="en-US" i="1">
                              <a:solidFill>
                                <a:srgbClr val="000000"/>
                              </a:solidFill>
                              <a:latin typeface="Cambria Math" panose="02040503050406030204" pitchFamily="18" charset="0"/>
                            </a:rPr>
                          </m:ctrlPr>
                        </m:naryPr>
                        <m:sub>
                          <m:r>
                            <a:rPr lang="zh-CN" altLang="en-US" i="1">
                              <a:solidFill>
                                <a:srgbClr val="000000"/>
                              </a:solidFill>
                              <a:latin typeface="Cambria Math" panose="02040503050406030204" pitchFamily="18" charset="0"/>
                            </a:rPr>
                            <m:t>𝑖</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1</m:t>
                          </m:r>
                        </m:sub>
                        <m:sup>
                          <m:r>
                            <a:rPr lang="zh-CN" altLang="en-US" i="1">
                              <a:solidFill>
                                <a:srgbClr val="000000"/>
                              </a:solidFill>
                              <a:latin typeface="Cambria Math" panose="02040503050406030204" pitchFamily="18" charset="0"/>
                            </a:rPr>
                            <m:t>𝑛</m:t>
                          </m:r>
                        </m:sup>
                        <m:e>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𝑥</m:t>
                              </m:r>
                            </m:e>
                            <m:sub>
                              <m:r>
                                <a:rPr lang="zh-CN" altLang="en-US" i="1">
                                  <a:solidFill>
                                    <a:srgbClr val="000000"/>
                                  </a:solidFill>
                                  <a:latin typeface="Cambria Math" panose="02040503050406030204" pitchFamily="18" charset="0"/>
                                </a:rPr>
                                <m:t>𝑖</m:t>
                              </m:r>
                            </m:sub>
                          </m:sSub>
                        </m:e>
                      </m:nary>
                    </m:oMath>
                  </m:oMathPara>
                </a14:m>
                <a:endParaRPr lang="zh-CN" altLang="en-US" dirty="0"/>
              </a:p>
            </p:txBody>
          </p:sp>
        </mc:Choice>
        <mc:Fallback>
          <p:sp>
            <p:nvSpPr>
              <p:cNvPr id="20" name="Object 4"/>
              <p:cNvSpPr txBox="1">
                <a:spLocks noRot="1" noChangeAspect="1" noMove="1" noResize="1" noEditPoints="1" noAdjustHandles="1" noChangeArrowheads="1" noChangeShapeType="1" noTextEdit="1"/>
              </p:cNvSpPr>
              <p:nvPr/>
            </p:nvSpPr>
            <p:spPr bwMode="auto">
              <a:xfrm>
                <a:off x="4802617" y="4665102"/>
                <a:ext cx="1927302" cy="848622"/>
              </a:xfrm>
              <a:prstGeom prst="rect">
                <a:avLst/>
              </a:prstGeom>
              <a:blipFill rotWithShape="1">
                <a:blip r:embed="rId4"/>
                <a:stretch>
                  <a:fillRect l="-6" t="-46" r="10" b="2"/>
                </a:stretch>
              </a:blipFill>
              <a:ln>
                <a:noFill/>
              </a:ln>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8" name="Object 5"/>
              <p:cNvSpPr txBox="1"/>
              <p:nvPr/>
            </p:nvSpPr>
            <p:spPr bwMode="auto">
              <a:xfrm>
                <a:off x="6913362" y="2812188"/>
                <a:ext cx="1936208" cy="1267283"/>
              </a:xfrm>
              <a:prstGeom prst="rect">
                <a:avLst/>
              </a:prstGeom>
              <a:noFill/>
              <a:ln>
                <a:noFill/>
              </a:ln>
            </p:spPr>
            <p:txBody>
              <a:bodyPr>
                <a:normAutofit/>
              </a:bodyPr>
              <a:lstStyle/>
              <a:p>
                <a14:m>
                  <m:oMathPara xmlns:m="http://schemas.openxmlformats.org/officeDocument/2006/math">
                    <m:oMathParaPr>
                      <m:jc m:val="left"/>
                    </m:oMathParaPr>
                    <m:oMath xmlns:m="http://schemas.openxmlformats.org/officeDocument/2006/math">
                      <m:func>
                        <m:funcPr>
                          <m:ctrlPr>
                            <a:rPr lang="zh-CN" altLang="en-US" i="1">
                              <a:solidFill>
                                <a:srgbClr val="000000"/>
                              </a:solidFill>
                              <a:latin typeface="Cambria Math" panose="02040503050406030204" pitchFamily="18" charset="0"/>
                            </a:rPr>
                          </m:ctrlPr>
                        </m:funcPr>
                        <m:fName>
                          <m:limLow>
                            <m:limLowPr>
                              <m:ctrlPr>
                                <a:rPr lang="zh-CN" altLang="en-US" i="1">
                                  <a:solidFill>
                                    <a:srgbClr val="000000"/>
                                  </a:solidFill>
                                  <a:latin typeface="Cambria Math" panose="02040503050406030204" pitchFamily="18" charset="0"/>
                                </a:rPr>
                              </m:ctrlPr>
                            </m:limLowPr>
                            <m:e>
                              <m:r>
                                <m:rPr>
                                  <m:sty m:val="p"/>
                                </m:rPr>
                                <a:rPr lang="zh-CN" altLang="en-US" i="0">
                                  <a:solidFill>
                                    <a:srgbClr val="000000"/>
                                  </a:solidFill>
                                  <a:latin typeface="Cambria Math" panose="02040503050406030204" pitchFamily="18" charset="0"/>
                                </a:rPr>
                                <m:t>lim</m:t>
                              </m:r>
                            </m:e>
                            <m:lim>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m:t>
                              </m:r>
                            </m:lim>
                          </m:limLow>
                        </m:fName>
                        <m:e>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1</m:t>
                              </m:r>
                            </m:num>
                            <m:den>
                              <m:r>
                                <a:rPr lang="zh-CN" altLang="en-US" i="1">
                                  <a:solidFill>
                                    <a:srgbClr val="000000"/>
                                  </a:solidFill>
                                  <a:latin typeface="Cambria Math" panose="02040503050406030204" pitchFamily="18" charset="0"/>
                                </a:rPr>
                                <m:t>𝑛</m:t>
                              </m:r>
                            </m:den>
                          </m:f>
                        </m:e>
                      </m:func>
                      <m:nary>
                        <m:naryPr>
                          <m:chr m:val="∑"/>
                          <m:ctrlPr>
                            <a:rPr lang="zh-CN" altLang="en-US" i="1">
                              <a:solidFill>
                                <a:srgbClr val="000000"/>
                              </a:solidFill>
                              <a:latin typeface="Cambria Math" panose="02040503050406030204" pitchFamily="18" charset="0"/>
                            </a:rPr>
                          </m:ctrlPr>
                        </m:naryPr>
                        <m:sub>
                          <m:r>
                            <a:rPr lang="zh-CN" altLang="en-US" i="1">
                              <a:solidFill>
                                <a:srgbClr val="000000"/>
                              </a:solidFill>
                              <a:latin typeface="Cambria Math" panose="02040503050406030204" pitchFamily="18" charset="0"/>
                            </a:rPr>
                            <m:t>𝑖</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1</m:t>
                          </m:r>
                        </m:sub>
                        <m:sup>
                          <m:r>
                            <a:rPr lang="zh-CN" altLang="en-US" i="1">
                              <a:solidFill>
                                <a:srgbClr val="000000"/>
                              </a:solidFill>
                              <a:latin typeface="Cambria Math" panose="02040503050406030204" pitchFamily="18" charset="0"/>
                            </a:rPr>
                            <m:t>𝑛</m:t>
                          </m:r>
                        </m:sup>
                        <m:e>
                          <m:sSub>
                            <m:sSubPr>
                              <m:ctrlPr>
                                <a:rPr lang="zh-CN" altLang="en-US" i="1">
                                  <a:solidFill>
                                    <a:srgbClr val="000000"/>
                                  </a:solidFill>
                                  <a:latin typeface="Cambria Math" panose="02040503050406030204" pitchFamily="18" charset="0"/>
                                </a:rPr>
                              </m:ctrlPr>
                            </m:sSubPr>
                            <m:e>
                              <m:r>
                                <m:rPr>
                                  <m:sty m:val="p"/>
                                </m:rPr>
                                <a:rPr lang="zh-CN" altLang="en-US" i="1">
                                  <a:solidFill>
                                    <a:srgbClr val="000000"/>
                                  </a:solidFill>
                                  <a:latin typeface="Cambria Math" panose="02040503050406030204" pitchFamily="18" charset="0"/>
                                </a:rPr>
                                <m:t>Δ</m:t>
                              </m:r>
                            </m:e>
                            <m:sub>
                              <m:r>
                                <a:rPr lang="zh-CN" altLang="en-US" i="1">
                                  <a:solidFill>
                                    <a:srgbClr val="000000"/>
                                  </a:solidFill>
                                  <a:latin typeface="Cambria Math" panose="02040503050406030204" pitchFamily="18" charset="0"/>
                                </a:rPr>
                                <m:t>𝑖</m:t>
                              </m:r>
                            </m:sub>
                          </m:sSub>
                        </m:e>
                      </m:nary>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0</m:t>
                      </m:r>
                    </m:oMath>
                    <m:oMath xmlns:m="http://schemas.openxmlformats.org/officeDocument/2006/math">
                      <m:sSub>
                        <m:sSubPr>
                          <m:ctrlPr>
                            <a:rPr lang="zh-CN" altLang="en-US" i="1" smtClean="0">
                              <a:solidFill>
                                <a:srgbClr val="000000"/>
                              </a:solidFill>
                              <a:latin typeface="Cambria Math" panose="02040503050406030204" pitchFamily="18" charset="0"/>
                            </a:rPr>
                          </m:ctrlPr>
                        </m:sSubPr>
                        <m:e>
                          <m:r>
                            <m:rPr>
                              <m:sty m:val="p"/>
                            </m:rPr>
                            <a:rPr lang="zh-CN" altLang="en-US" i="1">
                              <a:solidFill>
                                <a:srgbClr val="000000"/>
                              </a:solidFill>
                              <a:latin typeface="Cambria Math" panose="02040503050406030204" pitchFamily="18" charset="0"/>
                            </a:rPr>
                            <m:t>Δ</m:t>
                          </m:r>
                        </m:e>
                        <m:sub>
                          <m:r>
                            <m:rPr>
                              <m:sty m:val="p"/>
                            </m:rPr>
                            <a:rPr lang="zh-CN" altLang="en-US" i="0">
                              <a:solidFill>
                                <a:srgbClr val="000000"/>
                              </a:solidFill>
                              <a:latin typeface="Cambria Math" panose="02040503050406030204" pitchFamily="18" charset="0"/>
                            </a:rPr>
                            <m:t>i</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𝑥</m:t>
                          </m:r>
                        </m:e>
                        <m:sub>
                          <m:r>
                            <a:rPr lang="zh-CN" altLang="en-US" i="1">
                              <a:solidFill>
                                <a:srgbClr val="000000"/>
                              </a:solidFill>
                              <a:latin typeface="Cambria Math" panose="02040503050406030204" pitchFamily="18" charset="0"/>
                            </a:rPr>
                            <m:t>𝑖</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𝑥</m:t>
                          </m:r>
                        </m:e>
                        <m:sub>
                          <m:r>
                            <a:rPr lang="zh-CN" altLang="en-US" i="1">
                              <a:solidFill>
                                <a:srgbClr val="000000"/>
                              </a:solidFill>
                              <a:latin typeface="Cambria Math" panose="02040503050406030204" pitchFamily="18" charset="0"/>
                            </a:rPr>
                            <m:t>0</m:t>
                          </m:r>
                        </m:sub>
                      </m:sSub>
                    </m:oMath>
                  </m:oMathPara>
                </a14:m>
                <a:endParaRPr lang="zh-CN" altLang="en-US" dirty="0"/>
              </a:p>
            </p:txBody>
          </p:sp>
        </mc:Choice>
        <mc:Fallback>
          <p:sp>
            <p:nvSpPr>
              <p:cNvPr id="28" name="Object 5"/>
              <p:cNvSpPr txBox="1">
                <a:spLocks noRot="1" noChangeAspect="1" noMove="1" noResize="1" noEditPoints="1" noAdjustHandles="1" noChangeArrowheads="1" noChangeShapeType="1" noTextEdit="1"/>
              </p:cNvSpPr>
              <p:nvPr/>
            </p:nvSpPr>
            <p:spPr bwMode="auto">
              <a:xfrm>
                <a:off x="6913362" y="2812188"/>
                <a:ext cx="1936208" cy="1267283"/>
              </a:xfrm>
              <a:prstGeom prst="rect">
                <a:avLst/>
              </a:prstGeom>
              <a:blipFill rotWithShape="1">
                <a:blip r:embed="rId5"/>
                <a:stretch>
                  <a:fillRect l="-6" t="-32" r="11" b="18"/>
                </a:stretch>
              </a:blipFill>
              <a:ln>
                <a:noFill/>
              </a:ln>
            </p:spPr>
            <p:txBody>
              <a:bodyPr/>
              <a:lstStyle/>
              <a:p>
                <a:r>
                  <a:rPr lang="zh-CN" altLang="en-US">
                    <a:noFill/>
                  </a:rPr>
                  <a:t> </a:t>
                </a:r>
              </a:p>
            </p:txBody>
          </p:sp>
        </mc:Fallback>
      </mc:AlternateContent>
      <p:grpSp>
        <p:nvGrpSpPr>
          <p:cNvPr id="9" name="组合 8"/>
          <p:cNvGrpSpPr/>
          <p:nvPr/>
        </p:nvGrpSpPr>
        <p:grpSpPr>
          <a:xfrm>
            <a:off x="5057508" y="1621807"/>
            <a:ext cx="3711707" cy="2723587"/>
            <a:chOff x="637310" y="2689379"/>
            <a:chExt cx="4831767" cy="3408219"/>
          </a:xfrm>
        </p:grpSpPr>
        <p:pic>
          <p:nvPicPr>
            <p:cNvPr id="5" name="图片 4"/>
            <p:cNvPicPr>
              <a:picLocks noChangeAspect="1"/>
            </p:cNvPicPr>
            <p:nvPr/>
          </p:nvPicPr>
          <p:blipFill rotWithShape="1">
            <a:blip r:embed="rId6"/>
            <a:srcRect l="9656" t="3640" r="3346"/>
            <a:stretch>
              <a:fillRect/>
            </a:stretch>
          </p:blipFill>
          <p:spPr>
            <a:xfrm>
              <a:off x="637310" y="2689379"/>
              <a:ext cx="2338005" cy="3408219"/>
            </a:xfrm>
            <a:prstGeom prst="rect">
              <a:avLst/>
            </a:prstGeom>
          </p:spPr>
        </p:pic>
        <p:pic>
          <p:nvPicPr>
            <p:cNvPr id="7" name="图片 6"/>
            <p:cNvPicPr>
              <a:picLocks noChangeAspect="1"/>
            </p:cNvPicPr>
            <p:nvPr/>
          </p:nvPicPr>
          <p:blipFill>
            <a:blip r:embed="rId7"/>
            <a:stretch>
              <a:fillRect/>
            </a:stretch>
          </p:blipFill>
          <p:spPr>
            <a:xfrm>
              <a:off x="3161194" y="2689379"/>
              <a:ext cx="2307883" cy="3408219"/>
            </a:xfrm>
            <a:prstGeom prst="rect">
              <a:avLst/>
            </a:prstGeom>
          </p:spPr>
        </p:pic>
      </p:grpSp>
      <p:grpSp>
        <p:nvGrpSpPr>
          <p:cNvPr id="31" name="组合 30"/>
          <p:cNvGrpSpPr/>
          <p:nvPr/>
        </p:nvGrpSpPr>
        <p:grpSpPr>
          <a:xfrm>
            <a:off x="624703" y="5600479"/>
            <a:ext cx="3411883" cy="929312"/>
            <a:chOff x="5170692" y="4748305"/>
            <a:chExt cx="3411883" cy="929312"/>
          </a:xfrm>
        </p:grpSpPr>
        <p:sp>
          <p:nvSpPr>
            <p:cNvPr id="15" name="文本框 14"/>
            <p:cNvSpPr txBox="1"/>
            <p:nvPr/>
          </p:nvSpPr>
          <p:spPr>
            <a:xfrm>
              <a:off x="5170692" y="5076657"/>
              <a:ext cx="1800493" cy="369332"/>
            </a:xfrm>
            <a:prstGeom prst="rect">
              <a:avLst/>
            </a:prstGeom>
            <a:noFill/>
          </p:spPr>
          <p:txBody>
            <a:bodyPr wrap="none" rtlCol="0">
              <a:spAutoFit/>
            </a:bodyPr>
            <a:lstStyle/>
            <a:p>
              <a:r>
                <a:rPr lang="zh-CN" altLang="en-US" dirty="0"/>
                <a:t>概率密度函数：</a:t>
              </a:r>
              <a:endParaRPr lang="zh-CN" altLang="en-US" dirty="0"/>
            </a:p>
          </p:txBody>
        </p:sp>
        <mc:AlternateContent xmlns:mc="http://schemas.openxmlformats.org/markup-compatibility/2006">
          <mc:Choice xmlns:a14="http://schemas.microsoft.com/office/drawing/2010/main" Requires="a14">
            <p:sp>
              <p:nvSpPr>
                <p:cNvPr id="29" name="Object 3"/>
                <p:cNvSpPr txBox="1"/>
                <p:nvPr/>
              </p:nvSpPr>
              <p:spPr bwMode="auto">
                <a:xfrm>
                  <a:off x="6782800" y="4748305"/>
                  <a:ext cx="1799775" cy="929312"/>
                </a:xfrm>
                <a:prstGeom prst="rect">
                  <a:avLst/>
                </a:prstGeom>
                <a:noFill/>
                <a:ln>
                  <a:noFill/>
                </a:ln>
              </p:spPr>
              <p:txBody>
                <a:bodyPr>
                  <a:normAutofit/>
                </a:bodyPr>
                <a:lstStyle/>
                <a:p>
                  <a14:m>
                    <m:oMathPara xmlns:m="http://schemas.openxmlformats.org/officeDocument/2006/math">
                      <m:oMathParaPr>
                        <m:jc m:val="left"/>
                      </m:oMathParaPr>
                      <m:oMath xmlns:m="http://schemas.openxmlformats.org/officeDocument/2006/math">
                        <m:nary>
                          <m:naryPr>
                            <m:limLoc m:val="undOvr"/>
                            <m:ctrlPr>
                              <a:rPr lang="zh-CN" altLang="en-US" i="1">
                                <a:solidFill>
                                  <a:srgbClr val="000000"/>
                                </a:solidFill>
                                <a:latin typeface="Cambria Math" panose="02040503050406030204" pitchFamily="18" charset="0"/>
                              </a:rPr>
                            </m:ctrlPr>
                          </m:naryPr>
                          <m:sub>
                            <m:r>
                              <a:rPr lang="zh-CN" altLang="en-US" i="1">
                                <a:solidFill>
                                  <a:srgbClr val="000000"/>
                                </a:solidFill>
                                <a:latin typeface="Cambria Math" panose="02040503050406030204" pitchFamily="18" charset="0"/>
                              </a:rPr>
                              <m:t>−</m:t>
                            </m:r>
                            <m:r>
                              <a:rPr lang="zh-CN" altLang="en-US" i="1" smtClean="0">
                                <a:solidFill>
                                  <a:srgbClr val="000000"/>
                                </a:solidFill>
                                <a:latin typeface="Cambria Math" panose="02040503050406030204" pitchFamily="18" charset="0"/>
                              </a:rPr>
                              <m:t>∞</m:t>
                            </m:r>
                          </m:sub>
                          <m:sup>
                            <m:r>
                              <a:rPr lang="en-US" altLang="zh-CN" i="1">
                                <a:solidFill>
                                  <a:srgbClr val="000000"/>
                                </a:solidFill>
                                <a:latin typeface="Cambria Math" panose="02040503050406030204" pitchFamily="18" charset="0"/>
                              </a:rPr>
                              <m:t>+</m:t>
                            </m:r>
                            <m:r>
                              <a:rPr lang="zh-CN" altLang="en-US" i="1" smtClean="0">
                                <a:solidFill>
                                  <a:srgbClr val="000000"/>
                                </a:solidFill>
                                <a:latin typeface="Cambria Math" panose="02040503050406030204" pitchFamily="18" charset="0"/>
                              </a:rPr>
                              <m:t>∞</m:t>
                            </m:r>
                          </m:sup>
                          <m:e>
                            <m:r>
                              <a:rPr lang="zh-CN" altLang="en-US" i="1">
                                <a:solidFill>
                                  <a:srgbClr val="000000"/>
                                </a:solidFill>
                                <a:latin typeface="Cambria Math" panose="02040503050406030204" pitchFamily="18" charset="0"/>
                              </a:rPr>
                              <m:t>𝑓</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𝑑𝑥</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1</m:t>
                            </m:r>
                          </m:e>
                        </m:nary>
                      </m:oMath>
                    </m:oMathPara>
                  </a14:m>
                  <a:endParaRPr lang="zh-CN" altLang="en-US" dirty="0"/>
                </a:p>
              </p:txBody>
            </p:sp>
          </mc:Choice>
          <mc:Fallback>
            <p:sp>
              <p:nvSpPr>
                <p:cNvPr id="29" name="Object 3"/>
                <p:cNvSpPr txBox="1">
                  <a:spLocks noRot="1" noChangeAspect="1" noMove="1" noResize="1" noEditPoints="1" noAdjustHandles="1" noChangeArrowheads="1" noChangeShapeType="1" noTextEdit="1"/>
                </p:cNvSpPr>
                <p:nvPr/>
              </p:nvSpPr>
              <p:spPr bwMode="auto">
                <a:xfrm>
                  <a:off x="6782800" y="4748305"/>
                  <a:ext cx="1799775" cy="929312"/>
                </a:xfrm>
                <a:prstGeom prst="rect">
                  <a:avLst/>
                </a:prstGeom>
                <a:blipFill rotWithShape="1">
                  <a:blip r:embed="rId8"/>
                </a:blipFill>
                <a:ln>
                  <a:noFill/>
                </a:ln>
              </p:spPr>
              <p:txBody>
                <a:bodyPr/>
                <a:lstStyle/>
                <a:p>
                  <a:r>
                    <a:rPr lang="zh-CN" altLang="en-US">
                      <a:noFill/>
                    </a:rPr>
                    <a:t> </a:t>
                  </a:r>
                </a:p>
              </p:txBody>
            </p:sp>
          </mc:Fallback>
        </mc:AlternateContent>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9"/>
          <p:cNvPicPr>
            <a:picLocks noChangeAspect="1" noChangeArrowheads="1"/>
          </p:cNvPicPr>
          <p:nvPr/>
        </p:nvPicPr>
        <p:blipFill rotWithShape="1">
          <a:blip r:embed="rId1">
            <a:extLst>
              <a:ext uri="{28A0092B-C50C-407E-A947-70E740481C1C}">
                <a14:useLocalDpi xmlns:a14="http://schemas.microsoft.com/office/drawing/2010/main" val="0"/>
              </a:ext>
            </a:extLst>
          </a:blip>
          <a:srcRect b="21555"/>
          <a:stretch>
            <a:fillRect/>
          </a:stretch>
        </p:blipFill>
        <p:spPr bwMode="auto">
          <a:xfrm>
            <a:off x="4725677" y="1681721"/>
            <a:ext cx="4164578" cy="34945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p:txBody>
          <a:bodyPr>
            <a:normAutofit/>
          </a:bodyPr>
          <a:lstStyle/>
          <a:p>
            <a:r>
              <a:rPr lang="zh-CN" altLang="en-US" sz="2800" dirty="0"/>
              <a:t>正态分布的标准差</a:t>
            </a:r>
            <a:endParaRPr lang="zh-CN" altLang="en-US" sz="2800" dirty="0"/>
          </a:p>
        </p:txBody>
      </p:sp>
      <p:sp>
        <p:nvSpPr>
          <p:cNvPr id="3" name="灯片编号占位符 2"/>
          <p:cNvSpPr>
            <a:spLocks noGrp="1"/>
          </p:cNvSpPr>
          <p:nvPr>
            <p:ph type="sldNum" sz="quarter" idx="12"/>
          </p:nvPr>
        </p:nvSpPr>
        <p:spPr/>
        <p:txBody>
          <a:bodyPr/>
          <a:lstStyle/>
          <a:p>
            <a:fld id="{1AAC388E-FA9E-4A2C-95EA-1F6B3A07935A}" type="slidenum">
              <a:rPr lang="zh-CN" altLang="en-US" smtClean="0"/>
            </a:fld>
            <a:endParaRPr lang="zh-CN" altLang="en-US" dirty="0"/>
          </a:p>
        </p:txBody>
      </p:sp>
      <p:sp>
        <p:nvSpPr>
          <p:cNvPr id="5" name="文本框 4"/>
          <p:cNvSpPr txBox="1"/>
          <p:nvPr/>
        </p:nvSpPr>
        <p:spPr>
          <a:xfrm>
            <a:off x="356360" y="1229322"/>
            <a:ext cx="2952147" cy="400110"/>
          </a:xfrm>
          <a:prstGeom prst="rect">
            <a:avLst/>
          </a:prstGeom>
          <a:noFill/>
        </p:spPr>
        <p:txBody>
          <a:bodyPr wrap="square">
            <a:spAutoFit/>
          </a:bodyPr>
          <a:lstStyle/>
          <a:p>
            <a:r>
              <a:rPr lang="zh-CN" altLang="en-US" sz="2000" b="1" dirty="0">
                <a:solidFill>
                  <a:srgbClr val="000000"/>
                </a:solidFill>
                <a:latin typeface="Times New Roman" panose="02020603050405020304" charset="0"/>
              </a:rPr>
              <a:t>标准差</a:t>
            </a:r>
            <a:r>
              <a:rPr lang="en-US" altLang="zh-CN" sz="2000" b="1" i="1" dirty="0">
                <a:solidFill>
                  <a:srgbClr val="000000"/>
                </a:solidFill>
                <a:latin typeface="Times New Roman" panose="02020603050405020304" charset="0"/>
              </a:rPr>
              <a:t>σ</a:t>
            </a:r>
            <a:r>
              <a:rPr lang="zh-CN" altLang="en-US" sz="2000" b="1" dirty="0">
                <a:solidFill>
                  <a:srgbClr val="000000"/>
                </a:solidFill>
                <a:latin typeface="Times New Roman" panose="02020603050405020304" charset="0"/>
              </a:rPr>
              <a:t>的统计意义：</a:t>
            </a:r>
            <a:endParaRPr lang="zh-CN" altLang="en-US" sz="2000" dirty="0"/>
          </a:p>
        </p:txBody>
      </p:sp>
      <mc:AlternateContent xmlns:mc="http://schemas.openxmlformats.org/markup-compatibility/2006">
        <mc:Choice xmlns:a14="http://schemas.microsoft.com/office/drawing/2010/main" Requires="a14">
          <p:sp>
            <p:nvSpPr>
              <p:cNvPr id="10" name="Object 5"/>
              <p:cNvSpPr txBox="1"/>
              <p:nvPr/>
            </p:nvSpPr>
            <p:spPr bwMode="auto">
              <a:xfrm>
                <a:off x="2785523" y="792255"/>
                <a:ext cx="2952147" cy="1425404"/>
              </a:xfrm>
              <a:prstGeom prst="rect">
                <a:avLst/>
              </a:prstGeom>
              <a:noFill/>
              <a:ln>
                <a:noFill/>
              </a:ln>
            </p:spPr>
            <p:txBody>
              <a:bodyPr>
                <a:noAutofit/>
              </a:bodyPr>
              <a:lstStyle/>
              <a:p>
                <a14:m>
                  <m:oMathPara xmlns:m="http://schemas.openxmlformats.org/officeDocument/2006/math">
                    <m:oMathParaPr>
                      <m:jc m:val="left"/>
                    </m:oMathParaPr>
                    <m:oMath xmlns:m="http://schemas.openxmlformats.org/officeDocument/2006/math">
                      <m:r>
                        <a:rPr lang="zh-CN" altLang="en-US" sz="2000" i="1">
                          <a:solidFill>
                            <a:srgbClr val="000000"/>
                          </a:solidFill>
                          <a:latin typeface="Cambria Math" panose="02040503050406030204" pitchFamily="18" charset="0"/>
                        </a:rPr>
                        <m:t>𝜎</m:t>
                      </m:r>
                      <m:r>
                        <a:rPr lang="zh-CN" altLang="en-US" sz="2000" i="1">
                          <a:solidFill>
                            <a:srgbClr val="000000"/>
                          </a:solidFill>
                          <a:latin typeface="Cambria Math" panose="02040503050406030204" pitchFamily="18" charset="0"/>
                        </a:rPr>
                        <m:t>=</m:t>
                      </m:r>
                      <m:func>
                        <m:funcPr>
                          <m:ctrlPr>
                            <a:rPr lang="zh-CN" altLang="en-US" sz="2000" i="1">
                              <a:solidFill>
                                <a:srgbClr val="000000"/>
                              </a:solidFill>
                              <a:latin typeface="Cambria Math" panose="02040503050406030204" pitchFamily="18" charset="0"/>
                            </a:rPr>
                          </m:ctrlPr>
                        </m:funcPr>
                        <m:fName>
                          <m:limLow>
                            <m:limLowPr>
                              <m:ctrlPr>
                                <a:rPr lang="zh-CN" altLang="en-US" sz="2000" i="1">
                                  <a:solidFill>
                                    <a:srgbClr val="000000"/>
                                  </a:solidFill>
                                  <a:latin typeface="Cambria Math" panose="02040503050406030204" pitchFamily="18" charset="0"/>
                                </a:rPr>
                              </m:ctrlPr>
                            </m:limLowPr>
                            <m:e>
                              <m:r>
                                <m:rPr>
                                  <m:sty m:val="p"/>
                                </m:rPr>
                                <a:rPr lang="zh-CN" altLang="en-US" sz="2000" i="0">
                                  <a:solidFill>
                                    <a:srgbClr val="000000"/>
                                  </a:solidFill>
                                  <a:latin typeface="Cambria Math" panose="02040503050406030204" pitchFamily="18" charset="0"/>
                                </a:rPr>
                                <m:t>lim</m:t>
                              </m:r>
                            </m:e>
                            <m:lim>
                              <m:r>
                                <a:rPr lang="zh-CN" altLang="en-US" sz="2000" i="1">
                                  <a:solidFill>
                                    <a:srgbClr val="000000"/>
                                  </a:solidFill>
                                  <a:latin typeface="Cambria Math" panose="02040503050406030204" pitchFamily="18" charset="0"/>
                                </a:rPr>
                                <m:t>𝑛</m:t>
                              </m:r>
                              <m:r>
                                <a:rPr lang="zh-CN" altLang="en-US" sz="2000" i="1">
                                  <a:solidFill>
                                    <a:srgbClr val="000000"/>
                                  </a:solidFill>
                                  <a:latin typeface="Cambria Math" panose="02040503050406030204" pitchFamily="18" charset="0"/>
                                </a:rPr>
                                <m:t>→∞</m:t>
                              </m:r>
                            </m:lim>
                          </m:limLow>
                        </m:fName>
                        <m:e>
                          <m:rad>
                            <m:radPr>
                              <m:degHide m:val="on"/>
                              <m:ctrlPr>
                                <a:rPr lang="zh-CN" altLang="en-US" sz="2000" i="1">
                                  <a:solidFill>
                                    <a:srgbClr val="000000"/>
                                  </a:solidFill>
                                  <a:latin typeface="Cambria Math" panose="02040503050406030204" pitchFamily="18" charset="0"/>
                                </a:rPr>
                              </m:ctrlPr>
                            </m:radPr>
                            <m:deg/>
                            <m:e>
                              <m:f>
                                <m:fPr>
                                  <m:ctrlPr>
                                    <a:rPr lang="zh-CN" altLang="en-US" sz="2000" i="1">
                                      <a:solidFill>
                                        <a:srgbClr val="000000"/>
                                      </a:solidFill>
                                      <a:latin typeface="Cambria Math" panose="02040503050406030204" pitchFamily="18" charset="0"/>
                                    </a:rPr>
                                  </m:ctrlPr>
                                </m:fPr>
                                <m:num>
                                  <m:r>
                                    <a:rPr lang="zh-CN" altLang="en-US" sz="2000" i="1">
                                      <a:solidFill>
                                        <a:srgbClr val="000000"/>
                                      </a:solidFill>
                                      <a:latin typeface="Cambria Math" panose="02040503050406030204" pitchFamily="18" charset="0"/>
                                    </a:rPr>
                                    <m:t>1</m:t>
                                  </m:r>
                                </m:num>
                                <m:den>
                                  <m:r>
                                    <a:rPr lang="zh-CN" altLang="en-US" sz="2000" i="1">
                                      <a:solidFill>
                                        <a:srgbClr val="000000"/>
                                      </a:solidFill>
                                      <a:latin typeface="Cambria Math" panose="02040503050406030204" pitchFamily="18" charset="0"/>
                                    </a:rPr>
                                    <m:t>𝑛</m:t>
                                  </m:r>
                                </m:den>
                              </m:f>
                              <m:nary>
                                <m:naryPr>
                                  <m:chr m:val="∑"/>
                                  <m:ctrlPr>
                                    <a:rPr lang="zh-CN" altLang="en-US" sz="2000" i="1">
                                      <a:solidFill>
                                        <a:srgbClr val="000000"/>
                                      </a:solidFill>
                                      <a:latin typeface="Cambria Math" panose="02040503050406030204" pitchFamily="18" charset="0"/>
                                    </a:rPr>
                                  </m:ctrlPr>
                                </m:naryPr>
                                <m:sub>
                                  <m:r>
                                    <a:rPr lang="zh-CN" altLang="en-US" sz="2000" i="1">
                                      <a:solidFill>
                                        <a:srgbClr val="000000"/>
                                      </a:solidFill>
                                      <a:latin typeface="Cambria Math" panose="02040503050406030204" pitchFamily="18" charset="0"/>
                                    </a:rPr>
                                    <m:t>𝑖</m:t>
                                  </m:r>
                                  <m:r>
                                    <a:rPr lang="zh-CN" altLang="en-US" sz="2000" i="1">
                                      <a:solidFill>
                                        <a:srgbClr val="000000"/>
                                      </a:solidFill>
                                      <a:latin typeface="Cambria Math" panose="02040503050406030204" pitchFamily="18" charset="0"/>
                                    </a:rPr>
                                    <m:t>=</m:t>
                                  </m:r>
                                  <m:r>
                                    <a:rPr lang="zh-CN" altLang="en-US" sz="2000" i="1">
                                      <a:solidFill>
                                        <a:srgbClr val="000000"/>
                                      </a:solidFill>
                                      <a:latin typeface="Cambria Math" panose="02040503050406030204" pitchFamily="18" charset="0"/>
                                    </a:rPr>
                                    <m:t>1</m:t>
                                  </m:r>
                                </m:sub>
                                <m:sup>
                                  <m:r>
                                    <a:rPr lang="zh-CN" altLang="en-US" sz="2000" i="1">
                                      <a:solidFill>
                                        <a:srgbClr val="000000"/>
                                      </a:solidFill>
                                      <a:latin typeface="Cambria Math" panose="02040503050406030204" pitchFamily="18" charset="0"/>
                                    </a:rPr>
                                    <m:t>𝑛</m:t>
                                  </m:r>
                                </m:sup>
                                <m:e>
                                  <m:r>
                                    <a:rPr lang="zh-CN" altLang="en-US" sz="2000" i="1">
                                      <a:solidFill>
                                        <a:srgbClr val="000000"/>
                                      </a:solidFill>
                                      <a:latin typeface="Cambria Math" panose="02040503050406030204" pitchFamily="18" charset="0"/>
                                    </a:rPr>
                                    <m:t>(</m:t>
                                  </m:r>
                                  <m:sSub>
                                    <m:sSubPr>
                                      <m:ctrlPr>
                                        <a:rPr lang="zh-CN" altLang="en-US" sz="2000" i="1">
                                          <a:solidFill>
                                            <a:srgbClr val="000000"/>
                                          </a:solidFill>
                                          <a:latin typeface="Cambria Math" panose="02040503050406030204" pitchFamily="18" charset="0"/>
                                        </a:rPr>
                                      </m:ctrlPr>
                                    </m:sSubPr>
                                    <m:e>
                                      <m:r>
                                        <a:rPr lang="zh-CN" altLang="en-US" sz="2000" i="1">
                                          <a:solidFill>
                                            <a:srgbClr val="000000"/>
                                          </a:solidFill>
                                          <a:latin typeface="Cambria Math" panose="02040503050406030204" pitchFamily="18" charset="0"/>
                                        </a:rPr>
                                        <m:t>𝑥</m:t>
                                      </m:r>
                                    </m:e>
                                    <m:sub>
                                      <m:r>
                                        <a:rPr lang="zh-CN" altLang="en-US" sz="2000" i="1">
                                          <a:solidFill>
                                            <a:srgbClr val="000000"/>
                                          </a:solidFill>
                                          <a:latin typeface="Cambria Math" panose="02040503050406030204" pitchFamily="18" charset="0"/>
                                        </a:rPr>
                                        <m:t>𝑖</m:t>
                                      </m:r>
                                    </m:sub>
                                  </m:sSub>
                                  <m:r>
                                    <a:rPr lang="zh-CN" altLang="en-US" sz="2000" i="1">
                                      <a:solidFill>
                                        <a:srgbClr val="000000"/>
                                      </a:solidFill>
                                      <a:latin typeface="Cambria Math" panose="02040503050406030204" pitchFamily="18" charset="0"/>
                                    </a:rPr>
                                    <m:t>−</m:t>
                                  </m:r>
                                  <m:r>
                                    <a:rPr lang="zh-CN" altLang="en-US" sz="2000" i="1">
                                      <a:solidFill>
                                        <a:srgbClr val="000000"/>
                                      </a:solidFill>
                                      <a:latin typeface="Cambria Math" panose="02040503050406030204" pitchFamily="18" charset="0"/>
                                    </a:rPr>
                                    <m:t>𝜇</m:t>
                                  </m:r>
                                  <m:sSup>
                                    <m:sSupPr>
                                      <m:ctrlPr>
                                        <a:rPr lang="zh-CN" altLang="en-US" sz="2000" i="1">
                                          <a:solidFill>
                                            <a:srgbClr val="000000"/>
                                          </a:solidFill>
                                          <a:latin typeface="Cambria Math" panose="02040503050406030204" pitchFamily="18" charset="0"/>
                                        </a:rPr>
                                      </m:ctrlPr>
                                    </m:sSupPr>
                                    <m:e>
                                      <m:r>
                                        <a:rPr lang="zh-CN" altLang="en-US" sz="2000" i="1">
                                          <a:solidFill>
                                            <a:srgbClr val="000000"/>
                                          </a:solidFill>
                                          <a:latin typeface="Cambria Math" panose="02040503050406030204" pitchFamily="18" charset="0"/>
                                        </a:rPr>
                                        <m:t>)</m:t>
                                      </m:r>
                                    </m:e>
                                    <m:sup>
                                      <m:r>
                                        <a:rPr lang="zh-CN" altLang="en-US" sz="2000" i="1">
                                          <a:solidFill>
                                            <a:srgbClr val="000000"/>
                                          </a:solidFill>
                                          <a:latin typeface="Cambria Math" panose="02040503050406030204" pitchFamily="18" charset="0"/>
                                        </a:rPr>
                                        <m:t>2</m:t>
                                      </m:r>
                                    </m:sup>
                                  </m:sSup>
                                </m:e>
                              </m:nary>
                            </m:e>
                          </m:rad>
                        </m:e>
                      </m:func>
                    </m:oMath>
                  </m:oMathPara>
                </a14:m>
                <a:endParaRPr lang="zh-CN" altLang="en-US" sz="2000" dirty="0"/>
              </a:p>
            </p:txBody>
          </p:sp>
        </mc:Choice>
        <mc:Fallback>
          <p:sp>
            <p:nvSpPr>
              <p:cNvPr id="10" name="Object 5"/>
              <p:cNvSpPr txBox="1">
                <a:spLocks noRot="1" noChangeAspect="1" noMove="1" noResize="1" noEditPoints="1" noAdjustHandles="1" noChangeArrowheads="1" noChangeShapeType="1" noTextEdit="1"/>
              </p:cNvSpPr>
              <p:nvPr/>
            </p:nvSpPr>
            <p:spPr bwMode="auto">
              <a:xfrm>
                <a:off x="2785523" y="792255"/>
                <a:ext cx="2952147" cy="1425404"/>
              </a:xfrm>
              <a:prstGeom prst="rect">
                <a:avLst/>
              </a:prstGeom>
              <a:blipFill rotWithShape="1">
                <a:blip r:embed="rId2"/>
                <a:stretch>
                  <a:fillRect l="-14" t="-29" r="15" b="17"/>
                </a:stretch>
              </a:blipFill>
              <a:ln>
                <a:noFill/>
              </a:ln>
            </p:spPr>
            <p:txBody>
              <a:bodyPr/>
              <a:lstStyle/>
              <a:p>
                <a:r>
                  <a:rPr lang="zh-CN" altLang="en-US">
                    <a:noFill/>
                  </a:rPr>
                  <a:t> </a:t>
                </a:r>
              </a:p>
            </p:txBody>
          </p:sp>
        </mc:Fallback>
      </mc:AlternateContent>
      <p:graphicFrame>
        <p:nvGraphicFramePr>
          <p:cNvPr id="14" name="表格 13"/>
          <p:cNvGraphicFramePr>
            <a:graphicFrameLocks noGrp="1"/>
          </p:cNvGraphicFramePr>
          <p:nvPr/>
        </p:nvGraphicFramePr>
        <p:xfrm>
          <a:off x="835711" y="4203046"/>
          <a:ext cx="3543092" cy="2070099"/>
        </p:xfrm>
        <a:graphic>
          <a:graphicData uri="http://schemas.openxmlformats.org/drawingml/2006/table">
            <a:tbl>
              <a:tblPr firstRow="1" bandRow="1">
                <a:tableStyleId>{FABFCF23-3B69-468F-B69F-88F6DE6A72F2}</a:tableStyleId>
              </a:tblPr>
              <a:tblGrid>
                <a:gridCol w="1788477"/>
                <a:gridCol w="1754615"/>
              </a:tblGrid>
              <a:tr h="367603">
                <a:tc>
                  <a:txBody>
                    <a:bodyPr/>
                    <a:lstStyle/>
                    <a:p>
                      <a:pPr algn="ctr"/>
                      <a:r>
                        <a:rPr lang="zh-CN" altLang="en-US" sz="2000" dirty="0"/>
                        <a:t>测量值区间</a:t>
                      </a:r>
                      <a:endParaRPr lang="zh-CN" altLang="en-US" sz="2000" b="1" dirty="0">
                        <a:solidFill>
                          <a:schemeClr val="bg1"/>
                        </a:solidFill>
                      </a:endParaRPr>
                    </a:p>
                  </a:txBody>
                  <a:tcPr marL="91449" marR="91449" marT="45726" marB="457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CN" altLang="en-US" sz="2000" dirty="0"/>
                        <a:t>置信概率</a:t>
                      </a:r>
                      <a:endParaRPr lang="zh-CN" altLang="en-US" sz="2000" b="1" dirty="0">
                        <a:solidFill>
                          <a:schemeClr val="bg1"/>
                        </a:solidFill>
                      </a:endParaRPr>
                    </a:p>
                  </a:txBody>
                  <a:tcPr marL="91449" marR="91449" marT="45726" marB="457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57949">
                <a:tc>
                  <a:txBody>
                    <a:bodyPr/>
                    <a:lstStyle/>
                    <a:p>
                      <a:pPr algn="ctr"/>
                      <a:r>
                        <a:rPr lang="zh-CN" altLang="en-US" sz="2000" dirty="0"/>
                        <a:t>[</a:t>
                      </a:r>
                      <a:r>
                        <a:rPr lang="zh-CN" altLang="en-US" sz="2000" i="1" dirty="0">
                          <a:sym typeface="Symbol" panose="05050102010706020507" charset="0"/>
                        </a:rPr>
                        <a:t></a:t>
                      </a:r>
                      <a:r>
                        <a:rPr lang="zh-CN" altLang="en-US" sz="2000" i="1" dirty="0"/>
                        <a:t>-</a:t>
                      </a:r>
                      <a:r>
                        <a:rPr lang="zh-CN" altLang="en-US" sz="2000" i="1" dirty="0">
                          <a:sym typeface="Symbol" panose="05050102010706020507" charset="0"/>
                        </a:rPr>
                        <a:t></a:t>
                      </a:r>
                      <a:r>
                        <a:rPr lang="zh-CN" altLang="en-US" sz="2000" dirty="0"/>
                        <a:t>，</a:t>
                      </a:r>
                      <a:r>
                        <a:rPr lang="zh-CN" altLang="en-US" sz="2000" i="1" dirty="0">
                          <a:sym typeface="Symbol" panose="05050102010706020507" charset="0"/>
                        </a:rPr>
                        <a:t></a:t>
                      </a:r>
                      <a:r>
                        <a:rPr lang="zh-CN" altLang="en-US" sz="2000" i="0" dirty="0"/>
                        <a:t>+</a:t>
                      </a:r>
                      <a:r>
                        <a:rPr lang="zh-CN" altLang="en-US" sz="2000" i="1" dirty="0">
                          <a:sym typeface="Symbol" panose="05050102010706020507" charset="0"/>
                        </a:rPr>
                        <a:t></a:t>
                      </a:r>
                      <a:r>
                        <a:rPr lang="zh-CN" altLang="en-US" sz="2000" dirty="0"/>
                        <a:t>]</a:t>
                      </a:r>
                      <a:endParaRPr lang="zh-CN" altLang="en-US" sz="2000" dirty="0">
                        <a:solidFill>
                          <a:srgbClr val="000000"/>
                        </a:solidFill>
                      </a:endParaRPr>
                    </a:p>
                  </a:txBody>
                  <a:tcPr marL="91449" marR="91449" marT="45726" marB="457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000" dirty="0">
                          <a:latin typeface="Times New Roman" panose="02020603050405020304" charset="0"/>
                          <a:cs typeface="Times New Roman" panose="02020603050405020304" charset="0"/>
                        </a:rPr>
                        <a:t>68.3%</a:t>
                      </a:r>
                      <a:endParaRPr lang="zh-CN" altLang="en-US" sz="2000" dirty="0">
                        <a:solidFill>
                          <a:srgbClr val="000000"/>
                        </a:solidFill>
                        <a:latin typeface="Times New Roman" panose="02020603050405020304" charset="0"/>
                        <a:cs typeface="Times New Roman" panose="02020603050405020304" charset="0"/>
                      </a:endParaRPr>
                    </a:p>
                  </a:txBody>
                  <a:tcPr marL="91449" marR="91449" marT="45726" marB="457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57949">
                <a:tc>
                  <a:txBody>
                    <a:bodyPr/>
                    <a:lstStyle/>
                    <a:p>
                      <a:pPr algn="ctr"/>
                      <a:r>
                        <a:rPr lang="zh-CN" altLang="en-US" sz="2000" dirty="0"/>
                        <a:t>[</a:t>
                      </a:r>
                      <a:r>
                        <a:rPr lang="zh-CN" altLang="en-US" sz="2000" i="1" dirty="0">
                          <a:sym typeface="Symbol" panose="05050102010706020507" charset="0"/>
                        </a:rPr>
                        <a:t></a:t>
                      </a:r>
                      <a:r>
                        <a:rPr lang="zh-CN" altLang="en-US" sz="2000" dirty="0"/>
                        <a:t>-2</a:t>
                      </a:r>
                      <a:r>
                        <a:rPr lang="zh-CN" altLang="en-US" sz="2000" i="1" dirty="0">
                          <a:sym typeface="Symbol" panose="05050102010706020507" charset="0"/>
                        </a:rPr>
                        <a:t></a:t>
                      </a:r>
                      <a:r>
                        <a:rPr lang="zh-CN" altLang="en-US" sz="2000" dirty="0"/>
                        <a:t>，</a:t>
                      </a:r>
                      <a:r>
                        <a:rPr lang="zh-CN" altLang="en-US" sz="2000" i="1" dirty="0">
                          <a:sym typeface="Symbol" panose="05050102010706020507" charset="0"/>
                        </a:rPr>
                        <a:t></a:t>
                      </a:r>
                      <a:r>
                        <a:rPr lang="zh-CN" altLang="en-US" sz="2000" dirty="0"/>
                        <a:t>+2</a:t>
                      </a:r>
                      <a:r>
                        <a:rPr lang="zh-CN" altLang="en-US" sz="2000" i="1" dirty="0">
                          <a:sym typeface="Symbol" panose="05050102010706020507" charset="0"/>
                        </a:rPr>
                        <a:t></a:t>
                      </a:r>
                      <a:r>
                        <a:rPr lang="zh-CN" altLang="en-US" sz="2000" dirty="0"/>
                        <a:t>]</a:t>
                      </a:r>
                      <a:endParaRPr lang="zh-CN" altLang="en-US" sz="2000" dirty="0">
                        <a:solidFill>
                          <a:srgbClr val="000000"/>
                        </a:solidFill>
                      </a:endParaRPr>
                    </a:p>
                  </a:txBody>
                  <a:tcPr marL="91449" marR="91449" marT="45726" marB="457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000" dirty="0">
                          <a:latin typeface="Times New Roman" panose="02020603050405020304" charset="0"/>
                          <a:cs typeface="Times New Roman" panose="02020603050405020304" charset="0"/>
                        </a:rPr>
                        <a:t>95.4%</a:t>
                      </a:r>
                      <a:endParaRPr lang="zh-CN" altLang="en-US" sz="2000" dirty="0">
                        <a:solidFill>
                          <a:srgbClr val="000000"/>
                        </a:solidFill>
                        <a:latin typeface="Times New Roman" panose="02020603050405020304" charset="0"/>
                        <a:cs typeface="Times New Roman" panose="02020603050405020304" charset="0"/>
                      </a:endParaRPr>
                    </a:p>
                  </a:txBody>
                  <a:tcPr marL="91449" marR="91449" marT="45726" marB="457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57949">
                <a:tc>
                  <a:txBody>
                    <a:bodyPr/>
                    <a:lstStyle/>
                    <a:p>
                      <a:pPr algn="ctr"/>
                      <a:r>
                        <a:rPr lang="zh-CN" altLang="en-US" sz="2000" dirty="0"/>
                        <a:t>[</a:t>
                      </a:r>
                      <a:r>
                        <a:rPr lang="zh-CN" altLang="en-US" sz="2000" i="1" dirty="0">
                          <a:sym typeface="Symbol" panose="05050102010706020507" charset="0"/>
                        </a:rPr>
                        <a:t></a:t>
                      </a:r>
                      <a:r>
                        <a:rPr lang="zh-CN" altLang="en-US" sz="2000" dirty="0"/>
                        <a:t>-3</a:t>
                      </a:r>
                      <a:r>
                        <a:rPr lang="zh-CN" altLang="en-US" sz="2000" i="1" dirty="0">
                          <a:sym typeface="Symbol" panose="05050102010706020507" charset="0"/>
                        </a:rPr>
                        <a:t></a:t>
                      </a:r>
                      <a:r>
                        <a:rPr lang="zh-CN" altLang="en-US" sz="2000" dirty="0"/>
                        <a:t>，</a:t>
                      </a:r>
                      <a:r>
                        <a:rPr lang="zh-CN" altLang="en-US" sz="2000" i="1" dirty="0">
                          <a:sym typeface="Symbol" panose="05050102010706020507" charset="0"/>
                        </a:rPr>
                        <a:t></a:t>
                      </a:r>
                      <a:r>
                        <a:rPr lang="zh-CN" altLang="en-US" sz="2000" dirty="0"/>
                        <a:t>+3</a:t>
                      </a:r>
                      <a:r>
                        <a:rPr lang="zh-CN" altLang="en-US" sz="2000" i="1" dirty="0">
                          <a:sym typeface="Symbol" panose="05050102010706020507" charset="0"/>
                        </a:rPr>
                        <a:t></a:t>
                      </a:r>
                      <a:r>
                        <a:rPr lang="zh-CN" altLang="en-US" sz="2000" dirty="0"/>
                        <a:t>]</a:t>
                      </a:r>
                      <a:endParaRPr lang="zh-CN" altLang="en-US" sz="2000" dirty="0">
                        <a:solidFill>
                          <a:srgbClr val="000000"/>
                        </a:solidFill>
                      </a:endParaRPr>
                    </a:p>
                  </a:txBody>
                  <a:tcPr marL="91449" marR="91449" marT="45726" marB="457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000" dirty="0">
                          <a:latin typeface="Times New Roman" panose="02020603050405020304" charset="0"/>
                          <a:cs typeface="Times New Roman" panose="02020603050405020304" charset="0"/>
                        </a:rPr>
                        <a:t>99.7%</a:t>
                      </a:r>
                      <a:endParaRPr lang="zh-CN" altLang="en-US" sz="2000" dirty="0">
                        <a:solidFill>
                          <a:srgbClr val="000000"/>
                        </a:solidFill>
                        <a:latin typeface="Times New Roman" panose="02020603050405020304" charset="0"/>
                        <a:cs typeface="Times New Roman" panose="02020603050405020304" charset="0"/>
                      </a:endParaRPr>
                    </a:p>
                  </a:txBody>
                  <a:tcPr marL="91449" marR="91449" marT="45726" marB="457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grpSp>
        <p:nvGrpSpPr>
          <p:cNvPr id="24" name="组合 23"/>
          <p:cNvGrpSpPr/>
          <p:nvPr/>
        </p:nvGrpSpPr>
        <p:grpSpPr>
          <a:xfrm>
            <a:off x="356360" y="1829487"/>
            <a:ext cx="5296819" cy="2124608"/>
            <a:chOff x="-9479" y="3132033"/>
            <a:chExt cx="3198061" cy="2124608"/>
          </a:xfrm>
        </p:grpSpPr>
        <mc:AlternateContent xmlns:mc="http://schemas.openxmlformats.org/markup-compatibility/2006">
          <mc:Choice xmlns:a14="http://schemas.microsoft.com/office/drawing/2010/main" Requires="a14">
            <p:sp>
              <p:nvSpPr>
                <p:cNvPr id="13" name="Object 3"/>
                <p:cNvSpPr txBox="1"/>
                <p:nvPr/>
              </p:nvSpPr>
              <p:spPr bwMode="auto">
                <a:xfrm>
                  <a:off x="168711" y="3132033"/>
                  <a:ext cx="3019871" cy="1724498"/>
                </a:xfrm>
                <a:prstGeom prst="rect">
                  <a:avLst/>
                </a:prstGeom>
                <a:noFill/>
                <a:ln>
                  <a:noFill/>
                </a:ln>
              </p:spPr>
              <p:txBody>
                <a:bodyPr>
                  <a:normAutofit/>
                </a:bodyPr>
                <a:lstStyle/>
                <a:p>
                  <a14:m>
                    <m:oMathPara xmlns:m="http://schemas.openxmlformats.org/officeDocument/2006/math">
                      <m:oMathParaPr>
                        <m:jc m:val="left"/>
                      </m:oMathParaPr>
                      <m:oMath xmlns:m="http://schemas.openxmlformats.org/officeDocument/2006/math">
                        <m:r>
                          <a:rPr lang="zh-CN" altLang="en-US" sz="2000" i="1" smtClean="0">
                            <a:solidFill>
                              <a:srgbClr val="000000"/>
                            </a:solidFill>
                            <a:latin typeface="Cambria Math" panose="02040503050406030204" pitchFamily="18" charset="0"/>
                          </a:rPr>
                          <m:t>𝑃</m:t>
                        </m:r>
                        <m:r>
                          <a:rPr lang="en-US" altLang="zh-CN" sz="2000" b="0" i="1" smtClean="0">
                            <a:solidFill>
                              <a:srgbClr val="000000"/>
                            </a:solidFill>
                            <a:latin typeface="Cambria Math" panose="02040503050406030204" pitchFamily="18" charset="0"/>
                          </a:rPr>
                          <m:t>(</m:t>
                        </m:r>
                        <m:r>
                          <a:rPr lang="zh-CN" altLang="en-US" sz="2000" b="0" i="1" smtClean="0">
                            <a:solidFill>
                              <a:srgbClr val="000000"/>
                            </a:solidFill>
                            <a:latin typeface="Cambria Math" panose="02040503050406030204" pitchFamily="18" charset="0"/>
                          </a:rPr>
                          <m:t>𝜎</m:t>
                        </m:r>
                        <m:r>
                          <a:rPr lang="en-US" altLang="zh-CN" sz="2000" b="0" i="1" smtClean="0">
                            <a:solidFill>
                              <a:srgbClr val="000000"/>
                            </a:solidFill>
                            <a:latin typeface="Cambria Math" panose="02040503050406030204" pitchFamily="18" charset="0"/>
                          </a:rPr>
                          <m:t>)</m:t>
                        </m:r>
                        <m:r>
                          <a:rPr lang="zh-CN" altLang="en-US" sz="2000" i="1" smtClean="0">
                            <a:solidFill>
                              <a:srgbClr val="000000"/>
                            </a:solidFill>
                            <a:latin typeface="Cambria Math" panose="02040503050406030204" pitchFamily="18" charset="0"/>
                          </a:rPr>
                          <m:t>=</m:t>
                        </m:r>
                        <m:nary>
                          <m:naryPr>
                            <m:limLoc m:val="undOvr"/>
                            <m:ctrlPr>
                              <a:rPr lang="zh-CN" altLang="en-US" sz="2000" i="1">
                                <a:solidFill>
                                  <a:srgbClr val="000000"/>
                                </a:solidFill>
                                <a:latin typeface="Cambria Math" panose="02040503050406030204" pitchFamily="18" charset="0"/>
                              </a:rPr>
                            </m:ctrlPr>
                          </m:naryPr>
                          <m:sub>
                            <m:r>
                              <a:rPr lang="zh-CN" altLang="en-US" sz="2000" i="1">
                                <a:solidFill>
                                  <a:srgbClr val="000000"/>
                                </a:solidFill>
                                <a:latin typeface="Cambria Math" panose="02040503050406030204" pitchFamily="18" charset="0"/>
                              </a:rPr>
                              <m:t>𝜇</m:t>
                            </m:r>
                            <m:r>
                              <a:rPr lang="zh-CN" altLang="en-US" sz="2000" i="1">
                                <a:solidFill>
                                  <a:srgbClr val="000000"/>
                                </a:solidFill>
                                <a:latin typeface="Cambria Math" panose="02040503050406030204" pitchFamily="18" charset="0"/>
                              </a:rPr>
                              <m:t>−</m:t>
                            </m:r>
                            <m:r>
                              <a:rPr lang="zh-CN" altLang="en-US" sz="2000" i="1">
                                <a:solidFill>
                                  <a:srgbClr val="000000"/>
                                </a:solidFill>
                                <a:latin typeface="Cambria Math" panose="02040503050406030204" pitchFamily="18" charset="0"/>
                              </a:rPr>
                              <m:t>𝜎</m:t>
                            </m:r>
                          </m:sub>
                          <m:sup>
                            <m:r>
                              <a:rPr lang="zh-CN" altLang="en-US" sz="2000" i="1">
                                <a:solidFill>
                                  <a:srgbClr val="000000"/>
                                </a:solidFill>
                                <a:latin typeface="Cambria Math" panose="02040503050406030204" pitchFamily="18" charset="0"/>
                              </a:rPr>
                              <m:t>𝜇</m:t>
                            </m:r>
                            <m:r>
                              <a:rPr lang="zh-CN" altLang="en-US" sz="2000" i="1">
                                <a:solidFill>
                                  <a:srgbClr val="000000"/>
                                </a:solidFill>
                                <a:latin typeface="Cambria Math" panose="02040503050406030204" pitchFamily="18" charset="0"/>
                              </a:rPr>
                              <m:t>+</m:t>
                            </m:r>
                            <m:r>
                              <a:rPr lang="zh-CN" altLang="en-US" sz="2000" i="1">
                                <a:solidFill>
                                  <a:srgbClr val="000000"/>
                                </a:solidFill>
                                <a:latin typeface="Cambria Math" panose="02040503050406030204" pitchFamily="18" charset="0"/>
                              </a:rPr>
                              <m:t>𝜎</m:t>
                            </m:r>
                          </m:sup>
                          <m:e>
                            <m:r>
                              <a:rPr lang="zh-CN" altLang="en-US" sz="2000" i="1">
                                <a:solidFill>
                                  <a:srgbClr val="000000"/>
                                </a:solidFill>
                                <a:latin typeface="Cambria Math" panose="02040503050406030204" pitchFamily="18" charset="0"/>
                              </a:rPr>
                              <m:t>𝑓</m:t>
                            </m:r>
                            <m:r>
                              <a:rPr lang="zh-CN" altLang="en-US" sz="2000" i="1">
                                <a:solidFill>
                                  <a:srgbClr val="000000"/>
                                </a:solidFill>
                                <a:latin typeface="Cambria Math" panose="02040503050406030204" pitchFamily="18" charset="0"/>
                              </a:rPr>
                              <m:t>(</m:t>
                            </m:r>
                            <m:r>
                              <a:rPr lang="zh-CN" altLang="en-US" sz="2000" i="1">
                                <a:solidFill>
                                  <a:srgbClr val="000000"/>
                                </a:solidFill>
                                <a:latin typeface="Cambria Math" panose="02040503050406030204" pitchFamily="18" charset="0"/>
                              </a:rPr>
                              <m:t>𝑥</m:t>
                            </m:r>
                            <m:r>
                              <a:rPr lang="zh-CN" altLang="en-US" sz="2000" i="1">
                                <a:solidFill>
                                  <a:srgbClr val="000000"/>
                                </a:solidFill>
                                <a:latin typeface="Cambria Math" panose="02040503050406030204" pitchFamily="18" charset="0"/>
                              </a:rPr>
                              <m:t>)</m:t>
                            </m:r>
                            <m:r>
                              <a:rPr lang="zh-CN" altLang="en-US" sz="2000" i="1">
                                <a:solidFill>
                                  <a:srgbClr val="000000"/>
                                </a:solidFill>
                                <a:latin typeface="Cambria Math" panose="02040503050406030204" pitchFamily="18" charset="0"/>
                              </a:rPr>
                              <m:t>𝑑𝑥</m:t>
                            </m:r>
                          </m:e>
                        </m:nary>
                      </m:oMath>
                    </m:oMathPara>
                  </a14:m>
                  <a:endParaRPr lang="en-US" altLang="zh-CN" sz="2000" dirty="0"/>
                </a:p>
                <a:p>
                  <a:r>
                    <a:rPr lang="en-US" altLang="zh-CN" sz="2000" dirty="0"/>
                    <a:t>=</a:t>
                  </a:r>
                  <a:r>
                    <a:rPr lang="zh-CN" altLang="en-US" sz="2000" dirty="0">
                      <a:solidFill>
                        <a:srgbClr val="000000"/>
                      </a:solidFill>
                    </a:rPr>
                    <a:t> </a:t>
                  </a:r>
                  <a14:m>
                    <m:oMath xmlns:m="http://schemas.openxmlformats.org/officeDocument/2006/math">
                      <m:nary>
                        <m:naryPr>
                          <m:limLoc m:val="undOvr"/>
                          <m:ctrlPr>
                            <a:rPr lang="zh-CN" altLang="en-US" sz="2000" i="1">
                              <a:solidFill>
                                <a:srgbClr val="000000"/>
                              </a:solidFill>
                              <a:latin typeface="Cambria Math" panose="02040503050406030204" pitchFamily="18" charset="0"/>
                            </a:rPr>
                          </m:ctrlPr>
                        </m:naryPr>
                        <m:sub>
                          <m:r>
                            <a:rPr lang="zh-CN" altLang="en-US" sz="2000" i="1">
                              <a:solidFill>
                                <a:srgbClr val="000000"/>
                              </a:solidFill>
                              <a:latin typeface="Cambria Math" panose="02040503050406030204" pitchFamily="18" charset="0"/>
                            </a:rPr>
                            <m:t>𝜇</m:t>
                          </m:r>
                          <m:r>
                            <a:rPr lang="zh-CN" altLang="en-US" sz="2000" i="1">
                              <a:solidFill>
                                <a:srgbClr val="000000"/>
                              </a:solidFill>
                              <a:latin typeface="Cambria Math" panose="02040503050406030204" pitchFamily="18" charset="0"/>
                            </a:rPr>
                            <m:t>−</m:t>
                          </m:r>
                          <m:r>
                            <a:rPr lang="zh-CN" altLang="en-US" sz="2000" i="1">
                              <a:solidFill>
                                <a:srgbClr val="000000"/>
                              </a:solidFill>
                              <a:latin typeface="Cambria Math" panose="02040503050406030204" pitchFamily="18" charset="0"/>
                            </a:rPr>
                            <m:t>𝜎</m:t>
                          </m:r>
                        </m:sub>
                        <m:sup>
                          <m:r>
                            <a:rPr lang="zh-CN" altLang="en-US" sz="2000" i="1">
                              <a:solidFill>
                                <a:srgbClr val="000000"/>
                              </a:solidFill>
                              <a:latin typeface="Cambria Math" panose="02040503050406030204" pitchFamily="18" charset="0"/>
                            </a:rPr>
                            <m:t>𝜇</m:t>
                          </m:r>
                          <m:r>
                            <a:rPr lang="zh-CN" altLang="en-US" sz="2000" i="1">
                              <a:solidFill>
                                <a:srgbClr val="000000"/>
                              </a:solidFill>
                              <a:latin typeface="Cambria Math" panose="02040503050406030204" pitchFamily="18" charset="0"/>
                            </a:rPr>
                            <m:t>+</m:t>
                          </m:r>
                          <m:r>
                            <a:rPr lang="zh-CN" altLang="en-US" sz="2000" i="1">
                              <a:solidFill>
                                <a:srgbClr val="000000"/>
                              </a:solidFill>
                              <a:latin typeface="Cambria Math" panose="02040503050406030204" pitchFamily="18" charset="0"/>
                            </a:rPr>
                            <m:t>𝜎</m:t>
                          </m:r>
                        </m:sup>
                        <m:e>
                          <m:f>
                            <m:fPr>
                              <m:ctrlPr>
                                <a:rPr lang="en-US" altLang="zh-CN" sz="2000" i="1" smtClean="0">
                                  <a:solidFill>
                                    <a:srgbClr val="000000"/>
                                  </a:solidFill>
                                  <a:latin typeface="Cambria Math" panose="02040503050406030204" pitchFamily="18" charset="0"/>
                                </a:rPr>
                              </m:ctrlPr>
                            </m:fPr>
                            <m:num>
                              <m:r>
                                <a:rPr lang="en-US" altLang="zh-CN" sz="2000" i="1">
                                  <a:solidFill>
                                    <a:srgbClr val="000000"/>
                                  </a:solidFill>
                                  <a:latin typeface="Cambria Math" panose="02040503050406030204" pitchFamily="18" charset="0"/>
                                </a:rPr>
                                <m:t>1</m:t>
                              </m:r>
                            </m:num>
                            <m:den>
                              <m:r>
                                <a:rPr lang="zh-CN" altLang="en-US" sz="2000" i="1" smtClean="0">
                                  <a:solidFill>
                                    <a:srgbClr val="000000"/>
                                  </a:solidFill>
                                  <a:latin typeface="Cambria Math" panose="02040503050406030204" pitchFamily="18" charset="0"/>
                                </a:rPr>
                                <m:t>𝜎</m:t>
                              </m:r>
                              <m:rad>
                                <m:radPr>
                                  <m:degHide m:val="on"/>
                                  <m:ctrlPr>
                                    <a:rPr lang="zh-CN" altLang="en-US" sz="2000" i="1" smtClean="0">
                                      <a:solidFill>
                                        <a:srgbClr val="000000"/>
                                      </a:solidFill>
                                      <a:latin typeface="Cambria Math" panose="02040503050406030204" pitchFamily="18" charset="0"/>
                                    </a:rPr>
                                  </m:ctrlPr>
                                </m:radPr>
                                <m:deg/>
                                <m:e>
                                  <m:r>
                                    <a:rPr lang="en-US" altLang="zh-CN" sz="2000" i="1">
                                      <a:solidFill>
                                        <a:srgbClr val="000000"/>
                                      </a:solidFill>
                                      <a:latin typeface="Cambria Math" panose="02040503050406030204" pitchFamily="18" charset="0"/>
                                    </a:rPr>
                                    <m:t>2</m:t>
                                  </m:r>
                                  <m:r>
                                    <a:rPr lang="zh-CN" altLang="en-US" sz="2000" i="1" smtClean="0">
                                      <a:solidFill>
                                        <a:srgbClr val="000000"/>
                                      </a:solidFill>
                                      <a:latin typeface="Cambria Math" panose="02040503050406030204" pitchFamily="18" charset="0"/>
                                    </a:rPr>
                                    <m:t>𝜋</m:t>
                                  </m:r>
                                </m:e>
                              </m:rad>
                            </m:den>
                          </m:f>
                          <m:r>
                            <a:rPr lang="en-US" altLang="zh-CN" sz="2000" b="0" i="1" smtClean="0">
                              <a:solidFill>
                                <a:srgbClr val="000000"/>
                              </a:solidFill>
                              <a:latin typeface="Cambria Math" panose="02040503050406030204" pitchFamily="18" charset="0"/>
                            </a:rPr>
                            <m:t>𝑒𝑥𝑝</m:t>
                          </m:r>
                          <m:d>
                            <m:dPr>
                              <m:begChr m:val="["/>
                              <m:endChr m:val="]"/>
                              <m:ctrlPr>
                                <a:rPr lang="en-US" altLang="zh-CN" sz="2000" b="0" i="1" smtClean="0">
                                  <a:solidFill>
                                    <a:srgbClr val="000000"/>
                                  </a:solidFill>
                                  <a:latin typeface="Cambria Math" panose="02040503050406030204" pitchFamily="18" charset="0"/>
                                </a:rPr>
                              </m:ctrlPr>
                            </m:dPr>
                            <m:e>
                              <m:r>
                                <a:rPr lang="en-US" altLang="zh-CN" sz="2000" i="1">
                                  <a:solidFill>
                                    <a:srgbClr val="000000"/>
                                  </a:solidFill>
                                  <a:latin typeface="Cambria Math" panose="02040503050406030204" pitchFamily="18" charset="0"/>
                                </a:rPr>
                                <m:t>−</m:t>
                              </m:r>
                              <m:f>
                                <m:fPr>
                                  <m:ctrlPr>
                                    <a:rPr lang="en-US" altLang="zh-CN" sz="2000" i="1" smtClean="0">
                                      <a:solidFill>
                                        <a:srgbClr val="000000"/>
                                      </a:solidFill>
                                      <a:latin typeface="Cambria Math" panose="02040503050406030204" pitchFamily="18" charset="0"/>
                                    </a:rPr>
                                  </m:ctrlPr>
                                </m:fPr>
                                <m:num>
                                  <m:r>
                                    <a:rPr lang="en-US" altLang="zh-CN" sz="2000" b="0" i="1" smtClean="0">
                                      <a:solidFill>
                                        <a:srgbClr val="000000"/>
                                      </a:solidFill>
                                      <a:latin typeface="Cambria Math" panose="02040503050406030204" pitchFamily="18" charset="0"/>
                                    </a:rPr>
                                    <m:t>1</m:t>
                                  </m:r>
                                </m:num>
                                <m:den>
                                  <m:r>
                                    <a:rPr lang="en-US" altLang="zh-CN" sz="2000" b="0" i="1" smtClean="0">
                                      <a:solidFill>
                                        <a:srgbClr val="000000"/>
                                      </a:solidFill>
                                      <a:latin typeface="Cambria Math" panose="02040503050406030204" pitchFamily="18" charset="0"/>
                                    </a:rPr>
                                    <m:t>2</m:t>
                                  </m:r>
                                </m:den>
                              </m:f>
                              <m:r>
                                <a:rPr lang="en-US" altLang="zh-CN" sz="2000" i="1">
                                  <a:solidFill>
                                    <a:srgbClr val="000000"/>
                                  </a:solidFill>
                                  <a:latin typeface="Cambria Math" panose="02040503050406030204" pitchFamily="18" charset="0"/>
                                </a:rPr>
                                <m:t>(</m:t>
                              </m:r>
                              <m:sSup>
                                <m:sSupPr>
                                  <m:ctrlPr>
                                    <a:rPr lang="en-US" altLang="zh-CN" sz="2000" i="1" smtClean="0">
                                      <a:solidFill>
                                        <a:srgbClr val="000000"/>
                                      </a:solidFill>
                                      <a:latin typeface="Cambria Math" panose="02040503050406030204" pitchFamily="18" charset="0"/>
                                    </a:rPr>
                                  </m:ctrlPr>
                                </m:sSupPr>
                                <m:e>
                                  <m:r>
                                    <a:rPr lang="en-US" altLang="zh-CN" sz="2000" b="0" i="1" smtClean="0">
                                      <a:solidFill>
                                        <a:srgbClr val="000000"/>
                                      </a:solidFill>
                                      <a:latin typeface="Cambria Math" panose="02040503050406030204" pitchFamily="18" charset="0"/>
                                    </a:rPr>
                                    <m:t>(</m:t>
                                  </m:r>
                                  <m:f>
                                    <m:fPr>
                                      <m:ctrlPr>
                                        <a:rPr lang="en-US" altLang="zh-CN" sz="2000" i="1">
                                          <a:solidFill>
                                            <a:srgbClr val="000000"/>
                                          </a:solidFill>
                                          <a:latin typeface="Cambria Math" panose="02040503050406030204" pitchFamily="18" charset="0"/>
                                        </a:rPr>
                                      </m:ctrlPr>
                                    </m:fPr>
                                    <m:num>
                                      <m:r>
                                        <a:rPr lang="en-US" altLang="zh-CN" sz="2000" i="1">
                                          <a:solidFill>
                                            <a:srgbClr val="000000"/>
                                          </a:solidFill>
                                          <a:latin typeface="Cambria Math" panose="02040503050406030204" pitchFamily="18" charset="0"/>
                                        </a:rPr>
                                        <m:t>𝑥</m:t>
                                      </m:r>
                                      <m:r>
                                        <a:rPr lang="en-US" altLang="zh-CN" sz="2000" i="1">
                                          <a:solidFill>
                                            <a:srgbClr val="000000"/>
                                          </a:solidFill>
                                          <a:latin typeface="Cambria Math" panose="02040503050406030204" pitchFamily="18" charset="0"/>
                                        </a:rPr>
                                        <m:t>−</m:t>
                                      </m:r>
                                      <m:r>
                                        <a:rPr lang="zh-CN" altLang="en-US" sz="2000" i="1">
                                          <a:solidFill>
                                            <a:srgbClr val="000000"/>
                                          </a:solidFill>
                                          <a:latin typeface="Cambria Math" panose="02040503050406030204" pitchFamily="18" charset="0"/>
                                        </a:rPr>
                                        <m:t>𝜇</m:t>
                                      </m:r>
                                    </m:num>
                                    <m:den>
                                      <m:r>
                                        <a:rPr lang="zh-CN" altLang="en-US" sz="2000" i="1">
                                          <a:solidFill>
                                            <a:srgbClr val="000000"/>
                                          </a:solidFill>
                                          <a:latin typeface="Cambria Math" panose="02040503050406030204" pitchFamily="18" charset="0"/>
                                        </a:rPr>
                                        <m:t>𝜎</m:t>
                                      </m:r>
                                    </m:den>
                                  </m:f>
                                  <m:r>
                                    <a:rPr lang="en-US" altLang="zh-CN" sz="2000" b="0" i="1" smtClean="0">
                                      <a:solidFill>
                                        <a:srgbClr val="000000"/>
                                      </a:solidFill>
                                      <a:latin typeface="Cambria Math" panose="02040503050406030204" pitchFamily="18" charset="0"/>
                                    </a:rPr>
                                    <m:t>)</m:t>
                                  </m:r>
                                </m:e>
                                <m:sup>
                                  <m:r>
                                    <a:rPr lang="en-US" altLang="zh-CN" sz="2000" b="0" i="1" smtClean="0">
                                      <a:solidFill>
                                        <a:srgbClr val="000000"/>
                                      </a:solidFill>
                                      <a:latin typeface="Cambria Math" panose="02040503050406030204" pitchFamily="18" charset="0"/>
                                    </a:rPr>
                                    <m:t>2</m:t>
                                  </m:r>
                                </m:sup>
                              </m:sSup>
                              <m:r>
                                <a:rPr lang="en-US" altLang="zh-CN" sz="2000" b="0" i="1" smtClean="0">
                                  <a:solidFill>
                                    <a:srgbClr val="000000"/>
                                  </a:solidFill>
                                  <a:latin typeface="Cambria Math" panose="02040503050406030204" pitchFamily="18" charset="0"/>
                                </a:rPr>
                                <m:t>)</m:t>
                              </m:r>
                            </m:e>
                          </m:d>
                          <m:r>
                            <a:rPr lang="zh-CN" altLang="en-US" sz="2000" i="1">
                              <a:solidFill>
                                <a:srgbClr val="000000"/>
                              </a:solidFill>
                              <a:latin typeface="Cambria Math" panose="02040503050406030204" pitchFamily="18" charset="0"/>
                            </a:rPr>
                            <m:t>𝑑𝑥</m:t>
                          </m:r>
                          <m:r>
                            <a:rPr lang="en-US" altLang="zh-CN" sz="2000" b="0" i="1" smtClean="0">
                              <a:solidFill>
                                <a:srgbClr val="000000"/>
                              </a:solidFill>
                              <a:latin typeface="Cambria Math" panose="02040503050406030204" pitchFamily="18" charset="0"/>
                            </a:rPr>
                            <m:t>    </m:t>
                          </m:r>
                        </m:e>
                      </m:nary>
                    </m:oMath>
                  </a14:m>
                  <a:endParaRPr lang="zh-CN" altLang="en-US" sz="2000" dirty="0"/>
                </a:p>
              </p:txBody>
            </p:sp>
          </mc:Choice>
          <mc:Fallback>
            <p:sp>
              <p:nvSpPr>
                <p:cNvPr id="13" name="Object 3"/>
                <p:cNvSpPr txBox="1">
                  <a:spLocks noRot="1" noChangeAspect="1" noMove="1" noResize="1" noEditPoints="1" noAdjustHandles="1" noChangeArrowheads="1" noChangeShapeType="1" noTextEdit="1"/>
                </p:cNvSpPr>
                <p:nvPr/>
              </p:nvSpPr>
              <p:spPr bwMode="auto">
                <a:xfrm>
                  <a:off x="168711" y="3132033"/>
                  <a:ext cx="3019871" cy="1724498"/>
                </a:xfrm>
                <a:prstGeom prst="rect">
                  <a:avLst/>
                </a:prstGeom>
                <a:blipFill rotWithShape="1">
                  <a:blip r:embed="rId3"/>
                </a:blipFill>
                <a:ln>
                  <a:noFill/>
                </a:ln>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3" name="文本框 22"/>
                <p:cNvSpPr txBox="1"/>
                <p:nvPr/>
              </p:nvSpPr>
              <p:spPr>
                <a:xfrm>
                  <a:off x="-9479" y="4856531"/>
                  <a:ext cx="1053295" cy="400110"/>
                </a:xfrm>
                <a:prstGeom prst="rect">
                  <a:avLst/>
                </a:prstGeom>
                <a:noFill/>
              </p:spPr>
              <p:txBody>
                <a:bodyPr wrap="square">
                  <a:spAutoFit/>
                </a:bodyPr>
                <a:lstStyle/>
                <a:p>
                  <a14:m>
                    <m:oMathPara xmlns:m="http://schemas.openxmlformats.org/officeDocument/2006/math">
                      <m:oMathParaPr>
                        <m:jc m:val="centerGroup"/>
                      </m:oMathParaPr>
                      <m:oMath xmlns:m="http://schemas.openxmlformats.org/officeDocument/2006/math">
                        <m:r>
                          <a:rPr lang="zh-CN" altLang="en-US" sz="2000" i="1" smtClean="0">
                            <a:solidFill>
                              <a:srgbClr val="000000"/>
                            </a:solidFill>
                            <a:latin typeface="Cambria Math" panose="02040503050406030204" pitchFamily="18" charset="0"/>
                          </a:rPr>
                          <m:t>=</m:t>
                        </m:r>
                        <m:r>
                          <a:rPr lang="zh-CN" altLang="en-US" sz="2000" i="1" smtClean="0">
                            <a:solidFill>
                              <a:srgbClr val="000000"/>
                            </a:solidFill>
                            <a:latin typeface="Cambria Math" panose="02040503050406030204" pitchFamily="18" charset="0"/>
                          </a:rPr>
                          <m:t>68</m:t>
                        </m:r>
                        <m:r>
                          <a:rPr lang="zh-CN" altLang="en-US" sz="2000" i="1" smtClean="0">
                            <a:solidFill>
                              <a:srgbClr val="000000"/>
                            </a:solidFill>
                            <a:latin typeface="Cambria Math" panose="02040503050406030204" pitchFamily="18" charset="0"/>
                          </a:rPr>
                          <m:t>.</m:t>
                        </m:r>
                        <m:r>
                          <a:rPr lang="zh-CN" altLang="en-US" sz="2000" i="1" smtClean="0">
                            <a:solidFill>
                              <a:srgbClr val="000000"/>
                            </a:solidFill>
                            <a:latin typeface="Cambria Math" panose="02040503050406030204" pitchFamily="18" charset="0"/>
                          </a:rPr>
                          <m:t>3</m:t>
                        </m:r>
                        <m:r>
                          <a:rPr lang="zh-CN" altLang="en-US" sz="2000" i="1" smtClean="0">
                            <a:solidFill>
                              <a:srgbClr val="000000"/>
                            </a:solidFill>
                            <a:latin typeface="Cambria Math" panose="02040503050406030204" pitchFamily="18" charset="0"/>
                          </a:rPr>
                          <m:t>%</m:t>
                        </m:r>
                      </m:oMath>
                    </m:oMathPara>
                  </a14:m>
                  <a:endParaRPr lang="zh-CN" altLang="en-US" sz="2000" dirty="0">
                    <a:latin typeface="Cambria Math" panose="02040503050406030204" pitchFamily="18" charset="0"/>
                  </a:endParaRPr>
                </a:p>
              </p:txBody>
            </p:sp>
          </mc:Choice>
          <mc:Fallback>
            <p:sp>
              <p:nvSpPr>
                <p:cNvPr id="23" name="文本框 22"/>
                <p:cNvSpPr txBox="1">
                  <a:spLocks noRot="1" noChangeAspect="1" noMove="1" noResize="1" noEditPoints="1" noAdjustHandles="1" noChangeArrowheads="1" noChangeShapeType="1" noTextEdit="1"/>
                </p:cNvSpPr>
                <p:nvPr/>
              </p:nvSpPr>
              <p:spPr>
                <a:xfrm>
                  <a:off x="-9479" y="4856531"/>
                  <a:ext cx="1053295" cy="400110"/>
                </a:xfrm>
                <a:prstGeom prst="rect">
                  <a:avLst/>
                </a:prstGeom>
                <a:blipFill rotWithShape="1">
                  <a:blip r:embed="rId4"/>
                </a:blipFill>
              </p:spPr>
              <p:txBody>
                <a:bodyPr/>
                <a:lstStyle/>
                <a:p>
                  <a:r>
                    <a:rPr lang="zh-CN" altLang="en-US">
                      <a:noFill/>
                    </a:rPr>
                    <a:t> </a:t>
                  </a:r>
                </a:p>
              </p:txBody>
            </p:sp>
          </mc:Fallback>
        </mc:AlternateContent>
      </p:grpSp>
      <p:sp>
        <p:nvSpPr>
          <p:cNvPr id="28" name="文本框 27"/>
          <p:cNvSpPr txBox="1"/>
          <p:nvPr/>
        </p:nvSpPr>
        <p:spPr>
          <a:xfrm>
            <a:off x="6939138" y="3584763"/>
            <a:ext cx="1338828" cy="369332"/>
          </a:xfrm>
          <a:prstGeom prst="rect">
            <a:avLst/>
          </a:prstGeom>
          <a:noFill/>
        </p:spPr>
        <p:txBody>
          <a:bodyPr wrap="none" rtlCol="0">
            <a:spAutoFit/>
          </a:bodyPr>
          <a:lstStyle/>
          <a:p>
            <a:r>
              <a:rPr lang="zh-CN" altLang="en-US" dirty="0"/>
              <a:t>曲线的拐点</a:t>
            </a:r>
            <a:endParaRPr lang="zh-CN" altLang="en-US" dirty="0"/>
          </a:p>
        </p:txBody>
      </p:sp>
      <p:grpSp>
        <p:nvGrpSpPr>
          <p:cNvPr id="15" name="组合 14"/>
          <p:cNvGrpSpPr/>
          <p:nvPr/>
        </p:nvGrpSpPr>
        <p:grpSpPr>
          <a:xfrm>
            <a:off x="4593043" y="5336355"/>
            <a:ext cx="4194597" cy="581813"/>
            <a:chOff x="5205875" y="4627156"/>
            <a:chExt cx="3491680" cy="472880"/>
          </a:xfrm>
        </p:grpSpPr>
        <p:pic>
          <p:nvPicPr>
            <p:cNvPr id="16" name="图片 15"/>
            <p:cNvPicPr>
              <a:picLocks noChangeAspect="1"/>
            </p:cNvPicPr>
            <p:nvPr/>
          </p:nvPicPr>
          <p:blipFill rotWithShape="1">
            <a:blip r:embed="rId5"/>
            <a:srcRect r="37966"/>
            <a:stretch>
              <a:fillRect/>
            </a:stretch>
          </p:blipFill>
          <p:spPr>
            <a:xfrm>
              <a:off x="5205875" y="4627156"/>
              <a:ext cx="2357076" cy="469433"/>
            </a:xfrm>
            <a:prstGeom prst="rect">
              <a:avLst/>
            </a:prstGeom>
          </p:spPr>
        </p:pic>
        <p:pic>
          <p:nvPicPr>
            <p:cNvPr id="18" name="图片 17"/>
            <p:cNvPicPr>
              <a:picLocks noChangeAspect="1"/>
            </p:cNvPicPr>
            <p:nvPr/>
          </p:nvPicPr>
          <p:blipFill rotWithShape="1">
            <a:blip r:embed="rId5"/>
            <a:srcRect l="69451"/>
            <a:stretch>
              <a:fillRect/>
            </a:stretch>
          </p:blipFill>
          <p:spPr>
            <a:xfrm>
              <a:off x="7432966" y="4630603"/>
              <a:ext cx="1264589" cy="469433"/>
            </a:xfrm>
            <a:prstGeom prst="rect">
              <a:avLst/>
            </a:prstGeom>
          </p:spPr>
        </p:pic>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2800" b="1" dirty="0">
                <a:solidFill>
                  <a:srgbClr val="000000"/>
                </a:solidFill>
                <a:latin typeface="Times New Roman" panose="02020603050405020304" charset="0"/>
              </a:rPr>
              <a:t>测量结果的评价</a:t>
            </a:r>
            <a:endParaRPr lang="zh-CN" altLang="en-US" sz="2800" dirty="0"/>
          </a:p>
        </p:txBody>
      </p:sp>
      <p:sp>
        <p:nvSpPr>
          <p:cNvPr id="3" name="灯片编号占位符 2"/>
          <p:cNvSpPr>
            <a:spLocks noGrp="1"/>
          </p:cNvSpPr>
          <p:nvPr>
            <p:ph type="sldNum" sz="quarter" idx="12"/>
          </p:nvPr>
        </p:nvSpPr>
        <p:spPr/>
        <p:txBody>
          <a:bodyPr/>
          <a:lstStyle/>
          <a:p>
            <a:fld id="{1AAC388E-FA9E-4A2C-95EA-1F6B3A07935A}" type="slidenum">
              <a:rPr lang="zh-CN" altLang="en-US" smtClean="0"/>
            </a:fld>
            <a:endParaRPr lang="zh-CN" altLang="en-US" dirty="0"/>
          </a:p>
        </p:txBody>
      </p:sp>
      <p:sp>
        <p:nvSpPr>
          <p:cNvPr id="4" name="Rectangle 5"/>
          <p:cNvSpPr>
            <a:spLocks noChangeArrowheads="1"/>
          </p:cNvSpPr>
          <p:nvPr/>
        </p:nvSpPr>
        <p:spPr bwMode="auto">
          <a:xfrm>
            <a:off x="427542" y="1691035"/>
            <a:ext cx="46799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kumimoji="1" sz="2400" b="1">
                <a:solidFill>
                  <a:schemeClr val="tx1"/>
                </a:solidFill>
                <a:latin typeface="Times New Roman" panose="02020603050405020304" charset="0"/>
                <a:ea typeface="宋体" panose="02010600030101010101" pitchFamily="2" charset="-122"/>
              </a:defRPr>
            </a:lvl1pPr>
            <a:lvl2pPr marL="742950" indent="-285750">
              <a:defRPr kumimoji="1" sz="2400" b="1">
                <a:solidFill>
                  <a:schemeClr val="tx1"/>
                </a:solidFill>
                <a:latin typeface="Times New Roman" panose="02020603050405020304" charset="0"/>
                <a:ea typeface="宋体" panose="02010600030101010101" pitchFamily="2" charset="-122"/>
              </a:defRPr>
            </a:lvl2pPr>
            <a:lvl3pPr marL="1143000" indent="-228600">
              <a:defRPr kumimoji="1" sz="2400" b="1">
                <a:solidFill>
                  <a:schemeClr val="tx1"/>
                </a:solidFill>
                <a:latin typeface="Times New Roman" panose="02020603050405020304" charset="0"/>
                <a:ea typeface="宋体" panose="02010600030101010101" pitchFamily="2" charset="-122"/>
              </a:defRPr>
            </a:lvl3pPr>
            <a:lvl4pPr marL="1600200" indent="-228600">
              <a:defRPr kumimoji="1" sz="2400" b="1">
                <a:solidFill>
                  <a:schemeClr val="tx1"/>
                </a:solidFill>
                <a:latin typeface="Times New Roman" panose="02020603050405020304" charset="0"/>
                <a:ea typeface="宋体" panose="02010600030101010101" pitchFamily="2" charset="-122"/>
              </a:defRPr>
            </a:lvl4pPr>
            <a:lvl5pPr marL="2057400" indent="-228600">
              <a:defRPr kumimoji="1" sz="2400" b="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charset="0"/>
                <a:ea typeface="宋体" panose="02010600030101010101" pitchFamily="2" charset="-122"/>
              </a:defRPr>
            </a:lvl9pPr>
          </a:lstStyle>
          <a:p>
            <a:pPr eaLnBrk="1" hangingPunct="1">
              <a:spcBef>
                <a:spcPct val="20000"/>
              </a:spcBef>
              <a:buClr>
                <a:srgbClr val="954F72"/>
              </a:buClr>
              <a:buSzPct val="60000"/>
              <a:buFont typeface="Wingdings" panose="05000000000000000000" pitchFamily="2" charset="2"/>
              <a:buNone/>
            </a:pPr>
            <a:r>
              <a:rPr lang="en-US" altLang="zh-CN" dirty="0">
                <a:solidFill>
                  <a:srgbClr val="2E75B6"/>
                </a:solidFill>
                <a:latin typeface="隶书" panose="02010509060101010101" pitchFamily="49" charset="-122"/>
                <a:ea typeface="隶书" panose="02010509060101010101" pitchFamily="49" charset="-122"/>
              </a:rPr>
              <a:t>(1)</a:t>
            </a:r>
            <a:r>
              <a:rPr lang="zh-CN" altLang="en-US" dirty="0">
                <a:solidFill>
                  <a:srgbClr val="2E75B6"/>
                </a:solidFill>
                <a:latin typeface="隶书" panose="02010509060101010101" pitchFamily="49" charset="-122"/>
                <a:ea typeface="隶书" panose="02010509060101010101" pitchFamily="49" charset="-122"/>
              </a:rPr>
              <a:t>精密度</a:t>
            </a:r>
            <a:r>
              <a:rPr lang="en-US" altLang="zh-CN" dirty="0">
                <a:solidFill>
                  <a:srgbClr val="2E75B6"/>
                </a:solidFill>
                <a:latin typeface="隶书" panose="02010509060101010101" pitchFamily="49" charset="-122"/>
                <a:ea typeface="隶书" panose="02010509060101010101" pitchFamily="49" charset="-122"/>
              </a:rPr>
              <a:t>(2)</a:t>
            </a:r>
            <a:r>
              <a:rPr lang="zh-CN" altLang="en-US" dirty="0">
                <a:solidFill>
                  <a:srgbClr val="2E75B6"/>
                </a:solidFill>
                <a:latin typeface="隶书" panose="02010509060101010101" pitchFamily="49" charset="-122"/>
                <a:ea typeface="隶书" panose="02010509060101010101" pitchFamily="49" charset="-122"/>
              </a:rPr>
              <a:t>准确度 </a:t>
            </a:r>
            <a:r>
              <a:rPr lang="en-US" altLang="zh-CN" dirty="0">
                <a:solidFill>
                  <a:srgbClr val="2E75B6"/>
                </a:solidFill>
                <a:latin typeface="隶书" panose="02010509060101010101" pitchFamily="49" charset="-122"/>
                <a:ea typeface="隶书" panose="02010509060101010101" pitchFamily="49" charset="-122"/>
              </a:rPr>
              <a:t>(3)</a:t>
            </a:r>
            <a:r>
              <a:rPr lang="zh-CN" altLang="en-US" dirty="0">
                <a:solidFill>
                  <a:srgbClr val="2E75B6"/>
                </a:solidFill>
                <a:latin typeface="隶书" panose="02010509060101010101" pitchFamily="49" charset="-122"/>
                <a:ea typeface="隶书" panose="02010509060101010101" pitchFamily="49" charset="-122"/>
              </a:rPr>
              <a:t>精确度 </a:t>
            </a:r>
            <a:endParaRPr lang="zh-CN" altLang="en-US" dirty="0">
              <a:solidFill>
                <a:srgbClr val="2E75B6"/>
              </a:solidFill>
              <a:latin typeface="隶书" panose="02010509060101010101" pitchFamily="49" charset="-122"/>
              <a:ea typeface="隶书" panose="02010509060101010101" pitchFamily="49" charset="-122"/>
            </a:endParaRPr>
          </a:p>
        </p:txBody>
      </p:sp>
      <p:pic>
        <p:nvPicPr>
          <p:cNvPr id="5" name="Picture 6" descr="d1-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59363" y="2584854"/>
            <a:ext cx="5301935" cy="20607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7"/>
          <p:cNvSpPr>
            <a:spLocks noChangeArrowheads="1"/>
          </p:cNvSpPr>
          <p:nvPr/>
        </p:nvSpPr>
        <p:spPr bwMode="auto">
          <a:xfrm>
            <a:off x="1286740" y="4942457"/>
            <a:ext cx="3141663" cy="1033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kumimoji="1" sz="2400" b="1">
                <a:solidFill>
                  <a:schemeClr val="tx1"/>
                </a:solidFill>
                <a:latin typeface="Times New Roman" panose="02020603050405020304" charset="0"/>
                <a:ea typeface="宋体" panose="02010600030101010101" pitchFamily="2" charset="-122"/>
              </a:defRPr>
            </a:lvl1pPr>
            <a:lvl2pPr marL="742950" indent="-285750">
              <a:defRPr kumimoji="1" sz="2400" b="1">
                <a:solidFill>
                  <a:schemeClr val="tx1"/>
                </a:solidFill>
                <a:latin typeface="Times New Roman" panose="02020603050405020304" charset="0"/>
                <a:ea typeface="宋体" panose="02010600030101010101" pitchFamily="2" charset="-122"/>
              </a:defRPr>
            </a:lvl2pPr>
            <a:lvl3pPr marL="1143000" indent="-228600">
              <a:defRPr kumimoji="1" sz="2400" b="1">
                <a:solidFill>
                  <a:schemeClr val="tx1"/>
                </a:solidFill>
                <a:latin typeface="Times New Roman" panose="02020603050405020304" charset="0"/>
                <a:ea typeface="宋体" panose="02010600030101010101" pitchFamily="2" charset="-122"/>
              </a:defRPr>
            </a:lvl3pPr>
            <a:lvl4pPr marL="1600200" indent="-228600">
              <a:defRPr kumimoji="1" sz="2400" b="1">
                <a:solidFill>
                  <a:schemeClr val="tx1"/>
                </a:solidFill>
                <a:latin typeface="Times New Roman" panose="02020603050405020304" charset="0"/>
                <a:ea typeface="宋体" panose="02010600030101010101" pitchFamily="2" charset="-122"/>
              </a:defRPr>
            </a:lvl4pPr>
            <a:lvl5pPr marL="2057400" indent="-228600">
              <a:defRPr kumimoji="1" sz="2400" b="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charset="0"/>
                <a:ea typeface="宋体" panose="02010600030101010101" pitchFamily="2" charset="-122"/>
              </a:defRPr>
            </a:lvl9pPr>
          </a:lstStyle>
          <a:p>
            <a:pPr eaLnBrk="1" hangingPunct="1">
              <a:spcBef>
                <a:spcPct val="20000"/>
              </a:spcBef>
              <a:buClr>
                <a:srgbClr val="954F72"/>
              </a:buClr>
              <a:buSzPct val="60000"/>
              <a:buFont typeface="Wingdings" panose="05000000000000000000" pitchFamily="2" charset="2"/>
              <a:buNone/>
            </a:pPr>
            <a:r>
              <a:rPr lang="zh-CN" altLang="en-US" sz="1800" dirty="0">
                <a:solidFill>
                  <a:srgbClr val="2E75B6"/>
                </a:solidFill>
                <a:latin typeface="+mn-ea"/>
                <a:ea typeface="+mn-ea"/>
              </a:rPr>
              <a:t>图</a:t>
            </a:r>
            <a:r>
              <a:rPr lang="en-US" altLang="zh-CN" sz="1800" dirty="0">
                <a:solidFill>
                  <a:srgbClr val="2E75B6"/>
                </a:solidFill>
                <a:latin typeface="+mn-ea"/>
                <a:ea typeface="+mn-ea"/>
              </a:rPr>
              <a:t>a</a:t>
            </a:r>
            <a:r>
              <a:rPr lang="zh-CN" altLang="en-US" sz="1800" dirty="0">
                <a:solidFill>
                  <a:srgbClr val="2E75B6"/>
                </a:solidFill>
                <a:latin typeface="+mn-ea"/>
                <a:ea typeface="+mn-ea"/>
              </a:rPr>
              <a:t>准确度低、精密度高，</a:t>
            </a:r>
            <a:endParaRPr lang="zh-CN" altLang="en-US" sz="1800" dirty="0">
              <a:solidFill>
                <a:srgbClr val="2E75B6"/>
              </a:solidFill>
              <a:latin typeface="+mn-ea"/>
              <a:ea typeface="+mn-ea"/>
            </a:endParaRPr>
          </a:p>
          <a:p>
            <a:pPr eaLnBrk="1" hangingPunct="1">
              <a:spcBef>
                <a:spcPct val="20000"/>
              </a:spcBef>
              <a:buClr>
                <a:srgbClr val="954F72"/>
              </a:buClr>
              <a:buSzPct val="60000"/>
              <a:buFont typeface="Wingdings" panose="05000000000000000000" pitchFamily="2" charset="2"/>
              <a:buNone/>
            </a:pPr>
            <a:r>
              <a:rPr lang="zh-CN" altLang="en-US" sz="1800" dirty="0">
                <a:solidFill>
                  <a:srgbClr val="2E75B6"/>
                </a:solidFill>
                <a:latin typeface="+mn-ea"/>
                <a:ea typeface="+mn-ea"/>
              </a:rPr>
              <a:t>图</a:t>
            </a:r>
            <a:r>
              <a:rPr lang="en-US" altLang="zh-CN" sz="1800" dirty="0">
                <a:solidFill>
                  <a:srgbClr val="2E75B6"/>
                </a:solidFill>
                <a:latin typeface="+mn-ea"/>
                <a:ea typeface="+mn-ea"/>
              </a:rPr>
              <a:t>b</a:t>
            </a:r>
            <a:r>
              <a:rPr lang="zh-CN" altLang="en-US" sz="1800" dirty="0">
                <a:solidFill>
                  <a:srgbClr val="2E75B6"/>
                </a:solidFill>
                <a:latin typeface="+mn-ea"/>
                <a:ea typeface="+mn-ea"/>
              </a:rPr>
              <a:t>准确度高、精密度低，</a:t>
            </a:r>
            <a:endParaRPr lang="zh-CN" altLang="en-US" sz="1800" dirty="0">
              <a:solidFill>
                <a:srgbClr val="2E75B6"/>
              </a:solidFill>
              <a:latin typeface="+mn-ea"/>
              <a:ea typeface="+mn-ea"/>
            </a:endParaRPr>
          </a:p>
          <a:p>
            <a:pPr eaLnBrk="1" hangingPunct="1">
              <a:spcBef>
                <a:spcPct val="20000"/>
              </a:spcBef>
              <a:buClr>
                <a:srgbClr val="954F72"/>
              </a:buClr>
              <a:buSzPct val="60000"/>
              <a:buFont typeface="Wingdings" panose="05000000000000000000" pitchFamily="2" charset="2"/>
              <a:buNone/>
            </a:pPr>
            <a:r>
              <a:rPr lang="zh-CN" altLang="en-US" sz="1800" dirty="0">
                <a:solidFill>
                  <a:srgbClr val="2E75B6"/>
                </a:solidFill>
                <a:latin typeface="+mn-ea"/>
                <a:ea typeface="+mn-ea"/>
              </a:rPr>
              <a:t>图</a:t>
            </a:r>
            <a:r>
              <a:rPr lang="en-US" altLang="zh-CN" sz="1800" dirty="0">
                <a:solidFill>
                  <a:srgbClr val="2E75B6"/>
                </a:solidFill>
                <a:latin typeface="+mn-ea"/>
                <a:ea typeface="+mn-ea"/>
              </a:rPr>
              <a:t>c</a:t>
            </a:r>
            <a:r>
              <a:rPr lang="zh-CN" altLang="en-US" sz="1800" dirty="0">
                <a:solidFill>
                  <a:srgbClr val="2E75B6"/>
                </a:solidFill>
                <a:latin typeface="+mn-ea"/>
                <a:ea typeface="+mn-ea"/>
              </a:rPr>
              <a:t>精确度高，既准确又精密。</a:t>
            </a:r>
            <a:endParaRPr lang="zh-CN" altLang="en-US" sz="1800" dirty="0">
              <a:solidFill>
                <a:srgbClr val="2E75B6"/>
              </a:solidFill>
              <a:latin typeface="+mn-ea"/>
              <a:ea typeface="+mn-ea"/>
            </a:endParaRPr>
          </a:p>
        </p:txBody>
      </p:sp>
      <p:sp>
        <p:nvSpPr>
          <p:cNvPr id="7" name="文本框 6"/>
          <p:cNvSpPr txBox="1"/>
          <p:nvPr/>
        </p:nvSpPr>
        <p:spPr>
          <a:xfrm>
            <a:off x="4805652" y="5141581"/>
            <a:ext cx="4078985" cy="1338828"/>
          </a:xfrm>
          <a:prstGeom prst="rect">
            <a:avLst/>
          </a:prstGeom>
          <a:noFill/>
        </p:spPr>
        <p:txBody>
          <a:bodyPr wrap="square">
            <a:spAutoFit/>
          </a:bodyPr>
          <a:lstStyle/>
          <a:p>
            <a:pPr marL="285750" indent="-285750" eaLnBrk="1" hangingPunct="1">
              <a:spcBef>
                <a:spcPct val="50000"/>
              </a:spcBef>
              <a:buFont typeface="Arial" panose="020B0604020202020204" pitchFamily="34" charset="0"/>
              <a:buChar char="•"/>
            </a:pPr>
            <a:r>
              <a:rPr lang="en-US" altLang="zh-CN" sz="1400" b="0" dirty="0">
                <a:solidFill>
                  <a:srgbClr val="2E75B6"/>
                </a:solidFill>
                <a:latin typeface="+mn-ea"/>
              </a:rPr>
              <a:t> </a:t>
            </a:r>
            <a:r>
              <a:rPr lang="zh-CN" altLang="en-US" sz="1800" b="0" dirty="0">
                <a:solidFill>
                  <a:srgbClr val="2E75B6"/>
                </a:solidFill>
                <a:latin typeface="+mn-ea"/>
                <a:sym typeface="Symbol" panose="05050102010706020507" pitchFamily="18" charset="2"/>
              </a:rPr>
              <a:t></a:t>
            </a:r>
            <a:r>
              <a:rPr lang="zh-CN" altLang="en-US" sz="1800" b="0" dirty="0">
                <a:solidFill>
                  <a:srgbClr val="2E75B6"/>
                </a:solidFill>
                <a:latin typeface="+mn-ea"/>
              </a:rPr>
              <a:t>小，离散性小，测量结果相互接近，</a:t>
            </a:r>
            <a:r>
              <a:rPr lang="zh-CN" altLang="en-US" sz="1800" dirty="0">
                <a:solidFill>
                  <a:srgbClr val="2E75B6"/>
                </a:solidFill>
                <a:latin typeface="+mn-ea"/>
              </a:rPr>
              <a:t>测量精密度高</a:t>
            </a:r>
            <a:r>
              <a:rPr lang="zh-CN" altLang="en-US" sz="1800" b="0" dirty="0">
                <a:solidFill>
                  <a:srgbClr val="2E75B6"/>
                </a:solidFill>
                <a:latin typeface="+mn-ea"/>
              </a:rPr>
              <a:t>；</a:t>
            </a:r>
            <a:endParaRPr lang="en-US" altLang="zh-CN" dirty="0">
              <a:solidFill>
                <a:srgbClr val="2E75B6"/>
              </a:solidFill>
              <a:latin typeface="+mn-ea"/>
            </a:endParaRPr>
          </a:p>
          <a:p>
            <a:pPr marL="285750" indent="-285750" eaLnBrk="1" hangingPunct="1">
              <a:spcBef>
                <a:spcPct val="50000"/>
              </a:spcBef>
              <a:buFont typeface="Arial" panose="020B0604020202020204" pitchFamily="34" charset="0"/>
              <a:buChar char="•"/>
            </a:pPr>
            <a:r>
              <a:rPr lang="zh-CN" altLang="en-US" sz="1800" b="0" dirty="0">
                <a:solidFill>
                  <a:srgbClr val="2E75B6"/>
                </a:solidFill>
                <a:latin typeface="+mn-ea"/>
                <a:sym typeface="Symbol" panose="05050102010706020507" pitchFamily="18" charset="2"/>
              </a:rPr>
              <a:t></a:t>
            </a:r>
            <a:r>
              <a:rPr lang="zh-CN" altLang="en-US" sz="1800" b="0" dirty="0">
                <a:solidFill>
                  <a:srgbClr val="2E75B6"/>
                </a:solidFill>
                <a:latin typeface="+mn-ea"/>
              </a:rPr>
              <a:t>大，误差分布的范围大，</a:t>
            </a:r>
            <a:r>
              <a:rPr lang="zh-CN" altLang="en-US" dirty="0">
                <a:solidFill>
                  <a:srgbClr val="2E75B6"/>
                </a:solidFill>
                <a:latin typeface="+mn-ea"/>
              </a:rPr>
              <a:t>测量</a:t>
            </a:r>
            <a:r>
              <a:rPr lang="zh-CN" altLang="en-US" sz="1800" b="0" dirty="0">
                <a:solidFill>
                  <a:srgbClr val="2E75B6"/>
                </a:solidFill>
                <a:latin typeface="+mn-ea"/>
              </a:rPr>
              <a:t>值的离散性大，</a:t>
            </a:r>
            <a:r>
              <a:rPr lang="zh-CN" altLang="en-US" sz="1800" dirty="0">
                <a:solidFill>
                  <a:srgbClr val="2E75B6"/>
                </a:solidFill>
                <a:latin typeface="+mn-ea"/>
              </a:rPr>
              <a:t>测量的精密度低</a:t>
            </a:r>
            <a:r>
              <a:rPr lang="zh-CN" altLang="en-US" sz="1800" b="0" dirty="0">
                <a:solidFill>
                  <a:srgbClr val="2E75B6"/>
                </a:solidFill>
                <a:latin typeface="+mn-ea"/>
              </a:rPr>
              <a:t>。</a:t>
            </a:r>
            <a:r>
              <a:rPr lang="zh-CN" altLang="en-US" sz="1400" b="0" dirty="0">
                <a:solidFill>
                  <a:srgbClr val="2E75B6"/>
                </a:solidFill>
                <a:latin typeface="+mn-ea"/>
              </a:rPr>
              <a:t> </a:t>
            </a:r>
            <a:endParaRPr lang="zh-CN" altLang="en-US" sz="1400" b="0" dirty="0">
              <a:solidFill>
                <a:srgbClr val="2E75B6"/>
              </a:solidFill>
              <a:latin typeface="+mn-ea"/>
            </a:endParaRPr>
          </a:p>
        </p:txBody>
      </p:sp>
      <p:pic>
        <p:nvPicPr>
          <p:cNvPr id="8" name="Picture 9"/>
          <p:cNvPicPr>
            <a:picLocks noChangeAspect="1" noChangeArrowheads="1"/>
          </p:cNvPicPr>
          <p:nvPr/>
        </p:nvPicPr>
        <p:blipFill rotWithShape="1">
          <a:blip r:embed="rId2">
            <a:extLst>
              <a:ext uri="{28A0092B-C50C-407E-A947-70E740481C1C}">
                <a14:useLocalDpi xmlns:a14="http://schemas.microsoft.com/office/drawing/2010/main" val="0"/>
              </a:ext>
            </a:extLst>
          </a:blip>
          <a:srcRect b="21555"/>
          <a:stretch>
            <a:fillRect/>
          </a:stretch>
        </p:blipFill>
        <p:spPr bwMode="auto">
          <a:xfrm>
            <a:off x="5176624" y="1935948"/>
            <a:ext cx="3708013" cy="3111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mc:Choice xmlns:a14="http://schemas.microsoft.com/office/drawing/2010/main" Requires="a14">
          <p:sp>
            <p:nvSpPr>
              <p:cNvPr id="9" name="Object 5"/>
              <p:cNvSpPr txBox="1"/>
              <p:nvPr/>
            </p:nvSpPr>
            <p:spPr bwMode="auto">
              <a:xfrm>
                <a:off x="5561298" y="896897"/>
                <a:ext cx="2735144" cy="945240"/>
              </a:xfrm>
              <a:prstGeom prst="rect">
                <a:avLst/>
              </a:prstGeom>
              <a:noFill/>
              <a:ln>
                <a:noFill/>
              </a:ln>
            </p:spPr>
            <p:txBody>
              <a:bodyPr>
                <a:noAutofit/>
              </a:bodyPr>
              <a:lstStyle/>
              <a:p>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𝜎</m:t>
                      </m:r>
                      <m:r>
                        <a:rPr lang="zh-CN" altLang="en-US" i="1">
                          <a:solidFill>
                            <a:srgbClr val="000000"/>
                          </a:solidFill>
                          <a:latin typeface="Cambria Math" panose="02040503050406030204" pitchFamily="18" charset="0"/>
                        </a:rPr>
                        <m:t>=</m:t>
                      </m:r>
                      <m:func>
                        <m:funcPr>
                          <m:ctrlPr>
                            <a:rPr lang="zh-CN" altLang="en-US" i="1">
                              <a:solidFill>
                                <a:srgbClr val="000000"/>
                              </a:solidFill>
                              <a:latin typeface="Cambria Math" panose="02040503050406030204" pitchFamily="18" charset="0"/>
                            </a:rPr>
                          </m:ctrlPr>
                        </m:funcPr>
                        <m:fName>
                          <m:limLow>
                            <m:limLowPr>
                              <m:ctrlPr>
                                <a:rPr lang="zh-CN" altLang="en-US" i="1">
                                  <a:solidFill>
                                    <a:srgbClr val="000000"/>
                                  </a:solidFill>
                                  <a:latin typeface="Cambria Math" panose="02040503050406030204" pitchFamily="18" charset="0"/>
                                </a:rPr>
                              </m:ctrlPr>
                            </m:limLowPr>
                            <m:e>
                              <m:r>
                                <m:rPr>
                                  <m:sty m:val="p"/>
                                </m:rPr>
                                <a:rPr lang="zh-CN" altLang="en-US" i="0">
                                  <a:solidFill>
                                    <a:srgbClr val="000000"/>
                                  </a:solidFill>
                                  <a:latin typeface="Cambria Math" panose="02040503050406030204" pitchFamily="18" charset="0"/>
                                </a:rPr>
                                <m:t>lim</m:t>
                              </m:r>
                            </m:e>
                            <m:lim>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m:t>
                              </m:r>
                            </m:lim>
                          </m:limLow>
                        </m:fName>
                        <m:e>
                          <m:rad>
                            <m:radPr>
                              <m:degHide m:val="on"/>
                              <m:ctrlPr>
                                <a:rPr lang="zh-CN" altLang="en-US" i="1">
                                  <a:solidFill>
                                    <a:srgbClr val="000000"/>
                                  </a:solidFill>
                                  <a:latin typeface="Cambria Math" panose="02040503050406030204" pitchFamily="18" charset="0"/>
                                </a:rPr>
                              </m:ctrlPr>
                            </m:radPr>
                            <m:deg/>
                            <m:e>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1</m:t>
                                  </m:r>
                                </m:num>
                                <m:den>
                                  <m:r>
                                    <a:rPr lang="zh-CN" altLang="en-US" i="1">
                                      <a:solidFill>
                                        <a:srgbClr val="000000"/>
                                      </a:solidFill>
                                      <a:latin typeface="Cambria Math" panose="02040503050406030204" pitchFamily="18" charset="0"/>
                                    </a:rPr>
                                    <m:t>𝑛</m:t>
                                  </m:r>
                                </m:den>
                              </m:f>
                              <m:nary>
                                <m:naryPr>
                                  <m:chr m:val="∑"/>
                                  <m:ctrlPr>
                                    <a:rPr lang="zh-CN" altLang="en-US" i="1">
                                      <a:solidFill>
                                        <a:srgbClr val="000000"/>
                                      </a:solidFill>
                                      <a:latin typeface="Cambria Math" panose="02040503050406030204" pitchFamily="18" charset="0"/>
                                    </a:rPr>
                                  </m:ctrlPr>
                                </m:naryPr>
                                <m:sub>
                                  <m:r>
                                    <a:rPr lang="zh-CN" altLang="en-US" i="1">
                                      <a:solidFill>
                                        <a:srgbClr val="000000"/>
                                      </a:solidFill>
                                      <a:latin typeface="Cambria Math" panose="02040503050406030204" pitchFamily="18" charset="0"/>
                                    </a:rPr>
                                    <m:t>𝑖</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1</m:t>
                                  </m:r>
                                </m:sub>
                                <m:sup>
                                  <m:r>
                                    <a:rPr lang="zh-CN" altLang="en-US" i="1">
                                      <a:solidFill>
                                        <a:srgbClr val="000000"/>
                                      </a:solidFill>
                                      <a:latin typeface="Cambria Math" panose="02040503050406030204" pitchFamily="18" charset="0"/>
                                    </a:rPr>
                                    <m:t>𝑛</m:t>
                                  </m:r>
                                </m:sup>
                                <m:e>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𝑥</m:t>
                                      </m:r>
                                    </m:e>
                                    <m:sub>
                                      <m:r>
                                        <a:rPr lang="zh-CN" altLang="en-US" i="1">
                                          <a:solidFill>
                                            <a:srgbClr val="000000"/>
                                          </a:solidFill>
                                          <a:latin typeface="Cambria Math" panose="02040503050406030204" pitchFamily="18" charset="0"/>
                                        </a:rPr>
                                        <m:t>𝑖</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𝜇</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m:t>
                                      </m:r>
                                    </m:e>
                                    <m:sup>
                                      <m:r>
                                        <a:rPr lang="zh-CN" altLang="en-US" i="1">
                                          <a:solidFill>
                                            <a:srgbClr val="000000"/>
                                          </a:solidFill>
                                          <a:latin typeface="Cambria Math" panose="02040503050406030204" pitchFamily="18" charset="0"/>
                                        </a:rPr>
                                        <m:t>2</m:t>
                                      </m:r>
                                    </m:sup>
                                  </m:sSup>
                                </m:e>
                              </m:nary>
                            </m:e>
                          </m:rad>
                        </m:e>
                      </m:func>
                    </m:oMath>
                  </m:oMathPara>
                </a14:m>
                <a:endParaRPr lang="zh-CN" altLang="en-US" dirty="0"/>
              </a:p>
            </p:txBody>
          </p:sp>
        </mc:Choice>
        <mc:Fallback>
          <p:sp>
            <p:nvSpPr>
              <p:cNvPr id="9" name="Object 5"/>
              <p:cNvSpPr txBox="1">
                <a:spLocks noRot="1" noChangeAspect="1" noMove="1" noResize="1" noEditPoints="1" noAdjustHandles="1" noChangeArrowheads="1" noChangeShapeType="1" noTextEdit="1"/>
              </p:cNvSpPr>
              <p:nvPr/>
            </p:nvSpPr>
            <p:spPr bwMode="auto">
              <a:xfrm>
                <a:off x="5561298" y="896897"/>
                <a:ext cx="2735144" cy="945240"/>
              </a:xfrm>
              <a:prstGeom prst="rect">
                <a:avLst/>
              </a:prstGeom>
              <a:blipFill rotWithShape="1">
                <a:blip r:embed="rId3"/>
                <a:stretch>
                  <a:fillRect l="-22" t="-29" r="6"/>
                </a:stretch>
              </a:blipFill>
              <a:ln>
                <a:noFill/>
              </a:ln>
            </p:spPr>
            <p:txBody>
              <a:bodyPr/>
              <a:lstStyle/>
              <a:p>
                <a:r>
                  <a:rPr lang="zh-CN" altLang="en-US">
                    <a:noFill/>
                  </a:rPr>
                  <a:t> </a:t>
                </a:r>
              </a:p>
            </p:txBody>
          </p:sp>
        </mc:Fallback>
      </mc:AlternateContent>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图片 23"/>
          <p:cNvPicPr>
            <a:picLocks noChangeAspect="1"/>
          </p:cNvPicPr>
          <p:nvPr/>
        </p:nvPicPr>
        <p:blipFill>
          <a:blip r:embed="rId1"/>
          <a:stretch>
            <a:fillRect/>
          </a:stretch>
        </p:blipFill>
        <p:spPr>
          <a:xfrm>
            <a:off x="5869675" y="4309057"/>
            <a:ext cx="2961456" cy="2098670"/>
          </a:xfrm>
          <a:prstGeom prst="rect">
            <a:avLst/>
          </a:prstGeom>
        </p:spPr>
      </p:pic>
      <p:sp>
        <p:nvSpPr>
          <p:cNvPr id="2" name="标题 1"/>
          <p:cNvSpPr>
            <a:spLocks noGrp="1"/>
          </p:cNvSpPr>
          <p:nvPr>
            <p:ph type="title"/>
          </p:nvPr>
        </p:nvSpPr>
        <p:spPr/>
        <p:txBody>
          <a:bodyPr>
            <a:normAutofit/>
          </a:bodyPr>
          <a:lstStyle/>
          <a:p>
            <a:r>
              <a:rPr lang="zh-CN" altLang="en-US" sz="2800" dirty="0"/>
              <a:t>正态分布在实验中的应用</a:t>
            </a:r>
            <a:endParaRPr lang="zh-CN" altLang="en-US" sz="2800" dirty="0"/>
          </a:p>
        </p:txBody>
      </p:sp>
      <p:sp>
        <p:nvSpPr>
          <p:cNvPr id="3" name="灯片编号占位符 2"/>
          <p:cNvSpPr>
            <a:spLocks noGrp="1"/>
          </p:cNvSpPr>
          <p:nvPr>
            <p:ph type="sldNum" sz="quarter" idx="12"/>
          </p:nvPr>
        </p:nvSpPr>
        <p:spPr/>
        <p:txBody>
          <a:bodyPr/>
          <a:lstStyle/>
          <a:p>
            <a:fld id="{1AAC388E-FA9E-4A2C-95EA-1F6B3A07935A}" type="slidenum">
              <a:rPr lang="zh-CN" altLang="en-US" smtClean="0"/>
            </a:fld>
            <a:endParaRPr lang="zh-CN" altLang="en-US" dirty="0"/>
          </a:p>
        </p:txBody>
      </p:sp>
      <p:sp>
        <p:nvSpPr>
          <p:cNvPr id="5" name="文本框 5"/>
          <p:cNvSpPr txBox="1">
            <a:spLocks noChangeArrowheads="1"/>
          </p:cNvSpPr>
          <p:nvPr/>
        </p:nvSpPr>
        <p:spPr bwMode="auto">
          <a:xfrm>
            <a:off x="507921" y="1008233"/>
            <a:ext cx="8232568" cy="460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kumimoji="1" sz="2400" b="1">
                <a:solidFill>
                  <a:schemeClr val="tx1"/>
                </a:solidFill>
                <a:latin typeface="Times New Roman" panose="02020603050405020304" charset="0"/>
                <a:ea typeface="宋体" panose="02010600030101010101" pitchFamily="2" charset="-122"/>
              </a:defRPr>
            </a:lvl1pPr>
            <a:lvl2pPr marL="742950" indent="-285750">
              <a:defRPr kumimoji="1" sz="2400" b="1">
                <a:solidFill>
                  <a:schemeClr val="tx1"/>
                </a:solidFill>
                <a:latin typeface="Times New Roman" panose="02020603050405020304" charset="0"/>
                <a:ea typeface="宋体" panose="02010600030101010101" pitchFamily="2" charset="-122"/>
              </a:defRPr>
            </a:lvl2pPr>
            <a:lvl3pPr marL="1143000" indent="-228600">
              <a:defRPr kumimoji="1" sz="2400" b="1">
                <a:solidFill>
                  <a:schemeClr val="tx1"/>
                </a:solidFill>
                <a:latin typeface="Times New Roman" panose="02020603050405020304" charset="0"/>
                <a:ea typeface="宋体" panose="02010600030101010101" pitchFamily="2" charset="-122"/>
              </a:defRPr>
            </a:lvl3pPr>
            <a:lvl4pPr marL="1600200" indent="-228600">
              <a:defRPr kumimoji="1" sz="2400" b="1">
                <a:solidFill>
                  <a:schemeClr val="tx1"/>
                </a:solidFill>
                <a:latin typeface="Times New Roman" panose="02020603050405020304" charset="0"/>
                <a:ea typeface="宋体" panose="02010600030101010101" pitchFamily="2" charset="-122"/>
              </a:defRPr>
            </a:lvl4pPr>
            <a:lvl5pPr marL="2057400" indent="-228600">
              <a:defRPr kumimoji="1" sz="2400" b="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charset="0"/>
                <a:ea typeface="宋体" panose="02010600030101010101" pitchFamily="2" charset="-122"/>
              </a:defRPr>
            </a:lvl9pPr>
          </a:lstStyle>
          <a:p>
            <a:pPr eaLnBrk="1" hangingPunct="1">
              <a:lnSpc>
                <a:spcPts val="3000"/>
              </a:lnSpc>
            </a:pPr>
            <a:r>
              <a:rPr kumimoji="0" lang="zh-CN" altLang="en-US" b="0" dirty="0">
                <a:latin typeface="+mn-ea"/>
                <a:ea typeface="+mn-ea"/>
              </a:rPr>
              <a:t>物理量</a:t>
            </a:r>
            <a:r>
              <a:rPr kumimoji="0" lang="en-US" altLang="zh-CN" b="0" i="1" dirty="0">
                <a:ea typeface="+mn-ea"/>
                <a:cs typeface="Times New Roman" panose="02020603050405020304" charset="0"/>
              </a:rPr>
              <a:t>x</a:t>
            </a:r>
            <a:r>
              <a:rPr kumimoji="0" lang="zh-CN" altLang="en-US" b="0" dirty="0">
                <a:latin typeface="+mn-ea"/>
                <a:ea typeface="+mn-ea"/>
                <a:cs typeface="Times New Roman" panose="02020603050405020304" charset="0"/>
              </a:rPr>
              <a:t>，有限次独立测量的测量值为</a:t>
            </a:r>
            <a:r>
              <a:rPr kumimoji="0" lang="en-US" altLang="zh-CN" b="0" i="1" dirty="0">
                <a:ea typeface="+mn-ea"/>
                <a:cs typeface="Times New Roman" panose="02020603050405020304" charset="0"/>
              </a:rPr>
              <a:t>x</a:t>
            </a:r>
            <a:r>
              <a:rPr kumimoji="0" lang="en-US" altLang="zh-CN" b="0" i="1" baseline="-25000" dirty="0">
                <a:ea typeface="+mn-ea"/>
                <a:cs typeface="Times New Roman" panose="02020603050405020304" charset="0"/>
              </a:rPr>
              <a:t>1</a:t>
            </a:r>
            <a:r>
              <a:rPr kumimoji="0" lang="en-US" altLang="zh-CN" b="0" i="1" dirty="0">
                <a:ea typeface="+mn-ea"/>
                <a:cs typeface="Times New Roman" panose="02020603050405020304" charset="0"/>
              </a:rPr>
              <a:t>,x</a:t>
            </a:r>
            <a:r>
              <a:rPr kumimoji="0" lang="en-US" altLang="zh-CN" b="0" i="1" baseline="-25000" dirty="0">
                <a:ea typeface="+mn-ea"/>
                <a:cs typeface="Times New Roman" panose="02020603050405020304" charset="0"/>
              </a:rPr>
              <a:t>2</a:t>
            </a:r>
            <a:r>
              <a:rPr kumimoji="0" lang="en-US" altLang="zh-CN" b="0" i="1" dirty="0">
                <a:ea typeface="+mn-ea"/>
                <a:cs typeface="Times New Roman" panose="02020603050405020304" charset="0"/>
              </a:rPr>
              <a:t>…x</a:t>
            </a:r>
            <a:r>
              <a:rPr kumimoji="0" lang="en-US" altLang="zh-CN" b="0" i="1" baseline="-25000" dirty="0">
                <a:ea typeface="+mn-ea"/>
                <a:cs typeface="Times New Roman" panose="02020603050405020304" charset="0"/>
              </a:rPr>
              <a:t>i</a:t>
            </a:r>
            <a:r>
              <a:rPr kumimoji="0" lang="en-US" altLang="zh-CN" b="0" i="1" dirty="0">
                <a:ea typeface="+mn-ea"/>
                <a:cs typeface="Times New Roman" panose="02020603050405020304" charset="0"/>
              </a:rPr>
              <a:t>…</a:t>
            </a:r>
            <a:r>
              <a:rPr kumimoji="0" lang="en-US" altLang="zh-CN" b="0" i="1" dirty="0" err="1">
                <a:ea typeface="+mn-ea"/>
                <a:cs typeface="Times New Roman" panose="02020603050405020304" charset="0"/>
              </a:rPr>
              <a:t>x</a:t>
            </a:r>
            <a:r>
              <a:rPr kumimoji="0" lang="en-US" altLang="zh-CN" b="0" i="1" baseline="-25000" dirty="0" err="1">
                <a:ea typeface="+mn-ea"/>
                <a:cs typeface="Times New Roman" panose="02020603050405020304" charset="0"/>
              </a:rPr>
              <a:t>n</a:t>
            </a:r>
            <a:r>
              <a:rPr kumimoji="0" lang="zh-CN" altLang="en-US" b="0" dirty="0">
                <a:ea typeface="+mn-ea"/>
                <a:cs typeface="Times New Roman" panose="02020603050405020304" charset="0"/>
              </a:rPr>
              <a:t>，</a:t>
            </a:r>
            <a:r>
              <a:rPr kumimoji="0" lang="en-US" altLang="zh-CN" b="0" i="1" dirty="0">
                <a:ea typeface="+mn-ea"/>
                <a:cs typeface="Times New Roman" panose="02020603050405020304" charset="0"/>
              </a:rPr>
              <a:t>µ</a:t>
            </a:r>
            <a:r>
              <a:rPr kumimoji="0" lang="zh-CN" altLang="en-US" b="0" dirty="0">
                <a:ea typeface="+mn-ea"/>
                <a:cs typeface="Times New Roman" panose="02020603050405020304" charset="0"/>
              </a:rPr>
              <a:t>未知</a:t>
            </a:r>
            <a:endParaRPr kumimoji="0" lang="zh-CN" altLang="en-US" b="0" dirty="0">
              <a:ea typeface="+mn-ea"/>
              <a:cs typeface="Times New Roman" panose="02020603050405020304" charset="0"/>
            </a:endParaRPr>
          </a:p>
        </p:txBody>
      </p:sp>
      <p:grpSp>
        <p:nvGrpSpPr>
          <p:cNvPr id="16" name="组合 15"/>
          <p:cNvGrpSpPr/>
          <p:nvPr/>
        </p:nvGrpSpPr>
        <p:grpSpPr>
          <a:xfrm>
            <a:off x="747962" y="2510469"/>
            <a:ext cx="8129458" cy="1197379"/>
            <a:chOff x="522125" y="1736848"/>
            <a:chExt cx="8129458" cy="1197379"/>
          </a:xfrm>
        </p:grpSpPr>
        <p:sp>
          <p:nvSpPr>
            <p:cNvPr id="6" name="文本框 5"/>
            <p:cNvSpPr txBox="1"/>
            <p:nvPr/>
          </p:nvSpPr>
          <p:spPr>
            <a:xfrm>
              <a:off x="3379909" y="2318849"/>
              <a:ext cx="2063082" cy="400110"/>
            </a:xfrm>
            <a:prstGeom prst="rect">
              <a:avLst/>
            </a:prstGeom>
            <a:noFill/>
          </p:spPr>
          <p:txBody>
            <a:bodyPr wrap="square" rtlCol="0">
              <a:spAutoFit/>
            </a:bodyPr>
            <a:lstStyle/>
            <a:p>
              <a:r>
                <a:rPr lang="zh-CN" altLang="en-US" sz="2000" dirty="0"/>
                <a:t>贝塞尔公式计算</a:t>
              </a:r>
              <a:endParaRPr lang="zh-CN" altLang="en-US" sz="2000" dirty="0"/>
            </a:p>
          </p:txBody>
        </p:sp>
        <mc:AlternateContent xmlns:mc="http://schemas.openxmlformats.org/markup-compatibility/2006">
          <mc:Choice xmlns:a14="http://schemas.microsoft.com/office/drawing/2010/main" Requires="a14">
            <p:sp>
              <p:nvSpPr>
                <p:cNvPr id="7" name="Object 5"/>
                <p:cNvSpPr txBox="1"/>
                <p:nvPr/>
              </p:nvSpPr>
              <p:spPr bwMode="auto">
                <a:xfrm>
                  <a:off x="522125" y="1736848"/>
                  <a:ext cx="3052677" cy="945240"/>
                </a:xfrm>
                <a:prstGeom prst="rect">
                  <a:avLst/>
                </a:prstGeom>
                <a:noFill/>
                <a:ln>
                  <a:noFill/>
                </a:ln>
              </p:spPr>
              <p:txBody>
                <a:bodyPr>
                  <a:noAutofit/>
                </a:bodyPr>
                <a:lstStyle/>
                <a:p>
                  <a14:m>
                    <m:oMathPara xmlns:m="http://schemas.openxmlformats.org/officeDocument/2006/math">
                      <m:oMathParaPr>
                        <m:jc m:val="left"/>
                      </m:oMathParaPr>
                      <m:oMath xmlns:m="http://schemas.openxmlformats.org/officeDocument/2006/math">
                        <m:r>
                          <a:rPr lang="zh-CN" altLang="en-US" sz="2000" i="1">
                            <a:solidFill>
                              <a:srgbClr val="000000"/>
                            </a:solidFill>
                            <a:latin typeface="Cambria Math" panose="02040503050406030204" pitchFamily="18" charset="0"/>
                          </a:rPr>
                          <m:t>𝜎</m:t>
                        </m:r>
                        <m:r>
                          <a:rPr lang="zh-CN" altLang="en-US" sz="2000" i="1">
                            <a:solidFill>
                              <a:srgbClr val="000000"/>
                            </a:solidFill>
                            <a:latin typeface="Cambria Math" panose="02040503050406030204" pitchFamily="18" charset="0"/>
                          </a:rPr>
                          <m:t>=</m:t>
                        </m:r>
                        <m:func>
                          <m:funcPr>
                            <m:ctrlPr>
                              <a:rPr lang="zh-CN" altLang="en-US" sz="2000" i="1">
                                <a:solidFill>
                                  <a:srgbClr val="000000"/>
                                </a:solidFill>
                                <a:latin typeface="Cambria Math" panose="02040503050406030204" pitchFamily="18" charset="0"/>
                              </a:rPr>
                            </m:ctrlPr>
                          </m:funcPr>
                          <m:fName>
                            <m:limLow>
                              <m:limLowPr>
                                <m:ctrlPr>
                                  <a:rPr lang="zh-CN" altLang="en-US" sz="2000" i="1">
                                    <a:solidFill>
                                      <a:srgbClr val="000000"/>
                                    </a:solidFill>
                                    <a:latin typeface="Cambria Math" panose="02040503050406030204" pitchFamily="18" charset="0"/>
                                  </a:rPr>
                                </m:ctrlPr>
                              </m:limLowPr>
                              <m:e>
                                <m:r>
                                  <m:rPr>
                                    <m:sty m:val="p"/>
                                  </m:rPr>
                                  <a:rPr lang="zh-CN" altLang="en-US" sz="2000" i="0">
                                    <a:solidFill>
                                      <a:srgbClr val="000000"/>
                                    </a:solidFill>
                                    <a:latin typeface="Cambria Math" panose="02040503050406030204" pitchFamily="18" charset="0"/>
                                  </a:rPr>
                                  <m:t>lim</m:t>
                                </m:r>
                              </m:e>
                              <m:lim>
                                <m:r>
                                  <a:rPr lang="zh-CN" altLang="en-US" sz="2000" i="1">
                                    <a:solidFill>
                                      <a:srgbClr val="000000"/>
                                    </a:solidFill>
                                    <a:latin typeface="Cambria Math" panose="02040503050406030204" pitchFamily="18" charset="0"/>
                                  </a:rPr>
                                  <m:t>𝑛</m:t>
                                </m:r>
                                <m:r>
                                  <a:rPr lang="zh-CN" altLang="en-US" sz="2000" i="1">
                                    <a:solidFill>
                                      <a:srgbClr val="000000"/>
                                    </a:solidFill>
                                    <a:latin typeface="Cambria Math" panose="02040503050406030204" pitchFamily="18" charset="0"/>
                                  </a:rPr>
                                  <m:t>→∞</m:t>
                                </m:r>
                              </m:lim>
                            </m:limLow>
                          </m:fName>
                          <m:e>
                            <m:rad>
                              <m:radPr>
                                <m:degHide m:val="on"/>
                                <m:ctrlPr>
                                  <a:rPr lang="zh-CN" altLang="en-US" sz="2000" i="1">
                                    <a:solidFill>
                                      <a:srgbClr val="000000"/>
                                    </a:solidFill>
                                    <a:latin typeface="Cambria Math" panose="02040503050406030204" pitchFamily="18" charset="0"/>
                                  </a:rPr>
                                </m:ctrlPr>
                              </m:radPr>
                              <m:deg/>
                              <m:e>
                                <m:f>
                                  <m:fPr>
                                    <m:ctrlPr>
                                      <a:rPr lang="zh-CN" altLang="en-US" sz="2000" i="1" smtClean="0">
                                        <a:solidFill>
                                          <a:srgbClr val="FF0000"/>
                                        </a:solidFill>
                                        <a:latin typeface="Cambria Math" panose="02040503050406030204" pitchFamily="18" charset="0"/>
                                      </a:rPr>
                                    </m:ctrlPr>
                                  </m:fPr>
                                  <m:num>
                                    <m:r>
                                      <a:rPr lang="zh-CN" altLang="en-US" sz="2000" i="1">
                                        <a:solidFill>
                                          <a:srgbClr val="FF0000"/>
                                        </a:solidFill>
                                        <a:latin typeface="Cambria Math" panose="02040503050406030204" pitchFamily="18" charset="0"/>
                                      </a:rPr>
                                      <m:t>1</m:t>
                                    </m:r>
                                  </m:num>
                                  <m:den>
                                    <m:r>
                                      <a:rPr lang="zh-CN" altLang="en-US" sz="2000" i="1">
                                        <a:solidFill>
                                          <a:srgbClr val="FF0000"/>
                                        </a:solidFill>
                                        <a:latin typeface="Cambria Math" panose="02040503050406030204" pitchFamily="18" charset="0"/>
                                      </a:rPr>
                                      <m:t>𝑛</m:t>
                                    </m:r>
                                  </m:den>
                                </m:f>
                                <m:nary>
                                  <m:naryPr>
                                    <m:chr m:val="∑"/>
                                    <m:ctrlPr>
                                      <a:rPr lang="zh-CN" altLang="en-US" sz="2000" i="1">
                                        <a:solidFill>
                                          <a:srgbClr val="000000"/>
                                        </a:solidFill>
                                        <a:latin typeface="Cambria Math" panose="02040503050406030204" pitchFamily="18" charset="0"/>
                                      </a:rPr>
                                    </m:ctrlPr>
                                  </m:naryPr>
                                  <m:sub>
                                    <m:r>
                                      <a:rPr lang="zh-CN" altLang="en-US" sz="2000" i="1">
                                        <a:solidFill>
                                          <a:srgbClr val="000000"/>
                                        </a:solidFill>
                                        <a:latin typeface="Cambria Math" panose="02040503050406030204" pitchFamily="18" charset="0"/>
                                      </a:rPr>
                                      <m:t>𝑖</m:t>
                                    </m:r>
                                    <m:r>
                                      <a:rPr lang="zh-CN" altLang="en-US" sz="2000" i="1">
                                        <a:solidFill>
                                          <a:srgbClr val="000000"/>
                                        </a:solidFill>
                                        <a:latin typeface="Cambria Math" panose="02040503050406030204" pitchFamily="18" charset="0"/>
                                      </a:rPr>
                                      <m:t>=</m:t>
                                    </m:r>
                                    <m:r>
                                      <a:rPr lang="zh-CN" altLang="en-US" sz="2000" i="1">
                                        <a:solidFill>
                                          <a:srgbClr val="000000"/>
                                        </a:solidFill>
                                        <a:latin typeface="Cambria Math" panose="02040503050406030204" pitchFamily="18" charset="0"/>
                                      </a:rPr>
                                      <m:t>1</m:t>
                                    </m:r>
                                  </m:sub>
                                  <m:sup>
                                    <m:r>
                                      <a:rPr lang="zh-CN" altLang="en-US" sz="2000" i="1">
                                        <a:solidFill>
                                          <a:srgbClr val="000000"/>
                                        </a:solidFill>
                                        <a:latin typeface="Cambria Math" panose="02040503050406030204" pitchFamily="18" charset="0"/>
                                      </a:rPr>
                                      <m:t>𝑛</m:t>
                                    </m:r>
                                  </m:sup>
                                  <m:e>
                                    <m:r>
                                      <a:rPr lang="zh-CN" altLang="en-US" sz="2000" i="1">
                                        <a:solidFill>
                                          <a:srgbClr val="000000"/>
                                        </a:solidFill>
                                        <a:latin typeface="Cambria Math" panose="02040503050406030204" pitchFamily="18" charset="0"/>
                                      </a:rPr>
                                      <m:t>(</m:t>
                                    </m:r>
                                    <m:sSub>
                                      <m:sSubPr>
                                        <m:ctrlPr>
                                          <a:rPr lang="zh-CN" altLang="en-US" sz="2000" i="1">
                                            <a:solidFill>
                                              <a:srgbClr val="000000"/>
                                            </a:solidFill>
                                            <a:latin typeface="Cambria Math" panose="02040503050406030204" pitchFamily="18" charset="0"/>
                                          </a:rPr>
                                        </m:ctrlPr>
                                      </m:sSubPr>
                                      <m:e>
                                        <m:r>
                                          <a:rPr lang="zh-CN" altLang="en-US" sz="2000" i="1">
                                            <a:solidFill>
                                              <a:srgbClr val="000000"/>
                                            </a:solidFill>
                                            <a:latin typeface="Cambria Math" panose="02040503050406030204" pitchFamily="18" charset="0"/>
                                          </a:rPr>
                                          <m:t>𝑥</m:t>
                                        </m:r>
                                      </m:e>
                                      <m:sub>
                                        <m:r>
                                          <a:rPr lang="zh-CN" altLang="en-US" sz="2000" i="1">
                                            <a:solidFill>
                                              <a:srgbClr val="000000"/>
                                            </a:solidFill>
                                            <a:latin typeface="Cambria Math" panose="02040503050406030204" pitchFamily="18" charset="0"/>
                                          </a:rPr>
                                          <m:t>𝑖</m:t>
                                        </m:r>
                                      </m:sub>
                                    </m:sSub>
                                    <m:r>
                                      <a:rPr lang="zh-CN" altLang="en-US" sz="2000" i="1">
                                        <a:solidFill>
                                          <a:srgbClr val="000000"/>
                                        </a:solidFill>
                                        <a:latin typeface="Cambria Math" panose="02040503050406030204" pitchFamily="18" charset="0"/>
                                      </a:rPr>
                                      <m:t>−</m:t>
                                    </m:r>
                                    <m:r>
                                      <a:rPr lang="zh-CN" altLang="en-US" sz="2000" i="1">
                                        <a:solidFill>
                                          <a:srgbClr val="000000"/>
                                        </a:solidFill>
                                        <a:latin typeface="Cambria Math" panose="02040503050406030204" pitchFamily="18" charset="0"/>
                                      </a:rPr>
                                      <m:t>𝜇</m:t>
                                    </m:r>
                                    <m:sSup>
                                      <m:sSupPr>
                                        <m:ctrlPr>
                                          <a:rPr lang="zh-CN" altLang="en-US" sz="2000" i="1">
                                            <a:solidFill>
                                              <a:srgbClr val="000000"/>
                                            </a:solidFill>
                                            <a:latin typeface="Cambria Math" panose="02040503050406030204" pitchFamily="18" charset="0"/>
                                          </a:rPr>
                                        </m:ctrlPr>
                                      </m:sSupPr>
                                      <m:e>
                                        <m:r>
                                          <a:rPr lang="zh-CN" altLang="en-US" sz="2000" i="1">
                                            <a:solidFill>
                                              <a:srgbClr val="000000"/>
                                            </a:solidFill>
                                            <a:latin typeface="Cambria Math" panose="02040503050406030204" pitchFamily="18" charset="0"/>
                                          </a:rPr>
                                          <m:t>)</m:t>
                                        </m:r>
                                      </m:e>
                                      <m:sup>
                                        <m:r>
                                          <a:rPr lang="zh-CN" altLang="en-US" sz="2000" i="1">
                                            <a:solidFill>
                                              <a:srgbClr val="000000"/>
                                            </a:solidFill>
                                            <a:latin typeface="Cambria Math" panose="02040503050406030204" pitchFamily="18" charset="0"/>
                                          </a:rPr>
                                          <m:t>2</m:t>
                                        </m:r>
                                      </m:sup>
                                    </m:sSup>
                                  </m:e>
                                </m:nary>
                              </m:e>
                            </m:rad>
                          </m:e>
                        </m:func>
                      </m:oMath>
                    </m:oMathPara>
                  </a14:m>
                  <a:endParaRPr lang="zh-CN" altLang="en-US" sz="2000" dirty="0"/>
                </a:p>
              </p:txBody>
            </p:sp>
          </mc:Choice>
          <mc:Fallback>
            <p:sp>
              <p:nvSpPr>
                <p:cNvPr id="7" name="Object 5"/>
                <p:cNvSpPr txBox="1">
                  <a:spLocks noRot="1" noChangeAspect="1" noMove="1" noResize="1" noEditPoints="1" noAdjustHandles="1" noChangeArrowheads="1" noChangeShapeType="1" noTextEdit="1"/>
                </p:cNvSpPr>
                <p:nvPr/>
              </p:nvSpPr>
              <p:spPr bwMode="auto">
                <a:xfrm>
                  <a:off x="522125" y="1736848"/>
                  <a:ext cx="3052677" cy="945240"/>
                </a:xfrm>
                <a:prstGeom prst="rect">
                  <a:avLst/>
                </a:prstGeom>
                <a:blipFill rotWithShape="1">
                  <a:blip r:embed="rId2"/>
                </a:blipFill>
                <a:ln>
                  <a:noFill/>
                </a:ln>
              </p:spPr>
              <p:txBody>
                <a:bodyPr/>
                <a:lstStyle/>
                <a:p>
                  <a:r>
                    <a:rPr lang="zh-CN" altLang="en-US">
                      <a:noFill/>
                    </a:rPr>
                    <a:t> </a:t>
                  </a:r>
                </a:p>
              </p:txBody>
            </p:sp>
          </mc:Fallback>
        </mc:AlternateContent>
        <p:cxnSp>
          <p:nvCxnSpPr>
            <p:cNvPr id="9" name="直接箭头连接符 8"/>
            <p:cNvCxnSpPr/>
            <p:nvPr/>
          </p:nvCxnSpPr>
          <p:spPr>
            <a:xfrm>
              <a:off x="3456710" y="2275650"/>
              <a:ext cx="1883316"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1" name="文本框 10"/>
                <p:cNvSpPr txBox="1"/>
                <p:nvPr/>
              </p:nvSpPr>
              <p:spPr>
                <a:xfrm>
                  <a:off x="5498027" y="1736848"/>
                  <a:ext cx="3153556" cy="119737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altLang="zh-CN" sz="2000" b="0" i="1" smtClean="0">
                            <a:solidFill>
                              <a:schemeClr val="tx1"/>
                            </a:solidFill>
                            <a:latin typeface="Cambria Math" panose="02040503050406030204" pitchFamily="18" charset="0"/>
                          </a:rPr>
                          <m:t>𝑠</m:t>
                        </m:r>
                        <m:r>
                          <a:rPr lang="en-US" altLang="zh-CN" sz="2000" b="0" i="1" smtClean="0">
                            <a:solidFill>
                              <a:schemeClr val="tx1"/>
                            </a:solidFill>
                            <a:latin typeface="Cambria Math" panose="02040503050406030204" pitchFamily="18" charset="0"/>
                          </a:rPr>
                          <m:t>(</m:t>
                        </m:r>
                        <m:r>
                          <a:rPr lang="en-US" altLang="zh-CN" sz="2000" i="1">
                            <a:solidFill>
                              <a:schemeClr val="tx1"/>
                            </a:solidFill>
                            <a:latin typeface="Cambria Math" panose="02040503050406030204" pitchFamily="18" charset="0"/>
                          </a:rPr>
                          <m:t>𝑥</m:t>
                        </m:r>
                        <m:r>
                          <m:rPr>
                            <m:sty m:val="p"/>
                          </m:rPr>
                          <a:rPr lang="en-US" altLang="zh-CN" sz="2000" i="1" baseline="-25000" smtClean="0">
                            <a:solidFill>
                              <a:schemeClr val="tx1"/>
                            </a:solidFill>
                            <a:latin typeface="Cambria Math" panose="02040503050406030204" pitchFamily="18" charset="0"/>
                          </a:rPr>
                          <m:t>i</m:t>
                        </m:r>
                        <m:r>
                          <a:rPr lang="en-US" altLang="zh-CN" sz="2000" b="0" i="1" smtClean="0">
                            <a:solidFill>
                              <a:schemeClr val="tx1"/>
                            </a:solidFill>
                            <a:latin typeface="Cambria Math" panose="02040503050406030204" pitchFamily="18" charset="0"/>
                          </a:rPr>
                          <m:t>)=</m:t>
                        </m:r>
                        <m:rad>
                          <m:radPr>
                            <m:degHide m:val="on"/>
                            <m:ctrlPr>
                              <a:rPr lang="en-US" altLang="zh-CN" sz="2000" i="1" smtClean="0">
                                <a:latin typeface="Cambria Math" panose="02040503050406030204" pitchFamily="18" charset="0"/>
                              </a:rPr>
                            </m:ctrlPr>
                          </m:radPr>
                          <m:deg/>
                          <m:e>
                            <m:f>
                              <m:fPr>
                                <m:ctrlPr>
                                  <a:rPr lang="en-US" altLang="zh-CN" sz="2000" i="1" smtClean="0">
                                    <a:solidFill>
                                      <a:srgbClr val="FF0000"/>
                                    </a:solidFill>
                                    <a:latin typeface="Cambria Math" panose="02040503050406030204" pitchFamily="18" charset="0"/>
                                  </a:rPr>
                                </m:ctrlPr>
                              </m:fPr>
                              <m:num>
                                <m:r>
                                  <a:rPr lang="en-US" altLang="zh-CN" sz="2000" b="0" i="1" smtClean="0">
                                    <a:solidFill>
                                      <a:srgbClr val="FF0000"/>
                                    </a:solidFill>
                                    <a:latin typeface="Cambria Math" panose="02040503050406030204" pitchFamily="18" charset="0"/>
                                  </a:rPr>
                                  <m:t>1</m:t>
                                </m:r>
                              </m:num>
                              <m:den>
                                <m:r>
                                  <a:rPr lang="en-US" altLang="zh-CN" sz="2000" b="0" i="1" smtClean="0">
                                    <a:solidFill>
                                      <a:srgbClr val="FF0000"/>
                                    </a:solidFill>
                                    <a:latin typeface="Cambria Math" panose="02040503050406030204" pitchFamily="18" charset="0"/>
                                  </a:rPr>
                                  <m:t>𝑛</m:t>
                                </m:r>
                                <m:r>
                                  <a:rPr lang="en-US" altLang="zh-CN" sz="2000" b="0" i="1" smtClean="0">
                                    <a:solidFill>
                                      <a:srgbClr val="FF0000"/>
                                    </a:solidFill>
                                    <a:latin typeface="Cambria Math" panose="02040503050406030204" pitchFamily="18" charset="0"/>
                                  </a:rPr>
                                  <m:t>−</m:t>
                                </m:r>
                                <m:r>
                                  <a:rPr lang="en-US" altLang="zh-CN" sz="2000" b="0" i="1" smtClean="0">
                                    <a:solidFill>
                                      <a:srgbClr val="FF0000"/>
                                    </a:solidFill>
                                    <a:latin typeface="Cambria Math" panose="02040503050406030204" pitchFamily="18" charset="0"/>
                                  </a:rPr>
                                  <m:t>1</m:t>
                                </m:r>
                              </m:den>
                            </m:f>
                            <m:nary>
                              <m:naryPr>
                                <m:chr m:val="∑"/>
                                <m:ctrlPr>
                                  <a:rPr lang="en-US" altLang="zh-CN" sz="2000" i="1" smtClean="0">
                                    <a:latin typeface="Cambria Math" panose="02040503050406030204" pitchFamily="18" charset="0"/>
                                  </a:rPr>
                                </m:ctrlPr>
                              </m:naryPr>
                              <m:sub>
                                <m:r>
                                  <m:rPr>
                                    <m:brk m:alnAt="23"/>
                                  </m:rPr>
                                  <a:rPr lang="en-US" altLang="zh-CN" sz="2000" b="0" i="1" smtClean="0">
                                    <a:latin typeface="Cambria Math" panose="02040503050406030204" pitchFamily="18" charset="0"/>
                                  </a:rPr>
                                  <m:t>𝑖</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1</m:t>
                                </m:r>
                              </m:sub>
                              <m:sup>
                                <m:r>
                                  <a:rPr lang="en-US" altLang="zh-CN" sz="2000" b="0" i="1" smtClean="0">
                                    <a:latin typeface="Cambria Math" panose="02040503050406030204" pitchFamily="18" charset="0"/>
                                  </a:rPr>
                                  <m:t>𝑛</m:t>
                                </m:r>
                              </m:sup>
                              <m:e>
                                <m:sSup>
                                  <m:sSupPr>
                                    <m:ctrlPr>
                                      <a:rPr lang="en-US" altLang="zh-CN" sz="2000" b="0" i="1" smtClean="0">
                                        <a:latin typeface="Cambria Math" panose="02040503050406030204" pitchFamily="18" charset="0"/>
                                      </a:rPr>
                                    </m:ctrlPr>
                                  </m:sSupPr>
                                  <m:e>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𝑥</m:t>
                                        </m:r>
                                      </m:e>
                                      <m:sub>
                                        <m:r>
                                          <a:rPr lang="en-US" altLang="zh-CN" sz="2000" i="1">
                                            <a:latin typeface="Cambria Math" panose="02040503050406030204" pitchFamily="18" charset="0"/>
                                          </a:rPr>
                                          <m:t>𝑖</m:t>
                                        </m:r>
                                      </m:sub>
                                    </m:sSub>
                                    <m:r>
                                      <a:rPr lang="en-US" altLang="zh-CN" sz="2000" i="1">
                                        <a:latin typeface="Cambria Math" panose="02040503050406030204" pitchFamily="18" charset="0"/>
                                      </a:rPr>
                                      <m:t>−</m:t>
                                    </m:r>
                                    <m:acc>
                                      <m:accPr>
                                        <m:chr m:val="̅"/>
                                        <m:ctrlPr>
                                          <a:rPr lang="en-US" altLang="zh-CN" sz="2000" i="1">
                                            <a:latin typeface="Cambria Math" panose="02040503050406030204" pitchFamily="18" charset="0"/>
                                          </a:rPr>
                                        </m:ctrlPr>
                                      </m:accPr>
                                      <m:e>
                                        <m:r>
                                          <a:rPr lang="en-US" altLang="zh-CN" sz="2000" i="1">
                                            <a:latin typeface="Cambria Math" panose="02040503050406030204" pitchFamily="18" charset="0"/>
                                          </a:rPr>
                                          <m:t>𝑥</m:t>
                                        </m:r>
                                      </m:e>
                                    </m:acc>
                                    <m:r>
                                      <a:rPr lang="en-US" altLang="zh-CN" sz="2000" i="1">
                                        <a:latin typeface="Cambria Math" panose="02040503050406030204" pitchFamily="18" charset="0"/>
                                      </a:rPr>
                                      <m:t>)</m:t>
                                    </m:r>
                                  </m:e>
                                  <m:sup>
                                    <m:r>
                                      <a:rPr lang="en-US" altLang="zh-CN" sz="2000" b="0" i="1" smtClean="0">
                                        <a:latin typeface="Cambria Math" panose="02040503050406030204" pitchFamily="18" charset="0"/>
                                      </a:rPr>
                                      <m:t>2</m:t>
                                    </m:r>
                                  </m:sup>
                                </m:sSup>
                              </m:e>
                            </m:nary>
                          </m:e>
                        </m:rad>
                      </m:oMath>
                    </m:oMathPara>
                  </a14:m>
                  <a:endParaRPr lang="zh-CN" altLang="en-US" sz="2000" dirty="0"/>
                </a:p>
              </p:txBody>
            </p:sp>
          </mc:Choice>
          <mc:Fallback>
            <p:sp>
              <p:nvSpPr>
                <p:cNvPr id="11" name="文本框 10"/>
                <p:cNvSpPr txBox="1">
                  <a:spLocks noRot="1" noChangeAspect="1" noMove="1" noResize="1" noEditPoints="1" noAdjustHandles="1" noChangeArrowheads="1" noChangeShapeType="1" noTextEdit="1"/>
                </p:cNvSpPr>
                <p:nvPr/>
              </p:nvSpPr>
              <p:spPr>
                <a:xfrm>
                  <a:off x="5498027" y="1736848"/>
                  <a:ext cx="3153556" cy="1197379"/>
                </a:xfrm>
                <a:prstGeom prst="rect">
                  <a:avLst/>
                </a:prstGeom>
                <a:blipFill rotWithShape="1">
                  <a:blip r:embed="rId3"/>
                </a:blipFill>
              </p:spPr>
              <p:txBody>
                <a:bodyPr/>
                <a:lstStyle/>
                <a:p>
                  <a:r>
                    <a:rPr lang="zh-CN" altLang="en-US">
                      <a:noFill/>
                    </a:rPr>
                    <a:t> </a:t>
                  </a:r>
                </a:p>
              </p:txBody>
            </p:sp>
          </mc:Fallback>
        </mc:AlternateContent>
        <p:sp>
          <p:nvSpPr>
            <p:cNvPr id="14" name="文本框 13"/>
            <p:cNvSpPr txBox="1"/>
            <p:nvPr/>
          </p:nvSpPr>
          <p:spPr>
            <a:xfrm>
              <a:off x="3784648" y="1856375"/>
              <a:ext cx="1395846" cy="400110"/>
            </a:xfrm>
            <a:prstGeom prst="rect">
              <a:avLst/>
            </a:prstGeom>
            <a:noFill/>
          </p:spPr>
          <p:txBody>
            <a:bodyPr wrap="square">
              <a:spAutoFit/>
            </a:bodyPr>
            <a:lstStyle/>
            <a:p>
              <a:r>
                <a:rPr lang="en-US" altLang="zh-CN" sz="2000" dirty="0">
                  <a:latin typeface="+mn-ea"/>
                  <a:cs typeface="Times New Roman" panose="02020603050405020304" charset="0"/>
                </a:rPr>
                <a:t>n</a:t>
              </a:r>
              <a:r>
                <a:rPr lang="zh-CN" altLang="en-US" sz="2000" dirty="0">
                  <a:latin typeface="+mn-ea"/>
                  <a:cs typeface="Times New Roman" panose="02020603050405020304" charset="0"/>
                </a:rPr>
                <a:t>为</a:t>
              </a:r>
              <a:r>
                <a:rPr kumimoji="0" lang="zh-CN" altLang="en-US" sz="2000" b="0" dirty="0">
                  <a:latin typeface="+mn-ea"/>
                  <a:ea typeface="+mn-ea"/>
                  <a:cs typeface="Times New Roman" panose="02020603050405020304" charset="0"/>
                </a:rPr>
                <a:t>有限次</a:t>
              </a:r>
              <a:endParaRPr lang="zh-CN" altLang="en-US" sz="2000" dirty="0"/>
            </a:p>
          </p:txBody>
        </p:sp>
      </p:grpSp>
      <mc:AlternateContent xmlns:mc="http://schemas.openxmlformats.org/markup-compatibility/2006">
        <mc:Choice xmlns:a14="http://schemas.microsoft.com/office/drawing/2010/main" Requires="a14">
          <p:sp>
            <p:nvSpPr>
              <p:cNvPr id="17" name="文本框 16"/>
              <p:cNvSpPr txBox="1"/>
              <p:nvPr/>
            </p:nvSpPr>
            <p:spPr>
              <a:xfrm>
                <a:off x="1014386" y="1579982"/>
                <a:ext cx="1330492" cy="838628"/>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acc>
                        <m:accPr>
                          <m:chr m:val="̅"/>
                          <m:ctrlPr>
                            <a:rPr lang="zh-CN" altLang="en-US" sz="2000" i="1" smtClean="0">
                              <a:solidFill>
                                <a:schemeClr val="tx1"/>
                              </a:solidFill>
                              <a:latin typeface="Cambria Math" panose="02040503050406030204" pitchFamily="18" charset="0"/>
                            </a:rPr>
                          </m:ctrlPr>
                        </m:accPr>
                        <m:e>
                          <m:r>
                            <a:rPr lang="en-US" altLang="zh-CN" sz="2000" b="0" i="1" smtClean="0">
                              <a:solidFill>
                                <a:schemeClr val="tx1"/>
                              </a:solidFill>
                              <a:latin typeface="Cambria Math" panose="02040503050406030204" pitchFamily="18" charset="0"/>
                            </a:rPr>
                            <m:t>𝑥</m:t>
                          </m:r>
                        </m:e>
                      </m:acc>
                      <m:r>
                        <a:rPr lang="en-US" altLang="zh-CN" sz="2000" i="1">
                          <a:solidFill>
                            <a:schemeClr val="tx1"/>
                          </a:solidFill>
                          <a:latin typeface="Cambria Math" panose="02040503050406030204" pitchFamily="18" charset="0"/>
                        </a:rPr>
                        <m:t>=</m:t>
                      </m:r>
                      <m:f>
                        <m:fPr>
                          <m:ctrlPr>
                            <a:rPr lang="en-US" altLang="zh-CN" sz="2000" i="1" smtClean="0">
                              <a:latin typeface="Cambria Math" panose="02040503050406030204" pitchFamily="18" charset="0"/>
                            </a:rPr>
                          </m:ctrlPr>
                        </m:fPr>
                        <m:num>
                          <m:r>
                            <a:rPr lang="en-US" altLang="zh-CN" sz="2000" b="0" i="1" smtClean="0">
                              <a:latin typeface="Cambria Math" panose="02040503050406030204" pitchFamily="18" charset="0"/>
                            </a:rPr>
                            <m:t>1</m:t>
                          </m:r>
                        </m:num>
                        <m:den>
                          <m:r>
                            <a:rPr lang="en-US" altLang="zh-CN" sz="2000" b="0" i="1" smtClean="0">
                              <a:latin typeface="Cambria Math" panose="02040503050406030204" pitchFamily="18" charset="0"/>
                            </a:rPr>
                            <m:t>𝑛</m:t>
                          </m:r>
                        </m:den>
                      </m:f>
                      <m:nary>
                        <m:naryPr>
                          <m:chr m:val="∑"/>
                          <m:ctrlPr>
                            <a:rPr lang="en-US" altLang="zh-CN" sz="2000" i="1" smtClean="0">
                              <a:latin typeface="Cambria Math" panose="02040503050406030204" pitchFamily="18" charset="0"/>
                            </a:rPr>
                          </m:ctrlPr>
                        </m:naryPr>
                        <m:sub>
                          <m:r>
                            <m:rPr>
                              <m:sty m:val="p"/>
                              <m:brk m:alnAt="23"/>
                            </m:rPr>
                            <a:rPr lang="en-US" altLang="zh-CN" sz="2000" i="1">
                              <a:latin typeface="Cambria Math" panose="02040503050406030204" pitchFamily="18" charset="0"/>
                            </a:rPr>
                            <m:t>i</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1</m:t>
                          </m:r>
                        </m:sub>
                        <m:sup>
                          <m:r>
                            <a:rPr lang="en-US" altLang="zh-CN" sz="2000" b="0" i="1" smtClean="0">
                              <a:latin typeface="Cambria Math" panose="02040503050406030204" pitchFamily="18" charset="0"/>
                            </a:rPr>
                            <m:t>𝑛</m:t>
                          </m:r>
                        </m:sup>
                        <m:e>
                          <m:sSub>
                            <m:sSubPr>
                              <m:ctrlPr>
                                <a:rPr lang="en-US" altLang="zh-CN" sz="2000" b="0" i="1" smtClean="0">
                                  <a:latin typeface="Cambria Math" panose="02040503050406030204" pitchFamily="18" charset="0"/>
                                </a:rPr>
                              </m:ctrlPr>
                            </m:sSubPr>
                            <m:e>
                              <m:r>
                                <a:rPr lang="en-US" altLang="zh-CN" sz="2000" i="1">
                                  <a:latin typeface="Cambria Math" panose="02040503050406030204" pitchFamily="18" charset="0"/>
                                </a:rPr>
                                <m:t>𝑥</m:t>
                              </m:r>
                            </m:e>
                            <m:sub>
                              <m:r>
                                <a:rPr lang="en-US" altLang="zh-CN" sz="2000" b="0" i="1" smtClean="0">
                                  <a:latin typeface="Cambria Math" panose="02040503050406030204" pitchFamily="18" charset="0"/>
                                </a:rPr>
                                <m:t>𝑖</m:t>
                              </m:r>
                            </m:sub>
                          </m:sSub>
                        </m:e>
                      </m:nary>
                    </m:oMath>
                  </m:oMathPara>
                </a14:m>
                <a:endParaRPr lang="zh-CN" altLang="en-US" sz="2000" dirty="0"/>
              </a:p>
            </p:txBody>
          </p:sp>
        </mc:Choice>
        <mc:Fallback>
          <p:sp>
            <p:nvSpPr>
              <p:cNvPr id="17" name="文本框 16"/>
              <p:cNvSpPr txBox="1">
                <a:spLocks noRot="1" noChangeAspect="1" noMove="1" noResize="1" noEditPoints="1" noAdjustHandles="1" noChangeArrowheads="1" noChangeShapeType="1" noTextEdit="1"/>
              </p:cNvSpPr>
              <p:nvPr/>
            </p:nvSpPr>
            <p:spPr>
              <a:xfrm>
                <a:off x="1014386" y="1579982"/>
                <a:ext cx="1330492" cy="838628"/>
              </a:xfrm>
              <a:prstGeom prst="rect">
                <a:avLst/>
              </a:prstGeom>
              <a:blipFill rotWithShape="1">
                <a:blip r:embed="rId4"/>
                <a:stretch>
                  <a:fillRect l="-22" t="-12" r="-1111" b="63"/>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9" name="文本框 18"/>
              <p:cNvSpPr txBox="1"/>
              <p:nvPr/>
            </p:nvSpPr>
            <p:spPr>
              <a:xfrm>
                <a:off x="2527062" y="1818973"/>
                <a:ext cx="5478689" cy="400110"/>
              </a:xfrm>
              <a:prstGeom prst="rect">
                <a:avLst/>
              </a:prstGeom>
              <a:noFill/>
            </p:spPr>
            <p:txBody>
              <a:bodyPr wrap="square">
                <a:spAutoFit/>
              </a:bodyPr>
              <a:lstStyle/>
              <a:p>
                <a:r>
                  <a:rPr lang="zh-CN" altLang="en-US" sz="2000" dirty="0">
                    <a:solidFill>
                      <a:srgbClr val="5B9BD5">
                        <a:lumMod val="75000"/>
                      </a:srgbClr>
                    </a:solidFill>
                    <a:latin typeface="等线" panose="02010600030101010101" pitchFamily="2" charset="-122"/>
                    <a:ea typeface="等线" panose="02010600030101010101" pitchFamily="2" charset="-122"/>
                  </a:rPr>
                  <a:t>算数平均值</a:t>
                </a:r>
                <a14:m>
                  <m:oMath xmlns:m="http://schemas.openxmlformats.org/officeDocument/2006/math">
                    <m:acc>
                      <m:accPr>
                        <m:chr m:val="̅"/>
                        <m:ctrlPr>
                          <a:rPr lang="zh-CN" altLang="en-US" sz="2000" i="1" smtClean="0">
                            <a:solidFill>
                              <a:schemeClr val="accent1"/>
                            </a:solidFill>
                            <a:latin typeface="Cambria Math" panose="02040503050406030204" pitchFamily="18" charset="0"/>
                          </a:rPr>
                        </m:ctrlPr>
                      </m:accPr>
                      <m:e>
                        <m:r>
                          <a:rPr lang="en-US" altLang="zh-CN" sz="2000" b="0" i="1" smtClean="0">
                            <a:solidFill>
                              <a:schemeClr val="accent1"/>
                            </a:solidFill>
                            <a:latin typeface="Cambria Math" panose="02040503050406030204" pitchFamily="18" charset="0"/>
                          </a:rPr>
                          <m:t>𝑥</m:t>
                        </m:r>
                      </m:e>
                    </m:acc>
                  </m:oMath>
                </a14:m>
                <a:r>
                  <a:rPr lang="zh-CN" altLang="en-US" sz="2000" dirty="0">
                    <a:solidFill>
                      <a:schemeClr val="accent1"/>
                    </a:solidFill>
                    <a:latin typeface="等线" panose="02010600030101010101" pitchFamily="2" charset="-122"/>
                    <a:ea typeface="等线" panose="02010600030101010101" pitchFamily="2" charset="-122"/>
                  </a:rPr>
                  <a:t>作为</a:t>
                </a:r>
                <a:r>
                  <a:rPr kumimoji="0" lang="zh-CN" altLang="en-US" sz="2000" dirty="0">
                    <a:solidFill>
                      <a:srgbClr val="5B9BD5">
                        <a:lumMod val="75000"/>
                      </a:srgbClr>
                    </a:solidFill>
                    <a:latin typeface="等线" panose="02010600030101010101" pitchFamily="2" charset="-122"/>
                    <a:ea typeface="等线" panose="02010600030101010101" pitchFamily="2" charset="-122"/>
                  </a:rPr>
                  <a:t>真值</a:t>
                </a:r>
                <a:r>
                  <a:rPr kumimoji="0" lang="el-GR" altLang="zh-CN" sz="2000" dirty="0">
                    <a:solidFill>
                      <a:srgbClr val="5B9BD5">
                        <a:lumMod val="75000"/>
                      </a:srgbClr>
                    </a:solidFill>
                    <a:latin typeface="等线" panose="02010600030101010101" pitchFamily="2" charset="-122"/>
                    <a:ea typeface="等线" panose="02010600030101010101" pitchFamily="2" charset="-122"/>
                  </a:rPr>
                  <a:t>μ</a:t>
                </a:r>
                <a:r>
                  <a:rPr kumimoji="0" lang="zh-CN" altLang="en-US" sz="2000" dirty="0">
                    <a:solidFill>
                      <a:srgbClr val="5B9BD5">
                        <a:lumMod val="75000"/>
                      </a:srgbClr>
                    </a:solidFill>
                    <a:latin typeface="等线" panose="02010600030101010101" pitchFamily="2" charset="-122"/>
                    <a:ea typeface="等线" panose="02010600030101010101" pitchFamily="2" charset="-122"/>
                  </a:rPr>
                  <a:t>的最佳估计值</a:t>
                </a:r>
                <a:endParaRPr lang="zh-CN" altLang="en-US" sz="2000" dirty="0"/>
              </a:p>
            </p:txBody>
          </p:sp>
        </mc:Choice>
        <mc:Fallback>
          <p:sp>
            <p:nvSpPr>
              <p:cNvPr id="19" name="文本框 18"/>
              <p:cNvSpPr txBox="1">
                <a:spLocks noRot="1" noChangeAspect="1" noMove="1" noResize="1" noEditPoints="1" noAdjustHandles="1" noChangeArrowheads="1" noChangeShapeType="1" noTextEdit="1"/>
              </p:cNvSpPr>
              <p:nvPr/>
            </p:nvSpPr>
            <p:spPr>
              <a:xfrm>
                <a:off x="2527062" y="1818973"/>
                <a:ext cx="5478689" cy="400110"/>
              </a:xfrm>
              <a:prstGeom prst="rect">
                <a:avLst/>
              </a:prstGeom>
              <a:blipFill rotWithShape="1">
                <a:blip r:embed="rId5"/>
                <a:stretch>
                  <a:fillRect l="-7" t="-83" r="6" b="98"/>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0" name="文本框 19"/>
              <p:cNvSpPr txBox="1"/>
              <p:nvPr/>
            </p:nvSpPr>
            <p:spPr>
              <a:xfrm>
                <a:off x="1026115" y="3722604"/>
                <a:ext cx="7851305" cy="400110"/>
              </a:xfrm>
              <a:prstGeom prst="rect">
                <a:avLst/>
              </a:prstGeom>
              <a:noFill/>
            </p:spPr>
            <p:txBody>
              <a:bodyPr wrap="square">
                <a:spAutoFit/>
              </a:bodyPr>
              <a:lstStyle/>
              <a:p>
                <a14:m>
                  <m:oMath xmlns:m="http://schemas.openxmlformats.org/officeDocument/2006/math">
                    <m:r>
                      <a:rPr lang="en-US" altLang="zh-CN" sz="2000" i="1" smtClean="0">
                        <a:solidFill>
                          <a:schemeClr val="accent1"/>
                        </a:solidFill>
                        <a:latin typeface="Cambria Math" panose="02040503050406030204" pitchFamily="18" charset="0"/>
                      </a:rPr>
                      <m:t>𝑠</m:t>
                    </m:r>
                    <m:r>
                      <a:rPr lang="en-US" altLang="zh-CN" sz="2000" i="1" smtClean="0">
                        <a:solidFill>
                          <a:schemeClr val="accent1"/>
                        </a:solidFill>
                        <a:latin typeface="Cambria Math" panose="02040503050406030204" pitchFamily="18" charset="0"/>
                      </a:rPr>
                      <m:t>(</m:t>
                    </m:r>
                    <m:r>
                      <a:rPr lang="en-US" altLang="zh-CN" sz="2000" i="1">
                        <a:solidFill>
                          <a:schemeClr val="accent1"/>
                        </a:solidFill>
                        <a:latin typeface="Cambria Math" panose="02040503050406030204" pitchFamily="18" charset="0"/>
                      </a:rPr>
                      <m:t>𝑥</m:t>
                    </m:r>
                    <m:r>
                      <m:rPr>
                        <m:sty m:val="p"/>
                      </m:rPr>
                      <a:rPr lang="en-US" altLang="zh-CN" sz="2000" i="1" baseline="-25000">
                        <a:solidFill>
                          <a:schemeClr val="accent1"/>
                        </a:solidFill>
                        <a:latin typeface="Cambria Math" panose="02040503050406030204" pitchFamily="18" charset="0"/>
                      </a:rPr>
                      <m:t>i</m:t>
                    </m:r>
                    <m:r>
                      <a:rPr lang="en-US" altLang="zh-CN" sz="2000" i="1">
                        <a:solidFill>
                          <a:schemeClr val="accent1"/>
                        </a:solidFill>
                        <a:latin typeface="Cambria Math" panose="02040503050406030204" pitchFamily="18" charset="0"/>
                      </a:rPr>
                      <m:t>)</m:t>
                    </m:r>
                    <m:r>
                      <a:rPr lang="zh-CN" altLang="en-US" sz="2000" i="1" smtClean="0">
                        <a:solidFill>
                          <a:schemeClr val="accent1"/>
                        </a:solidFill>
                        <a:latin typeface="Cambria Math" panose="02040503050406030204" pitchFamily="18" charset="0"/>
                      </a:rPr>
                      <m:t>表示</m:t>
                    </m:r>
                  </m:oMath>
                </a14:m>
                <a:r>
                  <a:rPr lang="zh-CN" altLang="en-US" sz="2000" dirty="0">
                    <a:solidFill>
                      <a:schemeClr val="accent1"/>
                    </a:solidFill>
                    <a:latin typeface="+mn-ea"/>
                  </a:rPr>
                  <a:t>一组测量结果 </a:t>
                </a:r>
                <a:r>
                  <a:rPr lang="en-US" altLang="zh-CN" sz="2000" i="1" dirty="0">
                    <a:solidFill>
                      <a:schemeClr val="accent1"/>
                    </a:solidFill>
                    <a:latin typeface="Times New Roman" panose="02020603050405020304" charset="0"/>
                    <a:cs typeface="Times New Roman" panose="02020603050405020304" charset="0"/>
                  </a:rPr>
                  <a:t>x</a:t>
                </a:r>
                <a:r>
                  <a:rPr lang="en-US" altLang="zh-CN" sz="2000" baseline="-25000" dirty="0">
                    <a:solidFill>
                      <a:schemeClr val="accent1"/>
                    </a:solidFill>
                    <a:latin typeface="Times New Roman" panose="02020603050405020304" charset="0"/>
                    <a:cs typeface="Times New Roman" panose="02020603050405020304" charset="0"/>
                  </a:rPr>
                  <a:t>i</a:t>
                </a:r>
                <a:r>
                  <a:rPr lang="zh-CN" altLang="en-US" sz="2000" dirty="0">
                    <a:solidFill>
                      <a:schemeClr val="accent1"/>
                    </a:solidFill>
                    <a:latin typeface="Times New Roman" panose="02020603050405020304" charset="0"/>
                    <a:cs typeface="Times New Roman" panose="02020603050405020304" charset="0"/>
                  </a:rPr>
                  <a:t>（</a:t>
                </a:r>
                <a:r>
                  <a:rPr lang="en-US" altLang="zh-CN" sz="2000" i="1" dirty="0" err="1">
                    <a:solidFill>
                      <a:schemeClr val="accent1"/>
                    </a:solidFill>
                    <a:latin typeface="Times New Roman" panose="02020603050405020304" charset="0"/>
                    <a:cs typeface="Times New Roman" panose="02020603050405020304" charset="0"/>
                  </a:rPr>
                  <a:t>i</a:t>
                </a:r>
                <a:r>
                  <a:rPr lang="en-US" altLang="zh-CN" sz="2000" i="1" dirty="0">
                    <a:solidFill>
                      <a:schemeClr val="accent1"/>
                    </a:solidFill>
                    <a:latin typeface="Times New Roman" panose="02020603050405020304" charset="0"/>
                    <a:cs typeface="Times New Roman" panose="02020603050405020304" charset="0"/>
                  </a:rPr>
                  <a:t> </a:t>
                </a:r>
                <a:r>
                  <a:rPr lang="en-US" altLang="zh-CN" sz="2000" dirty="0">
                    <a:solidFill>
                      <a:schemeClr val="accent1"/>
                    </a:solidFill>
                    <a:latin typeface="Times New Roman" panose="02020603050405020304" charset="0"/>
                    <a:cs typeface="Times New Roman" panose="02020603050405020304" charset="0"/>
                  </a:rPr>
                  <a:t>= 1, 2, 3…n</a:t>
                </a:r>
                <a:r>
                  <a:rPr lang="zh-CN" altLang="en-US" sz="2000" dirty="0">
                    <a:solidFill>
                      <a:schemeClr val="accent1"/>
                    </a:solidFill>
                    <a:latin typeface="Times New Roman" panose="02020603050405020304" charset="0"/>
                    <a:cs typeface="Times New Roman" panose="02020603050405020304" charset="0"/>
                  </a:rPr>
                  <a:t>）</a:t>
                </a:r>
                <a:r>
                  <a:rPr lang="zh-CN" altLang="en-US" sz="2000" dirty="0">
                    <a:solidFill>
                      <a:schemeClr val="accent1"/>
                    </a:solidFill>
                    <a:latin typeface="+mn-ea"/>
                  </a:rPr>
                  <a:t>相对于平均值</a:t>
                </a:r>
                <a14:m>
                  <m:oMath xmlns:m="http://schemas.openxmlformats.org/officeDocument/2006/math">
                    <m:acc>
                      <m:accPr>
                        <m:chr m:val="̅"/>
                        <m:ctrlPr>
                          <a:rPr lang="zh-CN" altLang="en-US" sz="2000" i="1" smtClean="0">
                            <a:solidFill>
                              <a:schemeClr val="accent1"/>
                            </a:solidFill>
                            <a:latin typeface="Cambria Math" panose="02040503050406030204" pitchFamily="18" charset="0"/>
                          </a:rPr>
                        </m:ctrlPr>
                      </m:accPr>
                      <m:e>
                        <m:r>
                          <a:rPr lang="en-US" altLang="zh-CN" sz="2000" b="0" i="1" smtClean="0">
                            <a:solidFill>
                              <a:schemeClr val="accent1"/>
                            </a:solidFill>
                            <a:latin typeface="Cambria Math" panose="02040503050406030204" pitchFamily="18" charset="0"/>
                          </a:rPr>
                          <m:t>𝑥</m:t>
                        </m:r>
                      </m:e>
                    </m:acc>
                    <m:r>
                      <a:rPr lang="zh-CN" altLang="en-US" sz="2000" i="1">
                        <a:solidFill>
                          <a:schemeClr val="accent1"/>
                        </a:solidFill>
                        <a:latin typeface="Cambria Math" panose="02040503050406030204" pitchFamily="18" charset="0"/>
                      </a:rPr>
                      <m:t>的</m:t>
                    </m:r>
                  </m:oMath>
                </a14:m>
                <a:r>
                  <a:rPr lang="zh-CN" altLang="en-US" sz="2000" dirty="0">
                    <a:solidFill>
                      <a:schemeClr val="accent1"/>
                    </a:solidFill>
                    <a:latin typeface="+mn-ea"/>
                  </a:rPr>
                  <a:t>偏离程度</a:t>
                </a:r>
                <a:endParaRPr lang="zh-CN" altLang="en-US" sz="2000" dirty="0">
                  <a:solidFill>
                    <a:schemeClr val="accent1"/>
                  </a:solidFill>
                  <a:latin typeface="+mn-ea"/>
                </a:endParaRPr>
              </a:p>
            </p:txBody>
          </p:sp>
        </mc:Choice>
        <mc:Fallback>
          <p:sp>
            <p:nvSpPr>
              <p:cNvPr id="20" name="文本框 19"/>
              <p:cNvSpPr txBox="1">
                <a:spLocks noRot="1" noChangeAspect="1" noMove="1" noResize="1" noEditPoints="1" noAdjustHandles="1" noChangeArrowheads="1" noChangeShapeType="1" noTextEdit="1"/>
              </p:cNvSpPr>
              <p:nvPr/>
            </p:nvSpPr>
            <p:spPr>
              <a:xfrm>
                <a:off x="1026115" y="3722604"/>
                <a:ext cx="7851305" cy="400110"/>
              </a:xfrm>
              <a:prstGeom prst="rect">
                <a:avLst/>
              </a:prstGeom>
              <a:blipFill rotWithShape="1">
                <a:blip r:embed="rId6"/>
                <a:stretch>
                  <a:fillRect l="-8" t="-58" r="2" b="-244"/>
                </a:stretch>
              </a:blipFill>
            </p:spPr>
            <p:txBody>
              <a:bodyPr/>
              <a:lstStyle/>
              <a:p>
                <a:r>
                  <a:rPr lang="zh-CN" altLang="en-US">
                    <a:noFill/>
                  </a:rPr>
                  <a:t> </a:t>
                </a:r>
              </a:p>
            </p:txBody>
          </p:sp>
        </mc:Fallback>
      </mc:AlternateContent>
      <p:sp>
        <p:nvSpPr>
          <p:cNvPr id="22" name="左大括号 21"/>
          <p:cNvSpPr/>
          <p:nvPr/>
        </p:nvSpPr>
        <p:spPr>
          <a:xfrm>
            <a:off x="563213" y="1807688"/>
            <a:ext cx="373418" cy="2241126"/>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27" name="组合 26"/>
          <p:cNvGrpSpPr/>
          <p:nvPr/>
        </p:nvGrpSpPr>
        <p:grpSpPr>
          <a:xfrm>
            <a:off x="563213" y="4414253"/>
            <a:ext cx="5350822" cy="1961782"/>
            <a:chOff x="312869" y="4445945"/>
            <a:chExt cx="5350822" cy="1961782"/>
          </a:xfrm>
        </p:grpSpPr>
        <p:sp>
          <p:nvSpPr>
            <p:cNvPr id="26" name="文本框 25"/>
            <p:cNvSpPr txBox="1"/>
            <p:nvPr/>
          </p:nvSpPr>
          <p:spPr>
            <a:xfrm>
              <a:off x="312869" y="4445945"/>
              <a:ext cx="5252994" cy="1961782"/>
            </a:xfrm>
            <a:prstGeom prst="rect">
              <a:avLst/>
            </a:prstGeom>
            <a:noFill/>
            <a:ln w="19050">
              <a:solidFill>
                <a:schemeClr val="accent1"/>
              </a:solidFill>
            </a:ln>
          </p:spPr>
          <p:txBody>
            <a:bodyPr wrap="square" rtlCol="0">
              <a:spAutoFit/>
            </a:bodyPr>
            <a:lstStyle/>
            <a:p>
              <a:endParaRPr lang="zh-CN" altLang="en-US" dirty="0"/>
            </a:p>
          </p:txBody>
        </p:sp>
        <p:sp>
          <p:nvSpPr>
            <p:cNvPr id="21" name="文本框 20"/>
            <p:cNvSpPr txBox="1"/>
            <p:nvPr/>
          </p:nvSpPr>
          <p:spPr>
            <a:xfrm>
              <a:off x="312869" y="4445945"/>
              <a:ext cx="5350822" cy="923330"/>
            </a:xfrm>
            <a:prstGeom prst="rect">
              <a:avLst/>
            </a:prstGeom>
            <a:noFill/>
          </p:spPr>
          <p:txBody>
            <a:bodyPr wrap="square" rtlCol="0">
              <a:spAutoFit/>
            </a:bodyPr>
            <a:lstStyle/>
            <a:p>
              <a:r>
                <a:rPr lang="zh-CN" altLang="en-US" b="1" dirty="0">
                  <a:solidFill>
                    <a:srgbClr val="FF0000"/>
                  </a:solidFill>
                </a:rPr>
                <a:t>平均值标准差</a:t>
              </a:r>
              <a:r>
                <a:rPr lang="zh-CN" altLang="en-US" dirty="0"/>
                <a:t>：重复性条件下对同一测量做多组测量，每组测量列均可得到不同的算数平均值，围绕真值有一定的分散性</a:t>
              </a:r>
              <a:endParaRPr lang="zh-CN" altLang="en-US" dirty="0"/>
            </a:p>
          </p:txBody>
        </p:sp>
        <mc:AlternateContent xmlns:mc="http://schemas.openxmlformats.org/markup-compatibility/2006">
          <mc:Choice xmlns:a14="http://schemas.microsoft.com/office/drawing/2010/main" Requires="a14">
            <p:sp>
              <p:nvSpPr>
                <p:cNvPr id="25" name="文本框 24"/>
                <p:cNvSpPr txBox="1"/>
                <p:nvPr/>
              </p:nvSpPr>
              <p:spPr>
                <a:xfrm>
                  <a:off x="743796" y="5326395"/>
                  <a:ext cx="3916877" cy="1077603"/>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r>
                          <a:rPr lang="en-US" altLang="zh-CN" b="0" i="1" smtClean="0">
                            <a:solidFill>
                              <a:srgbClr val="FF0000"/>
                            </a:solidFill>
                            <a:latin typeface="Cambria Math" panose="02040503050406030204" pitchFamily="18" charset="0"/>
                          </a:rPr>
                          <m:t>𝑠</m:t>
                        </m:r>
                        <m:r>
                          <a:rPr lang="en-US" altLang="zh-CN" b="0" i="1" smtClean="0">
                            <a:solidFill>
                              <a:srgbClr val="FF0000"/>
                            </a:solidFill>
                            <a:latin typeface="Cambria Math" panose="02040503050406030204" pitchFamily="18" charset="0"/>
                          </a:rPr>
                          <m:t>(</m:t>
                        </m:r>
                        <m:acc>
                          <m:accPr>
                            <m:chr m:val="̅"/>
                            <m:ctrlPr>
                              <a:rPr lang="en-US" altLang="zh-CN" b="0" i="1" smtClean="0">
                                <a:solidFill>
                                  <a:srgbClr val="FF0000"/>
                                </a:solidFill>
                                <a:latin typeface="Cambria Math" panose="02040503050406030204" pitchFamily="18" charset="0"/>
                              </a:rPr>
                            </m:ctrlPr>
                          </m:accPr>
                          <m:e>
                            <m:r>
                              <a:rPr lang="en-US" altLang="zh-CN" i="1">
                                <a:solidFill>
                                  <a:srgbClr val="FF0000"/>
                                </a:solidFill>
                                <a:latin typeface="Cambria Math" panose="02040503050406030204" pitchFamily="18" charset="0"/>
                              </a:rPr>
                              <m:t>𝑥</m:t>
                            </m:r>
                          </m:e>
                        </m:acc>
                        <m:r>
                          <a:rPr lang="en-US" altLang="zh-CN" b="0" i="1" smtClean="0">
                            <a:solidFill>
                              <a:srgbClr val="FF0000"/>
                            </a:solidFill>
                            <a:latin typeface="Cambria Math" panose="02040503050406030204" pitchFamily="18" charset="0"/>
                          </a:rPr>
                          <m:t>)</m:t>
                        </m:r>
                        <m:r>
                          <a:rPr lang="en-US" altLang="zh-CN" i="1">
                            <a:solidFill>
                              <a:srgbClr val="FF0000"/>
                            </a:solidFill>
                            <a:latin typeface="Cambria Math" panose="02040503050406030204" pitchFamily="18" charset="0"/>
                          </a:rPr>
                          <m:t>=</m:t>
                        </m:r>
                        <m:f>
                          <m:fPr>
                            <m:ctrlPr>
                              <a:rPr lang="en-US" altLang="zh-CN" i="1" smtClean="0">
                                <a:solidFill>
                                  <a:srgbClr val="FF0000"/>
                                </a:solidFill>
                                <a:latin typeface="Cambria Math" panose="02040503050406030204" pitchFamily="18" charset="0"/>
                              </a:rPr>
                            </m:ctrlPr>
                          </m:fPr>
                          <m:num>
                            <m:r>
                              <m:rPr>
                                <m:sty m:val="p"/>
                              </m:rPr>
                              <a:rPr lang="en-US" altLang="zh-CN" i="1">
                                <a:solidFill>
                                  <a:srgbClr val="FF0000"/>
                                </a:solidFill>
                                <a:latin typeface="Cambria Math" panose="02040503050406030204" pitchFamily="18" charset="0"/>
                              </a:rPr>
                              <m:t>s</m:t>
                            </m:r>
                            <m:r>
                              <a:rPr lang="en-US" altLang="zh-CN" b="0" i="1" smtClean="0">
                                <a:solidFill>
                                  <a:srgbClr val="FF0000"/>
                                </a:solidFill>
                                <a:latin typeface="Cambria Math" panose="02040503050406030204" pitchFamily="18" charset="0"/>
                              </a:rPr>
                              <m:t>(</m:t>
                            </m:r>
                            <m:r>
                              <a:rPr lang="en-US" altLang="zh-CN" i="1">
                                <a:solidFill>
                                  <a:srgbClr val="FF0000"/>
                                </a:solidFill>
                                <a:latin typeface="Cambria Math" panose="02040503050406030204" pitchFamily="18" charset="0"/>
                              </a:rPr>
                              <m:t>𝑥</m:t>
                            </m:r>
                            <m:r>
                              <m:rPr>
                                <m:sty m:val="p"/>
                              </m:rPr>
                              <a:rPr lang="en-US" altLang="zh-CN" i="1" baseline="-25000" smtClean="0">
                                <a:solidFill>
                                  <a:srgbClr val="FF0000"/>
                                </a:solidFill>
                                <a:latin typeface="Cambria Math" panose="02040503050406030204" pitchFamily="18" charset="0"/>
                              </a:rPr>
                              <m:t>i</m:t>
                            </m:r>
                            <m:r>
                              <a:rPr lang="en-US" altLang="zh-CN" b="0" i="1" smtClean="0">
                                <a:solidFill>
                                  <a:srgbClr val="FF0000"/>
                                </a:solidFill>
                                <a:latin typeface="Cambria Math" panose="02040503050406030204" pitchFamily="18" charset="0"/>
                              </a:rPr>
                              <m:t>)</m:t>
                            </m:r>
                          </m:num>
                          <m:den>
                            <m:rad>
                              <m:radPr>
                                <m:degHide m:val="on"/>
                                <m:ctrlPr>
                                  <a:rPr lang="en-US" altLang="zh-CN" i="1" smtClean="0">
                                    <a:solidFill>
                                      <a:srgbClr val="FF0000"/>
                                    </a:solidFill>
                                    <a:latin typeface="Cambria Math" panose="02040503050406030204" pitchFamily="18" charset="0"/>
                                  </a:rPr>
                                </m:ctrlPr>
                              </m:radPr>
                              <m:deg/>
                              <m:e>
                                <m:r>
                                  <m:rPr>
                                    <m:sty m:val="p"/>
                                  </m:rPr>
                                  <a:rPr lang="en-US" altLang="zh-CN" i="1">
                                    <a:solidFill>
                                      <a:srgbClr val="FF0000"/>
                                    </a:solidFill>
                                    <a:latin typeface="Cambria Math" panose="02040503050406030204" pitchFamily="18" charset="0"/>
                                  </a:rPr>
                                  <m:t>n</m:t>
                                </m:r>
                              </m:e>
                            </m:rad>
                          </m:den>
                        </m:f>
                        <m:r>
                          <a:rPr lang="en-US" altLang="zh-CN" b="0" i="1" smtClean="0">
                            <a:latin typeface="Cambria Math" panose="02040503050406030204" pitchFamily="18" charset="0"/>
                          </a:rPr>
                          <m:t>=</m:t>
                        </m:r>
                        <m:rad>
                          <m:radPr>
                            <m:degHide m:val="on"/>
                            <m:ctrlPr>
                              <a:rPr lang="en-US" altLang="zh-CN" i="1" smtClean="0">
                                <a:latin typeface="Cambria Math" panose="02040503050406030204" pitchFamily="18" charset="0"/>
                              </a:rPr>
                            </m:ctrlPr>
                          </m:radPr>
                          <m:deg/>
                          <m:e>
                            <m:f>
                              <m:fPr>
                                <m:ctrlPr>
                                  <a:rPr lang="en-US" altLang="zh-CN" i="1" smtClean="0">
                                    <a:solidFill>
                                      <a:schemeClr val="tx1"/>
                                    </a:solidFill>
                                    <a:latin typeface="Cambria Math" panose="02040503050406030204" pitchFamily="18" charset="0"/>
                                  </a:rPr>
                                </m:ctrlPr>
                              </m:fPr>
                              <m:num>
                                <m:r>
                                  <a:rPr lang="en-US" altLang="zh-CN" b="0" i="1" smtClean="0">
                                    <a:solidFill>
                                      <a:schemeClr val="tx1"/>
                                    </a:solidFill>
                                    <a:latin typeface="Cambria Math" panose="02040503050406030204" pitchFamily="18" charset="0"/>
                                  </a:rPr>
                                  <m:t>1</m:t>
                                </m:r>
                              </m:num>
                              <m:den>
                                <m:r>
                                  <a:rPr lang="en-US" altLang="zh-CN" i="1">
                                    <a:latin typeface="Cambria Math" panose="02040503050406030204" pitchFamily="18" charset="0"/>
                                  </a:rPr>
                                  <m:t>𝑛</m:t>
                                </m:r>
                                <m:r>
                                  <a:rPr lang="en-US" altLang="zh-CN" b="0" i="1" smtClean="0">
                                    <a:latin typeface="Cambria Math" panose="02040503050406030204" pitchFamily="18" charset="0"/>
                                  </a:rPr>
                                  <m:t>(</m:t>
                                </m:r>
                                <m:r>
                                  <a:rPr lang="en-US" altLang="zh-CN" b="0" i="1" smtClean="0">
                                    <a:solidFill>
                                      <a:schemeClr val="tx1"/>
                                    </a:solidFill>
                                    <a:latin typeface="Cambria Math" panose="02040503050406030204" pitchFamily="18" charset="0"/>
                                  </a:rPr>
                                  <m:t>𝑛</m:t>
                                </m:r>
                                <m:r>
                                  <a:rPr lang="en-US" altLang="zh-CN" b="0" i="1" smtClean="0">
                                    <a:solidFill>
                                      <a:schemeClr val="tx1"/>
                                    </a:solidFill>
                                    <a:latin typeface="Cambria Math" panose="02040503050406030204" pitchFamily="18" charset="0"/>
                                  </a:rPr>
                                  <m:t>−</m:t>
                                </m:r>
                                <m:r>
                                  <a:rPr lang="en-US" altLang="zh-CN" b="0" i="1" smtClean="0">
                                    <a:solidFill>
                                      <a:schemeClr val="tx1"/>
                                    </a:solidFill>
                                    <a:latin typeface="Cambria Math" panose="02040503050406030204" pitchFamily="18" charset="0"/>
                                  </a:rPr>
                                  <m:t>1</m:t>
                                </m:r>
                                <m:r>
                                  <a:rPr lang="en-US" altLang="zh-CN" b="0" i="1" smtClean="0">
                                    <a:solidFill>
                                      <a:schemeClr val="tx1"/>
                                    </a:solidFill>
                                    <a:latin typeface="Cambria Math" panose="02040503050406030204" pitchFamily="18" charset="0"/>
                                  </a:rPr>
                                  <m:t>)</m:t>
                                </m:r>
                              </m:den>
                            </m:f>
                            <m:nary>
                              <m:naryPr>
                                <m:chr m:val="∑"/>
                                <m:ctrlPr>
                                  <a:rPr lang="en-US" altLang="zh-CN" i="1" smtClean="0">
                                    <a:latin typeface="Cambria Math" panose="02040503050406030204" pitchFamily="18" charset="0"/>
                                  </a:rPr>
                                </m:ctrlPr>
                              </m:naryPr>
                              <m:sub>
                                <m:r>
                                  <m:rPr>
                                    <m:brk m:alnAt="23"/>
                                  </m:rP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𝑛</m:t>
                                </m:r>
                              </m:sup>
                              <m:e>
                                <m:sSup>
                                  <m:sSupPr>
                                    <m:ctrlPr>
                                      <a:rPr lang="en-US" altLang="zh-CN" i="1" smtClean="0">
                                        <a:latin typeface="Cambria Math" panose="02040503050406030204" pitchFamily="18" charset="0"/>
                                      </a:rPr>
                                    </m:ctrlPr>
                                  </m:sSupPr>
                                  <m:e>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𝑖</m:t>
                                        </m:r>
                                      </m:sub>
                                    </m:sSub>
                                    <m:r>
                                      <a:rPr lang="en-US" altLang="zh-CN" i="1">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r>
                                      <a:rPr lang="en-US" altLang="zh-CN" b="0" i="1" smtClean="0">
                                        <a:latin typeface="Cambria Math" panose="02040503050406030204" pitchFamily="18" charset="0"/>
                                      </a:rPr>
                                      <m:t>)</m:t>
                                    </m:r>
                                  </m:e>
                                  <m:sup>
                                    <m:r>
                                      <a:rPr lang="en-US" altLang="zh-CN" b="0" i="1" smtClean="0">
                                        <a:latin typeface="Cambria Math" panose="02040503050406030204" pitchFamily="18" charset="0"/>
                                      </a:rPr>
                                      <m:t>2</m:t>
                                    </m:r>
                                  </m:sup>
                                </m:sSup>
                              </m:e>
                            </m:nary>
                          </m:e>
                        </m:rad>
                      </m:oMath>
                    </m:oMathPara>
                  </a14:m>
                  <a:endParaRPr lang="zh-CN" altLang="en-US" dirty="0"/>
                </a:p>
              </p:txBody>
            </p:sp>
          </mc:Choice>
          <mc:Fallback>
            <p:sp>
              <p:nvSpPr>
                <p:cNvPr id="25" name="文本框 24"/>
                <p:cNvSpPr txBox="1">
                  <a:spLocks noRot="1" noChangeAspect="1" noMove="1" noResize="1" noEditPoints="1" noAdjustHandles="1" noChangeArrowheads="1" noChangeShapeType="1" noTextEdit="1"/>
                </p:cNvSpPr>
                <p:nvPr/>
              </p:nvSpPr>
              <p:spPr>
                <a:xfrm>
                  <a:off x="743796" y="5326395"/>
                  <a:ext cx="3916877" cy="1077603"/>
                </a:xfrm>
                <a:prstGeom prst="rect">
                  <a:avLst/>
                </a:prstGeom>
                <a:blipFill rotWithShape="1">
                  <a:blip r:embed="rId7"/>
                </a:blipFill>
              </p:spPr>
              <p:txBody>
                <a:bodyPr/>
                <a:lstStyle/>
                <a:p>
                  <a:r>
                    <a:rPr lang="zh-CN" altLang="en-US">
                      <a:noFill/>
                    </a:rPr>
                    <a:t> </a:t>
                  </a:r>
                </a:p>
              </p:txBody>
            </p:sp>
          </mc:Fallback>
        </mc:AlternateContent>
      </p:grpSp>
      <p:sp>
        <p:nvSpPr>
          <p:cNvPr id="4" name="文本框 3"/>
          <p:cNvSpPr txBox="1"/>
          <p:nvPr/>
        </p:nvSpPr>
        <p:spPr>
          <a:xfrm>
            <a:off x="6069141" y="2263409"/>
            <a:ext cx="3241593" cy="307777"/>
          </a:xfrm>
          <a:prstGeom prst="rect">
            <a:avLst/>
          </a:prstGeom>
          <a:noFill/>
        </p:spPr>
        <p:txBody>
          <a:bodyPr wrap="none" rtlCol="0">
            <a:spAutoFit/>
          </a:bodyPr>
          <a:lstStyle/>
          <a:p>
            <a:r>
              <a:rPr lang="zh-CN" altLang="en-US" sz="1400" b="1" dirty="0"/>
              <a:t>有限个样本标准差（一般实验</a:t>
            </a:r>
            <a:r>
              <a:rPr lang="en-US" altLang="zh-CN" sz="1400" b="1" dirty="0"/>
              <a:t>6~10</a:t>
            </a:r>
            <a:r>
              <a:rPr lang="zh-CN" altLang="en-US" sz="1400" b="1" dirty="0"/>
              <a:t>次）</a:t>
            </a:r>
            <a:endParaRPr lang="zh-CN" altLang="en-US" sz="1400" b="1"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9"/>
          <p:cNvPicPr>
            <a:picLocks noChangeAspect="1" noChangeArrowheads="1"/>
          </p:cNvPicPr>
          <p:nvPr/>
        </p:nvPicPr>
        <p:blipFill rotWithShape="1">
          <a:blip r:embed="rId1">
            <a:extLst>
              <a:ext uri="{28A0092B-C50C-407E-A947-70E740481C1C}">
                <a14:useLocalDpi xmlns:a14="http://schemas.microsoft.com/office/drawing/2010/main" val="0"/>
              </a:ext>
            </a:extLst>
          </a:blip>
          <a:srcRect b="21555"/>
          <a:stretch>
            <a:fillRect/>
          </a:stretch>
        </p:blipFill>
        <p:spPr bwMode="auto">
          <a:xfrm>
            <a:off x="4979701" y="1484056"/>
            <a:ext cx="3718179" cy="31199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p:txBody>
          <a:bodyPr>
            <a:normAutofit/>
          </a:bodyPr>
          <a:lstStyle/>
          <a:p>
            <a:r>
              <a:rPr lang="zh-CN" altLang="en-US" sz="2800" b="1" dirty="0"/>
              <a:t>随机误差的分布性质</a:t>
            </a:r>
            <a:endParaRPr lang="zh-CN" altLang="en-US" sz="2800" dirty="0"/>
          </a:p>
        </p:txBody>
      </p:sp>
      <p:sp>
        <p:nvSpPr>
          <p:cNvPr id="3" name="灯片编号占位符 2"/>
          <p:cNvSpPr>
            <a:spLocks noGrp="1"/>
          </p:cNvSpPr>
          <p:nvPr>
            <p:ph type="sldNum" sz="quarter" idx="12"/>
          </p:nvPr>
        </p:nvSpPr>
        <p:spPr/>
        <p:txBody>
          <a:bodyPr/>
          <a:lstStyle/>
          <a:p>
            <a:fld id="{1AAC388E-FA9E-4A2C-95EA-1F6B3A07935A}" type="slidenum">
              <a:rPr lang="zh-CN" altLang="en-US" smtClean="0"/>
            </a:fld>
            <a:endParaRPr lang="zh-CN" altLang="en-US" dirty="0"/>
          </a:p>
        </p:txBody>
      </p:sp>
      <p:sp>
        <p:nvSpPr>
          <p:cNvPr id="4" name="Rectangle 9"/>
          <p:cNvSpPr>
            <a:spLocks noChangeArrowheads="1"/>
          </p:cNvSpPr>
          <p:nvPr/>
        </p:nvSpPr>
        <p:spPr bwMode="auto">
          <a:xfrm>
            <a:off x="676203" y="1484056"/>
            <a:ext cx="4303498" cy="4401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9pPr>
          </a:lstStyle>
          <a:p>
            <a:pPr>
              <a:spcBef>
                <a:spcPts val="1200"/>
              </a:spcBef>
              <a:spcAft>
                <a:spcPts val="1200"/>
              </a:spcAft>
              <a:buClr>
                <a:srgbClr val="800080"/>
              </a:buClr>
              <a:buSzPct val="60000"/>
              <a:buFont typeface="Wingdings" panose="05000000000000000000" pitchFamily="2" charset="2"/>
              <a:buChar char="u"/>
            </a:pPr>
            <a:r>
              <a:rPr lang="zh-CN" altLang="en-US" sz="2000" dirty="0">
                <a:solidFill>
                  <a:srgbClr val="FF0000"/>
                </a:solidFill>
                <a:latin typeface="宋体" panose="02010600030101010101" pitchFamily="2" charset="-122"/>
              </a:rPr>
              <a:t>单峰性</a:t>
            </a:r>
            <a:r>
              <a:rPr lang="zh-CN" altLang="en-US" sz="2000" b="0" dirty="0">
                <a:solidFill>
                  <a:srgbClr val="FF0000"/>
                </a:solidFill>
                <a:latin typeface="宋体" panose="02010600030101010101" pitchFamily="2" charset="-122"/>
              </a:rPr>
              <a:t>：</a:t>
            </a:r>
            <a:r>
              <a:rPr lang="zh-CN" altLang="en-US" sz="2000" b="0" dirty="0">
                <a:solidFill>
                  <a:srgbClr val="000090"/>
                </a:solidFill>
                <a:latin typeface="宋体" panose="02010600030101010101" pitchFamily="2" charset="-122"/>
              </a:rPr>
              <a:t>绝对值小的误差出现的可能性（概率）大，绝对值大的误差出现的可能性小。</a:t>
            </a:r>
            <a:endParaRPr lang="en-US" altLang="zh-CN" sz="2000" b="0" dirty="0">
              <a:solidFill>
                <a:srgbClr val="000090"/>
              </a:solidFill>
              <a:latin typeface="宋体" panose="02010600030101010101" pitchFamily="2" charset="-122"/>
            </a:endParaRPr>
          </a:p>
          <a:p>
            <a:pPr>
              <a:spcBef>
                <a:spcPts val="1200"/>
              </a:spcBef>
              <a:spcAft>
                <a:spcPts val="1200"/>
              </a:spcAft>
              <a:buClr>
                <a:srgbClr val="800080"/>
              </a:buClr>
              <a:buSzPct val="60000"/>
              <a:buFont typeface="Wingdings" panose="05000000000000000000" pitchFamily="2" charset="2"/>
              <a:buChar char="u"/>
            </a:pPr>
            <a:r>
              <a:rPr lang="zh-CN" altLang="en-US" sz="2000" dirty="0">
                <a:solidFill>
                  <a:srgbClr val="FF0000"/>
                </a:solidFill>
                <a:latin typeface="宋体" panose="02010600030101010101" pitchFamily="2" charset="-122"/>
              </a:rPr>
              <a:t>对称性：</a:t>
            </a:r>
            <a:r>
              <a:rPr lang="zh-CN" altLang="en-US" sz="2000" b="0" dirty="0">
                <a:solidFill>
                  <a:srgbClr val="000090"/>
                </a:solidFill>
                <a:latin typeface="宋体" panose="02010600030101010101" pitchFamily="2" charset="-122"/>
              </a:rPr>
              <a:t>大小相等的正误差和负误差出现的机会均等，对称分布于真值的两侧。</a:t>
            </a:r>
            <a:endParaRPr lang="en-US" altLang="zh-CN" sz="2000" b="0" dirty="0">
              <a:solidFill>
                <a:srgbClr val="000090"/>
              </a:solidFill>
              <a:latin typeface="宋体" panose="02010600030101010101" pitchFamily="2" charset="-122"/>
            </a:endParaRPr>
          </a:p>
          <a:p>
            <a:pPr>
              <a:spcBef>
                <a:spcPts val="1200"/>
              </a:spcBef>
              <a:spcAft>
                <a:spcPts val="1200"/>
              </a:spcAft>
              <a:buClr>
                <a:srgbClr val="800080"/>
              </a:buClr>
              <a:buSzPct val="60000"/>
              <a:buFont typeface="Wingdings" panose="05000000000000000000" pitchFamily="2" charset="2"/>
              <a:buChar char="u"/>
            </a:pPr>
            <a:r>
              <a:rPr lang="zh-CN" altLang="en-US" sz="2000" dirty="0">
                <a:solidFill>
                  <a:srgbClr val="FF0000"/>
                </a:solidFill>
                <a:latin typeface="宋体" panose="02010600030101010101" pitchFamily="2" charset="-122"/>
              </a:rPr>
              <a:t>有界性：</a:t>
            </a:r>
            <a:r>
              <a:rPr lang="zh-CN" altLang="en-US" sz="2000" b="0" dirty="0">
                <a:solidFill>
                  <a:srgbClr val="000090"/>
                </a:solidFill>
                <a:latin typeface="宋体" panose="02010600030101010101" pitchFamily="2" charset="-122"/>
              </a:rPr>
              <a:t>非常大的正误差或负误差出现的可能性几乎为零。</a:t>
            </a:r>
            <a:endParaRPr lang="en-US" altLang="zh-CN" sz="2000" b="0" dirty="0">
              <a:solidFill>
                <a:srgbClr val="000090"/>
              </a:solidFill>
              <a:latin typeface="宋体" panose="02010600030101010101" pitchFamily="2" charset="-122"/>
            </a:endParaRPr>
          </a:p>
          <a:p>
            <a:pPr>
              <a:spcBef>
                <a:spcPts val="1200"/>
              </a:spcBef>
              <a:spcAft>
                <a:spcPts val="1200"/>
              </a:spcAft>
              <a:buClr>
                <a:srgbClr val="800080"/>
              </a:buClr>
              <a:buSzPct val="60000"/>
              <a:buFont typeface="Wingdings" panose="05000000000000000000" pitchFamily="2" charset="2"/>
              <a:buChar char="u"/>
            </a:pPr>
            <a:r>
              <a:rPr lang="zh-CN" altLang="en-US" sz="2000" dirty="0">
                <a:solidFill>
                  <a:srgbClr val="FF0000"/>
                </a:solidFill>
                <a:latin typeface="宋体" panose="02010600030101010101" pitchFamily="2" charset="-122"/>
              </a:rPr>
              <a:t>抵偿性：</a:t>
            </a:r>
            <a:r>
              <a:rPr lang="zh-CN" altLang="en-US" sz="2000" b="0" dirty="0">
                <a:solidFill>
                  <a:srgbClr val="000090"/>
                </a:solidFill>
                <a:latin typeface="宋体" panose="02010600030101010101" pitchFamily="2" charset="-122"/>
              </a:rPr>
              <a:t>当测量次数非常多时，正误差和负误差相互抵消，于是，误差的代数和趋向于零。</a:t>
            </a:r>
            <a:endParaRPr lang="zh-CN" altLang="en-US" sz="2000" b="0" dirty="0">
              <a:solidFill>
                <a:srgbClr val="000090"/>
              </a:solidFill>
              <a:latin typeface="宋体" panose="02010600030101010101" pitchFamily="2" charset="-122"/>
            </a:endParaRPr>
          </a:p>
        </p:txBody>
      </p:sp>
      <p:graphicFrame>
        <p:nvGraphicFramePr>
          <p:cNvPr id="7" name="Object 5"/>
          <p:cNvGraphicFramePr>
            <a:graphicFrameLocks noChangeAspect="1"/>
          </p:cNvGraphicFramePr>
          <p:nvPr/>
        </p:nvGraphicFramePr>
        <p:xfrm>
          <a:off x="6917815" y="4809841"/>
          <a:ext cx="1927302" cy="1128205"/>
        </p:xfrm>
        <a:graphic>
          <a:graphicData uri="http://schemas.openxmlformats.org/presentationml/2006/ole">
            <mc:AlternateContent xmlns:mc="http://schemas.openxmlformats.org/markup-compatibility/2006">
              <mc:Choice xmlns:v="urn:schemas-microsoft-com:vml" Requires="v">
                <p:oleObj spid="_x0000_s0" name="Equation" r:id="rId2" imgW="939165" imgH="660400" progId="Equation.DSMT4">
                  <p:embed/>
                </p:oleObj>
              </mc:Choice>
              <mc:Fallback>
                <p:oleObj name="Equation" r:id="rId2" imgW="939165" imgH="660400" progId="Equation.DSMT4">
                  <p:embed/>
                  <p:pic>
                    <p:nvPicPr>
                      <p:cNvPr id="0" name="Object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17815" y="4809841"/>
                        <a:ext cx="1927302" cy="1128205"/>
                      </a:xfrm>
                      <a:prstGeom prst="rect">
                        <a:avLst/>
                      </a:prstGeom>
                      <a:noFill/>
                      <a:ln>
                        <a:noFill/>
                      </a:ln>
                    </p:spPr>
                  </p:pic>
                </p:oleObj>
              </mc:Fallback>
            </mc:AlternateContent>
          </a:graphicData>
        </a:graphic>
      </p:graphicFrame>
      <mc:AlternateContent xmlns:mc="http://schemas.openxmlformats.org/markup-compatibility/2006">
        <mc:Choice xmlns:a14="http://schemas.microsoft.com/office/drawing/2010/main" Requires="a14">
          <p:sp>
            <p:nvSpPr>
              <p:cNvPr id="8" name="Object 4"/>
              <p:cNvSpPr txBox="1"/>
              <p:nvPr/>
            </p:nvSpPr>
            <p:spPr bwMode="auto">
              <a:xfrm>
                <a:off x="4850649" y="4809841"/>
                <a:ext cx="1927302" cy="848622"/>
              </a:xfrm>
              <a:prstGeom prst="rect">
                <a:avLst/>
              </a:prstGeom>
              <a:noFill/>
              <a:ln>
                <a:noFill/>
              </a:ln>
            </p:spPr>
            <p:txBody>
              <a:bodyPr>
                <a:normAutofit/>
              </a:bodyPr>
              <a:lstStyle/>
              <a:p>
                <a14:m>
                  <m:oMathPara xmlns:m="http://schemas.openxmlformats.org/officeDocument/2006/math">
                    <m:oMathParaPr>
                      <m:jc m:val="left"/>
                    </m:oMathParaPr>
                    <m:oMath xmlns:m="http://schemas.openxmlformats.org/officeDocument/2006/math">
                      <m:func>
                        <m:funcPr>
                          <m:ctrlPr>
                            <a:rPr lang="zh-CN" altLang="en-US" i="1" smtClean="0">
                              <a:solidFill>
                                <a:srgbClr val="000000"/>
                              </a:solidFill>
                              <a:latin typeface="Cambria Math" panose="02040503050406030204" pitchFamily="18" charset="0"/>
                            </a:rPr>
                          </m:ctrlPr>
                        </m:funcPr>
                        <m:fName>
                          <m:limLow>
                            <m:limLowPr>
                              <m:ctrlPr>
                                <a:rPr lang="zh-CN" altLang="en-US" i="1">
                                  <a:solidFill>
                                    <a:srgbClr val="000000"/>
                                  </a:solidFill>
                                  <a:latin typeface="Cambria Math" panose="02040503050406030204" pitchFamily="18" charset="0"/>
                                </a:rPr>
                              </m:ctrlPr>
                            </m:limLowPr>
                            <m:e>
                              <m:r>
                                <m:rPr>
                                  <m:sty m:val="p"/>
                                </m:rPr>
                                <a:rPr lang="zh-CN" altLang="en-US" i="0">
                                  <a:solidFill>
                                    <a:srgbClr val="000000"/>
                                  </a:solidFill>
                                  <a:latin typeface="Cambria Math" panose="02040503050406030204" pitchFamily="18" charset="0"/>
                                </a:rPr>
                                <m:t>lim</m:t>
                              </m:r>
                            </m:e>
                            <m:lim>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m:t>
                              </m:r>
                            </m:lim>
                          </m:limLow>
                        </m:fName>
                        <m:e>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1</m:t>
                              </m:r>
                            </m:num>
                            <m:den>
                              <m:r>
                                <a:rPr lang="zh-CN" altLang="en-US" i="1">
                                  <a:solidFill>
                                    <a:srgbClr val="000000"/>
                                  </a:solidFill>
                                  <a:latin typeface="Cambria Math" panose="02040503050406030204" pitchFamily="18" charset="0"/>
                                </a:rPr>
                                <m:t>𝑛</m:t>
                              </m:r>
                            </m:den>
                          </m:f>
                        </m:e>
                      </m:func>
                      <m:nary>
                        <m:naryPr>
                          <m:chr m:val="∑"/>
                          <m:ctrlPr>
                            <a:rPr lang="zh-CN" altLang="en-US" i="1">
                              <a:solidFill>
                                <a:srgbClr val="000000"/>
                              </a:solidFill>
                              <a:latin typeface="Cambria Math" panose="02040503050406030204" pitchFamily="18" charset="0"/>
                            </a:rPr>
                          </m:ctrlPr>
                        </m:naryPr>
                        <m:sub>
                          <m:r>
                            <a:rPr lang="zh-CN" altLang="en-US" i="1">
                              <a:solidFill>
                                <a:srgbClr val="000000"/>
                              </a:solidFill>
                              <a:latin typeface="Cambria Math" panose="02040503050406030204" pitchFamily="18" charset="0"/>
                            </a:rPr>
                            <m:t>𝑖</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1</m:t>
                          </m:r>
                        </m:sub>
                        <m:sup>
                          <m:r>
                            <a:rPr lang="zh-CN" altLang="en-US" i="1">
                              <a:solidFill>
                                <a:srgbClr val="000000"/>
                              </a:solidFill>
                              <a:latin typeface="Cambria Math" panose="02040503050406030204" pitchFamily="18" charset="0"/>
                            </a:rPr>
                            <m:t>𝑛</m:t>
                          </m:r>
                        </m:sup>
                        <m:e>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𝑥</m:t>
                              </m:r>
                            </m:e>
                            <m:sub>
                              <m:r>
                                <a:rPr lang="zh-CN" altLang="en-US" i="1">
                                  <a:solidFill>
                                    <a:srgbClr val="000000"/>
                                  </a:solidFill>
                                  <a:latin typeface="Cambria Math" panose="02040503050406030204" pitchFamily="18" charset="0"/>
                                </a:rPr>
                                <m:t>𝑖</m:t>
                              </m:r>
                            </m:sub>
                          </m:sSub>
                          <m:r>
                            <a:rPr lang="en-US" altLang="zh-CN" b="0" i="1" smtClean="0">
                              <a:solidFill>
                                <a:srgbClr val="000000"/>
                              </a:solidFill>
                              <a:latin typeface="Cambria Math" panose="02040503050406030204" pitchFamily="18" charset="0"/>
                            </a:rPr>
                            <m:t>=</m:t>
                          </m:r>
                          <m:r>
                            <a:rPr lang="en-US" altLang="zh-CN" b="0" i="1" smtClean="0">
                              <a:solidFill>
                                <a:srgbClr val="000000"/>
                              </a:solidFill>
                              <a:latin typeface="Cambria Math" panose="02040503050406030204" pitchFamily="18" charset="0"/>
                            </a:rPr>
                            <m:t>𝑥</m:t>
                          </m:r>
                          <m:r>
                            <a:rPr lang="en-US" altLang="zh-CN" b="0" i="1" baseline="-25000" smtClean="0">
                              <a:solidFill>
                                <a:srgbClr val="000000"/>
                              </a:solidFill>
                              <a:latin typeface="Cambria Math" panose="02040503050406030204" pitchFamily="18" charset="0"/>
                            </a:rPr>
                            <m:t>0</m:t>
                          </m:r>
                        </m:e>
                      </m:nary>
                    </m:oMath>
                  </m:oMathPara>
                </a14:m>
                <a:endParaRPr lang="zh-CN" altLang="en-US" dirty="0"/>
              </a:p>
            </p:txBody>
          </p:sp>
        </mc:Choice>
        <mc:Fallback>
          <p:sp>
            <p:nvSpPr>
              <p:cNvPr id="8" name="Object 4"/>
              <p:cNvSpPr txBox="1">
                <a:spLocks noRot="1" noChangeAspect="1" noMove="1" noResize="1" noEditPoints="1" noAdjustHandles="1" noChangeArrowheads="1" noChangeShapeType="1" noTextEdit="1"/>
              </p:cNvSpPr>
              <p:nvPr/>
            </p:nvSpPr>
            <p:spPr bwMode="auto">
              <a:xfrm>
                <a:off x="4850649" y="4809841"/>
                <a:ext cx="1927302" cy="848622"/>
              </a:xfrm>
              <a:prstGeom prst="rect">
                <a:avLst/>
              </a:prstGeom>
              <a:blipFill rotWithShape="1">
                <a:blip r:embed="rId4"/>
                <a:stretch>
                  <a:fillRect l="-27" t="-41" r="31" b="72"/>
                </a:stretch>
              </a:blipFill>
              <a:ln>
                <a:noFill/>
              </a:ln>
            </p:spPr>
            <p:txBody>
              <a:bodyPr/>
              <a:lstStyle/>
              <a:p>
                <a:r>
                  <a:rPr lang="zh-CN" altLang="en-US">
                    <a:noFill/>
                  </a:rPr>
                  <a:t> </a:t>
                </a:r>
              </a:p>
            </p:txBody>
          </p:sp>
        </mc:Fallback>
      </mc:AlternateContent>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2800" dirty="0"/>
              <a:t>均匀分布（矩形分布）</a:t>
            </a:r>
            <a:endParaRPr lang="zh-CN" altLang="en-US" sz="2800" dirty="0"/>
          </a:p>
        </p:txBody>
      </p:sp>
      <p:sp>
        <p:nvSpPr>
          <p:cNvPr id="3" name="灯片编号占位符 2"/>
          <p:cNvSpPr>
            <a:spLocks noGrp="1"/>
          </p:cNvSpPr>
          <p:nvPr>
            <p:ph type="sldNum" sz="quarter" idx="12"/>
          </p:nvPr>
        </p:nvSpPr>
        <p:spPr/>
        <p:txBody>
          <a:bodyPr/>
          <a:lstStyle/>
          <a:p>
            <a:fld id="{1AAC388E-FA9E-4A2C-95EA-1F6B3A07935A}" type="slidenum">
              <a:rPr lang="zh-CN" altLang="en-US" smtClean="0"/>
            </a:fld>
            <a:endParaRPr lang="zh-CN" altLang="en-US" dirty="0"/>
          </a:p>
        </p:txBody>
      </p:sp>
      <p:pic>
        <p:nvPicPr>
          <p:cNvPr id="4" name="图片 2"/>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2002663" y="1406606"/>
            <a:ext cx="5321157" cy="3381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mc:Choice xmlns:a14="http://schemas.microsoft.com/office/drawing/2010/main" Requires="a14">
          <p:sp>
            <p:nvSpPr>
              <p:cNvPr id="12" name="文本框 11"/>
              <p:cNvSpPr txBox="1"/>
              <p:nvPr/>
            </p:nvSpPr>
            <p:spPr>
              <a:xfrm>
                <a:off x="3337934" y="4919721"/>
                <a:ext cx="3479511" cy="307777"/>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rPr>
                        <m:t>𝑓</m:t>
                      </m:r>
                      <m:d>
                        <m:dPr>
                          <m:ctrlPr>
                            <a:rPr lang="en-US" altLang="zh-CN" sz="2000" b="0" i="1" smtClean="0">
                              <a:latin typeface="Cambria Math" panose="02040503050406030204" pitchFamily="18" charset="0"/>
                            </a:rPr>
                          </m:ctrlPr>
                        </m:dPr>
                        <m:e>
                          <m:r>
                            <m:rPr>
                              <m:sty m:val="p"/>
                            </m:rPr>
                            <a:rPr lang="en-US" altLang="zh-CN" sz="2000" i="1">
                              <a:latin typeface="Cambria Math" panose="02040503050406030204" pitchFamily="18" charset="0"/>
                            </a:rPr>
                            <m:t>x</m:t>
                          </m:r>
                        </m:e>
                      </m:d>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𝐾</m:t>
                      </m:r>
                      <m:r>
                        <a:rPr lang="en-US" altLang="zh-CN" sz="2000" b="0" i="1" smtClean="0">
                          <a:latin typeface="Cambria Math" panose="02040503050406030204" pitchFamily="18" charset="0"/>
                        </a:rPr>
                        <m:t> </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𝑎</m:t>
                          </m:r>
                          <m:r>
                            <a:rPr lang="en-US" altLang="zh-CN" sz="2000" b="0" i="1" smtClean="0">
                              <a:latin typeface="Cambria Math" panose="02040503050406030204" pitchFamily="18" charset="0"/>
                              <a:ea typeface="Cambria Math" panose="02040503050406030204" pitchFamily="18" charset="0"/>
                            </a:rPr>
                            <m:t>&lt;</m:t>
                          </m:r>
                          <m:r>
                            <a:rPr lang="en-US" altLang="zh-CN" sz="2000" b="0" i="1" smtClean="0">
                              <a:latin typeface="Cambria Math" panose="02040503050406030204" pitchFamily="18" charset="0"/>
                              <a:ea typeface="Cambria Math" panose="02040503050406030204" pitchFamily="18" charset="0"/>
                            </a:rPr>
                            <m:t>𝑥</m:t>
                          </m:r>
                          <m:r>
                            <a:rPr lang="en-US" altLang="zh-CN" sz="2000" b="0" i="1" smtClean="0">
                              <a:latin typeface="Cambria Math" panose="02040503050406030204" pitchFamily="18" charset="0"/>
                              <a:ea typeface="Cambria Math" panose="02040503050406030204" pitchFamily="18" charset="0"/>
                            </a:rPr>
                            <m:t>&lt;+</m:t>
                          </m:r>
                          <m:r>
                            <a:rPr lang="en-US" altLang="zh-CN" sz="2000" b="0" i="1" smtClean="0">
                              <a:latin typeface="Cambria Math" panose="02040503050406030204" pitchFamily="18" charset="0"/>
                              <a:ea typeface="Cambria Math" panose="02040503050406030204" pitchFamily="18" charset="0"/>
                            </a:rPr>
                            <m:t>𝑎</m:t>
                          </m:r>
                        </m:e>
                      </m:d>
                    </m:oMath>
                  </m:oMathPara>
                </a14:m>
                <a:endParaRPr lang="en-US" altLang="zh-CN" sz="2000" b="0" dirty="0">
                  <a:ea typeface="Cambria Math" panose="02040503050406030204" pitchFamily="18" charset="0"/>
                </a:endParaRPr>
              </a:p>
            </p:txBody>
          </p:sp>
        </mc:Choice>
        <mc:Fallback>
          <p:sp>
            <p:nvSpPr>
              <p:cNvPr id="12" name="文本框 11"/>
              <p:cNvSpPr txBox="1">
                <a:spLocks noRot="1" noChangeAspect="1" noMove="1" noResize="1" noEditPoints="1" noAdjustHandles="1" noChangeArrowheads="1" noChangeShapeType="1" noTextEdit="1"/>
              </p:cNvSpPr>
              <p:nvPr/>
            </p:nvSpPr>
            <p:spPr>
              <a:xfrm>
                <a:off x="3337934" y="4919721"/>
                <a:ext cx="3479511" cy="307777"/>
              </a:xfrm>
              <a:prstGeom prst="rect">
                <a:avLst/>
              </a:prstGeom>
              <a:blipFill rotWithShape="1">
                <a:blip r:embed="rId2"/>
                <a:stretch>
                  <a:fillRect l="-11" t="-122" r="2" b="58"/>
                </a:stretch>
              </a:blipFill>
            </p:spPr>
            <p:txBody>
              <a:bodyPr/>
              <a:lstStyle/>
              <a:p>
                <a:r>
                  <a:rPr lang="zh-CN" altLang="en-US">
                    <a:noFill/>
                  </a:rPr>
                  <a:t> </a:t>
                </a:r>
              </a:p>
            </p:txBody>
          </p:sp>
        </mc:Fallback>
      </mc:AlternateContent>
      <p:grpSp>
        <p:nvGrpSpPr>
          <p:cNvPr id="19" name="组合 18"/>
          <p:cNvGrpSpPr/>
          <p:nvPr/>
        </p:nvGrpSpPr>
        <p:grpSpPr>
          <a:xfrm>
            <a:off x="3082636" y="5504837"/>
            <a:ext cx="3290849" cy="613694"/>
            <a:chOff x="3082636" y="5504837"/>
            <a:chExt cx="3290849" cy="613694"/>
          </a:xfrm>
        </p:grpSpPr>
        <mc:AlternateContent xmlns:mc="http://schemas.openxmlformats.org/markup-compatibility/2006">
          <mc:Choice xmlns:a14="http://schemas.microsoft.com/office/drawing/2010/main" Requires="a14">
            <p:sp>
              <p:nvSpPr>
                <p:cNvPr id="13" name="文本框 12"/>
                <p:cNvSpPr txBox="1"/>
                <p:nvPr/>
              </p:nvSpPr>
              <p:spPr>
                <a:xfrm>
                  <a:off x="3082636" y="5504837"/>
                  <a:ext cx="1775486" cy="613694"/>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𝑃</m:t>
                        </m:r>
                        <m:r>
                          <a:rPr lang="en-US" altLang="zh-CN" i="1">
                            <a:latin typeface="Cambria Math" panose="02040503050406030204" pitchFamily="18" charset="0"/>
                          </a:rPr>
                          <m:t>=</m:t>
                        </m:r>
                        <m:nary>
                          <m:naryPr>
                            <m:ctrlPr>
                              <a:rPr lang="en-US" altLang="zh-CN" i="1" smtClean="0">
                                <a:latin typeface="Cambria Math" panose="02040503050406030204" pitchFamily="18" charset="0"/>
                              </a:rPr>
                            </m:ctrlPr>
                          </m:naryPr>
                          <m:sub>
                            <m:r>
                              <m:rPr>
                                <m:brk m:alnAt="23"/>
                              </m:rPr>
                              <a:rPr lang="en-US" altLang="zh-CN" b="0" i="1" smtClean="0">
                                <a:latin typeface="Cambria Math" panose="02040503050406030204" pitchFamily="18" charset="0"/>
                              </a:rPr>
                              <m:t>−</m:t>
                            </m:r>
                            <m:r>
                              <a:rPr lang="en-US" altLang="zh-CN" b="0" i="1" smtClean="0">
                                <a:latin typeface="Cambria Math" panose="02040503050406030204" pitchFamily="18" charset="0"/>
                              </a:rPr>
                              <m:t>𝑎</m:t>
                            </m:r>
                          </m:sub>
                          <m:sup>
                            <m:r>
                              <a:rPr lang="en-US" altLang="zh-CN" b="0" i="1" smtClean="0">
                                <a:latin typeface="Cambria Math" panose="02040503050406030204" pitchFamily="18" charset="0"/>
                              </a:rPr>
                              <m:t>+</m:t>
                            </m:r>
                            <m:r>
                              <a:rPr lang="en-US" altLang="zh-CN" b="0" i="1" smtClean="0">
                                <a:latin typeface="Cambria Math" panose="02040503050406030204" pitchFamily="18" charset="0"/>
                              </a:rPr>
                              <m:t>𝑎</m:t>
                            </m:r>
                          </m:sup>
                          <m:e>
                            <m:r>
                              <a:rPr lang="en-US" altLang="zh-CN" b="0" i="1" smtClean="0">
                                <a:latin typeface="Cambria Math" panose="02040503050406030204" pitchFamily="18" charset="0"/>
                              </a:rPr>
                              <m:t>𝐾𝑑𝑥</m:t>
                            </m:r>
                          </m:e>
                        </m:nary>
                        <m:r>
                          <a:rPr lang="en-US" altLang="zh-CN" b="0" i="1" smtClean="0">
                            <a:latin typeface="Cambria Math" panose="02040503050406030204" pitchFamily="18" charset="0"/>
                          </a:rPr>
                          <m:t>=</m:t>
                        </m:r>
                        <m:r>
                          <a:rPr lang="en-US" altLang="zh-CN" b="0" i="1" smtClean="0">
                            <a:latin typeface="Cambria Math" panose="02040503050406030204" pitchFamily="18" charset="0"/>
                          </a:rPr>
                          <m:t>1</m:t>
                        </m:r>
                      </m:oMath>
                    </m:oMathPara>
                  </a14:m>
                  <a:endParaRPr lang="zh-CN" altLang="en-US" dirty="0"/>
                </a:p>
              </p:txBody>
            </p:sp>
          </mc:Choice>
          <mc:Fallback>
            <p:sp>
              <p:nvSpPr>
                <p:cNvPr id="13" name="文本框 12"/>
                <p:cNvSpPr txBox="1">
                  <a:spLocks noRot="1" noChangeAspect="1" noMove="1" noResize="1" noEditPoints="1" noAdjustHandles="1" noChangeArrowheads="1" noChangeShapeType="1" noTextEdit="1"/>
                </p:cNvSpPr>
                <p:nvPr/>
              </p:nvSpPr>
              <p:spPr>
                <a:xfrm>
                  <a:off x="3082636" y="5504837"/>
                  <a:ext cx="1775486" cy="613694"/>
                </a:xfrm>
                <a:prstGeom prst="rect">
                  <a:avLst/>
                </a:prstGeom>
                <a:blipFill rotWithShape="1">
                  <a:blip r:embed="rId3"/>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4" name="文本框 13"/>
                <p:cNvSpPr txBox="1"/>
                <p:nvPr/>
              </p:nvSpPr>
              <p:spPr>
                <a:xfrm>
                  <a:off x="5588205" y="5504837"/>
                  <a:ext cx="785280" cy="5203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𝐾</m:t>
                        </m:r>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2</m:t>
                            </m:r>
                            <m:r>
                              <a:rPr lang="en-US" altLang="zh-CN" b="0" i="1" smtClean="0">
                                <a:latin typeface="Cambria Math" panose="02040503050406030204" pitchFamily="18" charset="0"/>
                              </a:rPr>
                              <m:t>𝑎</m:t>
                            </m:r>
                          </m:den>
                        </m:f>
                      </m:oMath>
                    </m:oMathPara>
                  </a14:m>
                  <a:endParaRPr lang="zh-CN" altLang="en-US" dirty="0"/>
                </a:p>
              </p:txBody>
            </p:sp>
          </mc:Choice>
          <mc:Fallback>
            <p:sp>
              <p:nvSpPr>
                <p:cNvPr id="14" name="文本框 13"/>
                <p:cNvSpPr txBox="1">
                  <a:spLocks noRot="1" noChangeAspect="1" noMove="1" noResize="1" noEditPoints="1" noAdjustHandles="1" noChangeArrowheads="1" noChangeShapeType="1" noTextEdit="1"/>
                </p:cNvSpPr>
                <p:nvPr/>
              </p:nvSpPr>
              <p:spPr>
                <a:xfrm>
                  <a:off x="5588205" y="5504837"/>
                  <a:ext cx="785280" cy="520399"/>
                </a:xfrm>
                <a:prstGeom prst="rect">
                  <a:avLst/>
                </a:prstGeom>
                <a:blipFill rotWithShape="1">
                  <a:blip r:embed="rId4"/>
                </a:blipFill>
              </p:spPr>
              <p:txBody>
                <a:bodyPr/>
                <a:lstStyle/>
                <a:p>
                  <a:r>
                    <a:rPr lang="zh-CN" altLang="en-US">
                      <a:noFill/>
                    </a:rPr>
                    <a:t> </a:t>
                  </a:r>
                </a:p>
              </p:txBody>
            </p:sp>
          </mc:Fallback>
        </mc:AlternateContent>
        <p:cxnSp>
          <p:nvCxnSpPr>
            <p:cNvPr id="16" name="直接箭头连接符 15"/>
            <p:cNvCxnSpPr/>
            <p:nvPr/>
          </p:nvCxnSpPr>
          <p:spPr>
            <a:xfrm>
              <a:off x="5008418" y="5811385"/>
              <a:ext cx="429491"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grpSp>
      <mc:AlternateContent xmlns:mc="http://schemas.openxmlformats.org/markup-compatibility/2006">
        <mc:Choice xmlns:a14="http://schemas.microsoft.com/office/drawing/2010/main" Requires="a14">
          <p:sp>
            <p:nvSpPr>
              <p:cNvPr id="18" name="文本框 17"/>
              <p:cNvSpPr txBox="1"/>
              <p:nvPr/>
            </p:nvSpPr>
            <p:spPr>
              <a:xfrm>
                <a:off x="2479283" y="1025706"/>
                <a:ext cx="4662054" cy="461665"/>
              </a:xfrm>
              <a:prstGeom prst="rect">
                <a:avLst/>
              </a:prstGeom>
              <a:noFill/>
            </p:spPr>
            <p:txBody>
              <a:bodyPr wrap="square">
                <a:spAutoFit/>
              </a:bodyPr>
              <a:lstStyle/>
              <a:p>
                <a:r>
                  <a:rPr lang="zh-CN" altLang="en-US" sz="2400" dirty="0">
                    <a:solidFill>
                      <a:schemeClr val="accent1"/>
                    </a:solidFill>
                  </a:rPr>
                  <a:t>在</a:t>
                </a:r>
                <a14:m>
                  <m:oMath xmlns:m="http://schemas.openxmlformats.org/officeDocument/2006/math">
                    <m:d>
                      <m:dPr>
                        <m:begChr m:val="["/>
                        <m:endChr m:val="]"/>
                        <m:ctrlPr>
                          <a:rPr lang="en-US" altLang="zh-CN" sz="2400" i="1" smtClean="0">
                            <a:solidFill>
                              <a:schemeClr val="accent1"/>
                            </a:solidFill>
                            <a:latin typeface="Cambria Math" panose="02040503050406030204" pitchFamily="18" charset="0"/>
                          </a:rPr>
                        </m:ctrlPr>
                      </m:dPr>
                      <m:e>
                        <m:r>
                          <a:rPr lang="en-US" altLang="zh-CN" sz="2400" i="1">
                            <a:solidFill>
                              <a:schemeClr val="accent1"/>
                            </a:solidFill>
                            <a:latin typeface="Cambria Math" panose="02040503050406030204" pitchFamily="18" charset="0"/>
                          </a:rPr>
                          <m:t>−</m:t>
                        </m:r>
                        <m:r>
                          <a:rPr lang="en-US" altLang="zh-CN" sz="2400" b="0" i="1" smtClean="0">
                            <a:solidFill>
                              <a:schemeClr val="accent1"/>
                            </a:solidFill>
                            <a:latin typeface="Cambria Math" panose="02040503050406030204" pitchFamily="18" charset="0"/>
                          </a:rPr>
                          <m:t>𝑎</m:t>
                        </m:r>
                        <m:r>
                          <a:rPr lang="en-US" altLang="zh-CN" sz="2400" b="0" i="1" smtClean="0">
                            <a:solidFill>
                              <a:schemeClr val="accent1"/>
                            </a:solidFill>
                            <a:latin typeface="Cambria Math" panose="02040503050406030204" pitchFamily="18" charset="0"/>
                          </a:rPr>
                          <m:t>, +</m:t>
                        </m:r>
                        <m:r>
                          <a:rPr lang="en-US" altLang="zh-CN" sz="2400" b="0" i="1" smtClean="0">
                            <a:solidFill>
                              <a:schemeClr val="accent1"/>
                            </a:solidFill>
                            <a:latin typeface="Cambria Math" panose="02040503050406030204" pitchFamily="18" charset="0"/>
                          </a:rPr>
                          <m:t>𝑎</m:t>
                        </m:r>
                      </m:e>
                    </m:d>
                  </m:oMath>
                </a14:m>
                <a:r>
                  <a:rPr lang="zh-CN" altLang="en-US" sz="2400" dirty="0">
                    <a:solidFill>
                      <a:schemeClr val="accent1"/>
                    </a:solidFill>
                  </a:rPr>
                  <a:t>区间内分布概率相等</a:t>
                </a:r>
                <a:endParaRPr lang="zh-CN" altLang="en-US" sz="2400" dirty="0">
                  <a:solidFill>
                    <a:schemeClr val="accent1"/>
                  </a:solidFill>
                </a:endParaRPr>
              </a:p>
            </p:txBody>
          </p:sp>
        </mc:Choice>
        <mc:Fallback>
          <p:sp>
            <p:nvSpPr>
              <p:cNvPr id="18" name="文本框 17"/>
              <p:cNvSpPr txBox="1">
                <a:spLocks noRot="1" noChangeAspect="1" noMove="1" noResize="1" noEditPoints="1" noAdjustHandles="1" noChangeArrowheads="1" noChangeShapeType="1" noTextEdit="1"/>
              </p:cNvSpPr>
              <p:nvPr/>
            </p:nvSpPr>
            <p:spPr>
              <a:xfrm>
                <a:off x="2479283" y="1025706"/>
                <a:ext cx="4662054" cy="461665"/>
              </a:xfrm>
              <a:prstGeom prst="rect">
                <a:avLst/>
              </a:prstGeom>
              <a:blipFill rotWithShape="1">
                <a:blip r:embed="rId5"/>
                <a:stretch>
                  <a:fillRect l="-5" t="-39" r="3" b="44"/>
                </a:stretch>
              </a:blipFill>
            </p:spPr>
            <p:txBody>
              <a:bodyPr/>
              <a:lstStyle/>
              <a:p>
                <a:r>
                  <a:rPr lang="zh-CN" altLang="en-US">
                    <a:noFill/>
                  </a:rPr>
                  <a:t> </a:t>
                </a:r>
              </a:p>
            </p:txBody>
          </p:sp>
        </mc:Fallback>
      </mc:AlternateContent>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ext Box 2"/>
          <p:cNvSpPr txBox="1">
            <a:spLocks noChangeArrowheads="1"/>
          </p:cNvSpPr>
          <p:nvPr/>
        </p:nvSpPr>
        <p:spPr bwMode="auto">
          <a:xfrm>
            <a:off x="304800" y="304800"/>
            <a:ext cx="8153400" cy="4708981"/>
          </a:xfrm>
          <a:prstGeom prst="rect">
            <a:avLst/>
          </a:prstGeom>
          <a:noFill/>
          <a:ln>
            <a:noFill/>
          </a:ln>
          <a:effectLst/>
        </p:spPr>
        <p:txBody>
          <a:bodyPr>
            <a:spAutoFit/>
          </a:bodyPr>
          <a:lstStyle>
            <a:lvl1pPr>
              <a:defRPr sz="2800">
                <a:solidFill>
                  <a:schemeClr val="tx1"/>
                </a:solidFill>
                <a:latin typeface="Arial" panose="020B0604020202020204" pitchFamily="34" charset="0"/>
                <a:ea typeface="宋体" panose="02010600030101010101" pitchFamily="2" charset="-122"/>
                <a:cs typeface="宋体" panose="02010600030101010101" pitchFamily="2" charset="-122"/>
              </a:defRPr>
            </a:lvl1pPr>
            <a:lvl2pPr>
              <a:defRPr sz="2800">
                <a:solidFill>
                  <a:schemeClr val="tx1"/>
                </a:solidFill>
                <a:latin typeface="Arial" panose="020B0604020202020204" pitchFamily="34" charset="0"/>
                <a:ea typeface="宋体" panose="02010600030101010101" pitchFamily="2" charset="-122"/>
              </a:defRPr>
            </a:lvl2pPr>
            <a:lvl3pPr marL="1143000" indent="-228600">
              <a:defRPr sz="2800">
                <a:solidFill>
                  <a:schemeClr val="tx1"/>
                </a:solidFill>
                <a:latin typeface="Arial" panose="020B0604020202020204" pitchFamily="34" charset="0"/>
                <a:ea typeface="宋体" panose="02010600030101010101" pitchFamily="2" charset="-122"/>
              </a:defRPr>
            </a:lvl3pPr>
            <a:lvl4pPr marL="1600200" indent="-228600">
              <a:defRPr sz="2800">
                <a:solidFill>
                  <a:schemeClr val="tx1"/>
                </a:solidFill>
                <a:latin typeface="Arial" panose="020B0604020202020204" pitchFamily="34" charset="0"/>
                <a:ea typeface="宋体" panose="02010600030101010101" pitchFamily="2" charset="-122"/>
              </a:defRPr>
            </a:lvl4pPr>
            <a:lvl5pPr marL="2057400" indent="-228600">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9pPr>
          </a:lstStyle>
          <a:p>
            <a:pPr lvl="1" eaLnBrk="1" hangingPunct="1">
              <a:lnSpc>
                <a:spcPct val="150000"/>
              </a:lnSpc>
              <a:defRPr/>
            </a:pPr>
            <a:r>
              <a:rPr kumimoji="1" lang="zh-CN" altLang="en-US" sz="2400" b="1" dirty="0">
                <a:solidFill>
                  <a:schemeClr val="accent2"/>
                </a:solidFill>
                <a:latin typeface="Times New Roman" panose="02020603050405020304" charset="0"/>
              </a:rPr>
              <a:t>例：</a:t>
            </a:r>
            <a:r>
              <a:rPr kumimoji="1" lang="zh-CN" altLang="en-US" sz="2400" b="1" dirty="0">
                <a:latin typeface="Times New Roman" panose="02020603050405020304" charset="0"/>
              </a:rPr>
              <a:t>用</a:t>
            </a:r>
            <a:r>
              <a:rPr kumimoji="1" lang="en-US" altLang="zh-CN" sz="2400" b="1" dirty="0">
                <a:latin typeface="Times New Roman" panose="02020603050405020304" charset="0"/>
              </a:rPr>
              <a:t>50</a:t>
            </a:r>
            <a:r>
              <a:rPr kumimoji="1" lang="zh-CN" altLang="en-US" sz="2400" b="1" dirty="0">
                <a:latin typeface="Times New Roman" panose="02020603050405020304" charset="0"/>
              </a:rPr>
              <a:t>分度的游标卡尺测某一圆棒长度</a:t>
            </a:r>
            <a:r>
              <a:rPr kumimoji="1" lang="en-US" altLang="zh-CN" sz="2400" b="1" i="1" dirty="0">
                <a:latin typeface="Times New Roman" panose="02020603050405020304" charset="0"/>
              </a:rPr>
              <a:t>L</a:t>
            </a:r>
            <a:r>
              <a:rPr kumimoji="1" lang="zh-CN" altLang="en-US" sz="2400" b="1" dirty="0">
                <a:latin typeface="Times New Roman" panose="02020603050405020304" charset="0"/>
              </a:rPr>
              <a:t>，</a:t>
            </a:r>
            <a:r>
              <a:rPr kumimoji="1" lang="en-US" altLang="zh-CN" sz="2400" b="1" dirty="0">
                <a:latin typeface="Times New Roman" panose="02020603050405020304" charset="0"/>
              </a:rPr>
              <a:t>6</a:t>
            </a:r>
            <a:r>
              <a:rPr kumimoji="1" lang="zh-CN" altLang="en-US" sz="2400" b="1" dirty="0">
                <a:latin typeface="Times New Roman" panose="02020603050405020304" charset="0"/>
              </a:rPr>
              <a:t>次测量 </a:t>
            </a:r>
            <a:endParaRPr kumimoji="1" lang="zh-CN" altLang="en-US" sz="2400" b="1" dirty="0">
              <a:latin typeface="Times New Roman" panose="02020603050405020304" charset="0"/>
            </a:endParaRPr>
          </a:p>
          <a:p>
            <a:pPr lvl="1" eaLnBrk="1" hangingPunct="1">
              <a:lnSpc>
                <a:spcPct val="150000"/>
              </a:lnSpc>
              <a:defRPr/>
            </a:pPr>
            <a:r>
              <a:rPr kumimoji="1" lang="zh-CN" altLang="en-US" sz="2400" b="1" dirty="0">
                <a:latin typeface="Times New Roman" panose="02020603050405020304" charset="0"/>
              </a:rPr>
              <a:t> 结果如下（单位 </a:t>
            </a:r>
            <a:r>
              <a:rPr kumimoji="1" lang="en-US" altLang="zh-CN" sz="2400" b="1" dirty="0">
                <a:latin typeface="Times New Roman" panose="02020603050405020304" charset="0"/>
              </a:rPr>
              <a:t>mm</a:t>
            </a:r>
            <a:r>
              <a:rPr kumimoji="1" lang="zh-CN" altLang="en-US" sz="2400" b="1" dirty="0">
                <a:latin typeface="Times New Roman" panose="02020603050405020304" charset="0"/>
              </a:rPr>
              <a:t>）：</a:t>
            </a:r>
            <a:endParaRPr kumimoji="1" lang="zh-CN" altLang="en-US" sz="2400" b="1" dirty="0">
              <a:latin typeface="Times New Roman" panose="02020603050405020304" charset="0"/>
            </a:endParaRPr>
          </a:p>
          <a:p>
            <a:pPr lvl="1" eaLnBrk="1" hangingPunct="1">
              <a:lnSpc>
                <a:spcPct val="150000"/>
              </a:lnSpc>
              <a:defRPr/>
            </a:pPr>
            <a:r>
              <a:rPr kumimoji="1" lang="zh-CN" altLang="en-US" sz="2400" b="1" dirty="0">
                <a:latin typeface="Times New Roman" panose="02020603050405020304" charset="0"/>
              </a:rPr>
              <a:t>	</a:t>
            </a:r>
            <a:r>
              <a:rPr kumimoji="1" lang="en-US" altLang="zh-CN" sz="2400" b="1" dirty="0">
                <a:latin typeface="Times New Roman" panose="02020603050405020304" charset="0"/>
              </a:rPr>
              <a:t>250.08</a:t>
            </a:r>
            <a:r>
              <a:rPr kumimoji="1" lang="zh-CN" altLang="en-US" sz="2400" b="1" dirty="0">
                <a:latin typeface="Times New Roman" panose="02020603050405020304" charset="0"/>
              </a:rPr>
              <a:t>，</a:t>
            </a:r>
            <a:r>
              <a:rPr kumimoji="1" lang="en-US" altLang="zh-CN" sz="2400" b="1" dirty="0">
                <a:latin typeface="Times New Roman" panose="02020603050405020304" charset="0"/>
              </a:rPr>
              <a:t>250.14</a:t>
            </a:r>
            <a:r>
              <a:rPr kumimoji="1" lang="zh-CN" altLang="en-US" sz="2400" b="1" dirty="0">
                <a:latin typeface="Times New Roman" panose="02020603050405020304" charset="0"/>
              </a:rPr>
              <a:t>，</a:t>
            </a:r>
            <a:r>
              <a:rPr kumimoji="1" lang="en-US" altLang="zh-CN" sz="2400" b="1" dirty="0">
                <a:latin typeface="Times New Roman" panose="02020603050405020304" charset="0"/>
              </a:rPr>
              <a:t>250.24, </a:t>
            </a:r>
            <a:r>
              <a:rPr kumimoji="1" lang="zh-CN" altLang="en-US" sz="2400" b="1" dirty="0">
                <a:latin typeface="Times New Roman" panose="02020603050405020304" charset="0"/>
              </a:rPr>
              <a:t> </a:t>
            </a:r>
            <a:r>
              <a:rPr kumimoji="1" lang="en-US" altLang="zh-CN" sz="2400" b="1" dirty="0">
                <a:latin typeface="Times New Roman" panose="02020603050405020304" charset="0"/>
              </a:rPr>
              <a:t>250.06,  250.10, 250.02</a:t>
            </a:r>
            <a:endParaRPr kumimoji="1" lang="en-US" altLang="zh-CN" sz="2400" b="1" dirty="0">
              <a:latin typeface="Times New Roman" panose="02020603050405020304" charset="0"/>
            </a:endParaRPr>
          </a:p>
          <a:p>
            <a:pPr lvl="1" eaLnBrk="1" hangingPunct="1">
              <a:lnSpc>
                <a:spcPct val="150000"/>
              </a:lnSpc>
              <a:defRPr/>
            </a:pPr>
            <a:endParaRPr kumimoji="1" lang="en-US" altLang="zh-CN" sz="2400" b="1" dirty="0">
              <a:latin typeface="Times New Roman" panose="02020603050405020304" charset="0"/>
            </a:endParaRPr>
          </a:p>
          <a:p>
            <a:pPr lvl="1" eaLnBrk="1" hangingPunct="1">
              <a:lnSpc>
                <a:spcPct val="150000"/>
              </a:lnSpc>
              <a:defRPr/>
            </a:pPr>
            <a:r>
              <a:rPr kumimoji="1" lang="zh-CN" altLang="en-US" sz="2400" b="1" dirty="0">
                <a:latin typeface="Times New Roman" panose="02020603050405020304" charset="0"/>
              </a:rPr>
              <a:t>则：测得值的最佳估计值为</a:t>
            </a:r>
            <a:endParaRPr kumimoji="1" lang="en-US" altLang="zh-CN" sz="2400" b="1" dirty="0">
              <a:latin typeface="Times New Roman" panose="02020603050405020304" charset="0"/>
            </a:endParaRPr>
          </a:p>
          <a:p>
            <a:pPr lvl="1" eaLnBrk="1" hangingPunct="1">
              <a:lnSpc>
                <a:spcPct val="150000"/>
              </a:lnSpc>
              <a:defRPr/>
            </a:pPr>
            <a:endParaRPr kumimoji="1" lang="zh-CN" altLang="en-US" sz="2400" b="1" dirty="0">
              <a:latin typeface="Times New Roman" panose="02020603050405020304" charset="0"/>
            </a:endParaRPr>
          </a:p>
          <a:p>
            <a:pPr lvl="1" eaLnBrk="1" hangingPunct="1">
              <a:lnSpc>
                <a:spcPct val="150000"/>
              </a:lnSpc>
              <a:defRPr/>
            </a:pPr>
            <a:r>
              <a:rPr kumimoji="1" lang="zh-CN" altLang="en-US" sz="2400" b="1" dirty="0">
                <a:latin typeface="Times New Roman" panose="02020603050405020304" charset="0"/>
              </a:rPr>
              <a:t>测量列单次测量的标准偏差</a:t>
            </a:r>
            <a:r>
              <a:rPr kumimoji="1" lang="en-US" altLang="zh-CN" sz="2400" b="1" dirty="0">
                <a:latin typeface="Times New Roman" panose="02020603050405020304" charset="0"/>
              </a:rPr>
              <a:t>:</a:t>
            </a:r>
            <a:endParaRPr kumimoji="1" lang="en-US" altLang="zh-CN" sz="1000" b="1" dirty="0">
              <a:latin typeface="Times New Roman" panose="02020603050405020304" charset="0"/>
            </a:endParaRPr>
          </a:p>
          <a:p>
            <a:pPr eaLnBrk="1" hangingPunct="1">
              <a:lnSpc>
                <a:spcPct val="150000"/>
              </a:lnSpc>
              <a:spcBef>
                <a:spcPct val="50000"/>
              </a:spcBef>
              <a:defRPr/>
            </a:pPr>
            <a:endParaRPr kumimoji="1" lang="en-US" altLang="zh-CN" sz="2400" b="1" dirty="0">
              <a:latin typeface="Times New Roman" panose="02020603050405020304" charset="0"/>
            </a:endParaRPr>
          </a:p>
        </p:txBody>
      </p:sp>
      <p:graphicFrame>
        <p:nvGraphicFramePr>
          <p:cNvPr id="44034" name="Object 3"/>
          <p:cNvGraphicFramePr>
            <a:graphicFrameLocks noChangeAspect="1"/>
          </p:cNvGraphicFramePr>
          <p:nvPr/>
        </p:nvGraphicFramePr>
        <p:xfrm>
          <a:off x="4762116" y="2482264"/>
          <a:ext cx="2806700" cy="454025"/>
        </p:xfrm>
        <a:graphic>
          <a:graphicData uri="http://schemas.openxmlformats.org/presentationml/2006/ole">
            <mc:AlternateContent xmlns:mc="http://schemas.openxmlformats.org/markup-compatibility/2006">
              <mc:Choice xmlns:v="urn:schemas-microsoft-com:vml" Requires="v">
                <p:oleObj spid="_x0000_s0" name="Equation" r:id="rId1" imgW="30175200" imgH="4876800" progId="Equation.DSMT4">
                  <p:embed/>
                </p:oleObj>
              </mc:Choice>
              <mc:Fallback>
                <p:oleObj name="Equation" r:id="rId1" imgW="30175200" imgH="4876800" progId="Equation.DSMT4">
                  <p:embed/>
                  <p:pic>
                    <p:nvPicPr>
                      <p:cNvPr id="0" name="Object 3"/>
                      <p:cNvPicPr>
                        <a:picLocks noChangeAspect="1" noChangeArrowheads="1"/>
                      </p:cNvPicPr>
                      <p:nvPr/>
                    </p:nvPicPr>
                    <p:blipFill>
                      <a:blip r:embed="rId2"/>
                      <a:srcRect/>
                      <a:stretch>
                        <a:fillRect/>
                      </a:stretch>
                    </p:blipFill>
                    <p:spPr bwMode="auto">
                      <a:xfrm>
                        <a:off x="4762116" y="2482264"/>
                        <a:ext cx="2806700" cy="454025"/>
                      </a:xfrm>
                      <a:prstGeom prst="rect">
                        <a:avLst/>
                      </a:prstGeom>
                      <a:noFill/>
                      <a:ln>
                        <a:noFill/>
                      </a:ln>
                      <a:effectLst/>
                    </p:spPr>
                  </p:pic>
                </p:oleObj>
              </mc:Fallback>
            </mc:AlternateContent>
          </a:graphicData>
        </a:graphic>
      </p:graphicFrame>
      <p:graphicFrame>
        <p:nvGraphicFramePr>
          <p:cNvPr id="44035" name="Object 4"/>
          <p:cNvGraphicFramePr>
            <a:graphicFrameLocks noChangeAspect="1"/>
          </p:cNvGraphicFramePr>
          <p:nvPr/>
        </p:nvGraphicFramePr>
        <p:xfrm>
          <a:off x="4945472" y="3312270"/>
          <a:ext cx="3381375" cy="1162050"/>
        </p:xfrm>
        <a:graphic>
          <a:graphicData uri="http://schemas.openxmlformats.org/presentationml/2006/ole">
            <mc:AlternateContent xmlns:mc="http://schemas.openxmlformats.org/markup-compatibility/2006">
              <mc:Choice xmlns:v="urn:schemas-microsoft-com:vml" Requires="v">
                <p:oleObj spid="_x0000_s2" name="Equation" r:id="rId3" imgW="46024800" imgH="15849600" progId="Equation.DSMT4">
                  <p:embed/>
                </p:oleObj>
              </mc:Choice>
              <mc:Fallback>
                <p:oleObj name="Equation" r:id="rId3" imgW="46024800" imgH="15849600" progId="Equation.DSMT4">
                  <p:embed/>
                  <p:pic>
                    <p:nvPicPr>
                      <p:cNvPr id="0" name="Object 4"/>
                      <p:cNvPicPr>
                        <a:picLocks noChangeAspect="1" noChangeArrowheads="1"/>
                      </p:cNvPicPr>
                      <p:nvPr/>
                    </p:nvPicPr>
                    <p:blipFill>
                      <a:blip r:embed="rId4"/>
                      <a:srcRect/>
                      <a:stretch>
                        <a:fillRect/>
                      </a:stretch>
                    </p:blipFill>
                    <p:spPr bwMode="auto">
                      <a:xfrm>
                        <a:off x="4945472" y="3312270"/>
                        <a:ext cx="3381375" cy="1162050"/>
                      </a:xfrm>
                      <a:prstGeom prst="rect">
                        <a:avLst/>
                      </a:prstGeom>
                      <a:noFill/>
                      <a:ln>
                        <a:noFill/>
                      </a:ln>
                      <a:effectLst/>
                    </p:spPr>
                  </p:pic>
                </p:oleObj>
              </mc:Fallback>
            </mc:AlternateContent>
          </a:graphicData>
        </a:graphic>
      </p:graphicFrame>
      <p:graphicFrame>
        <p:nvGraphicFramePr>
          <p:cNvPr id="44036" name="Object 5"/>
          <p:cNvGraphicFramePr>
            <a:graphicFrameLocks noChangeAspect="1"/>
          </p:cNvGraphicFramePr>
          <p:nvPr/>
        </p:nvGraphicFramePr>
        <p:xfrm>
          <a:off x="3358728" y="4726289"/>
          <a:ext cx="5347468" cy="1300490"/>
        </p:xfrm>
        <a:graphic>
          <a:graphicData uri="http://schemas.openxmlformats.org/presentationml/2006/ole">
            <mc:AlternateContent xmlns:mc="http://schemas.openxmlformats.org/markup-compatibility/2006">
              <mc:Choice xmlns:v="urn:schemas-microsoft-com:vml" Requires="v">
                <p:oleObj spid="_x0000_s3" name="Equation" r:id="rId5" imgW="67360800" imgH="16459200" progId="Equation.DSMT4">
                  <p:embed/>
                </p:oleObj>
              </mc:Choice>
              <mc:Fallback>
                <p:oleObj name="Equation" r:id="rId5" imgW="67360800" imgH="16459200" progId="Equation.DSMT4">
                  <p:embed/>
                  <p:pic>
                    <p:nvPicPr>
                      <p:cNvPr id="0" name="Object 5"/>
                      <p:cNvPicPr>
                        <a:picLocks noChangeAspect="1" noChangeArrowheads="1"/>
                      </p:cNvPicPr>
                      <p:nvPr/>
                    </p:nvPicPr>
                    <p:blipFill>
                      <a:blip r:embed="rId6"/>
                      <a:srcRect/>
                      <a:stretch>
                        <a:fillRect/>
                      </a:stretch>
                    </p:blipFill>
                    <p:spPr bwMode="auto">
                      <a:xfrm>
                        <a:off x="3358728" y="4726289"/>
                        <a:ext cx="5347468" cy="1300490"/>
                      </a:xfrm>
                      <a:prstGeom prst="rect">
                        <a:avLst/>
                      </a:prstGeom>
                      <a:noFill/>
                      <a:ln>
                        <a:noFill/>
                      </a:ln>
                    </p:spPr>
                  </p:pic>
                </p:oleObj>
              </mc:Fallback>
            </mc:AlternateContent>
          </a:graphicData>
        </a:graphic>
      </p:graphicFrame>
      <p:sp>
        <p:nvSpPr>
          <p:cNvPr id="26630" name="Text Box 6"/>
          <p:cNvSpPr txBox="1">
            <a:spLocks noChangeArrowheads="1"/>
          </p:cNvSpPr>
          <p:nvPr/>
        </p:nvSpPr>
        <p:spPr bwMode="auto">
          <a:xfrm>
            <a:off x="173529" y="5114924"/>
            <a:ext cx="3430747" cy="523220"/>
          </a:xfrm>
          <a:prstGeom prst="rect">
            <a:avLst/>
          </a:prstGeom>
          <a:noFill/>
          <a:ln>
            <a:noFill/>
          </a:ln>
          <a:effectLst/>
        </p:spPr>
        <p:txBody>
          <a:bodyPr wrap="none">
            <a:spAutoFit/>
          </a:bodyPr>
          <a:lstStyle>
            <a:lvl1pPr>
              <a:defRPr sz="2800">
                <a:solidFill>
                  <a:schemeClr val="tx1"/>
                </a:solidFill>
                <a:latin typeface="Arial" panose="020B0604020202020204" pitchFamily="34" charset="0"/>
                <a:ea typeface="宋体" panose="02010600030101010101" pitchFamily="2" charset="-122"/>
                <a:cs typeface="宋体" panose="02010600030101010101" pitchFamily="2" charset="-122"/>
              </a:defRPr>
            </a:lvl1pPr>
            <a:lvl2pPr marL="742950" indent="-285750">
              <a:defRPr sz="2800">
                <a:solidFill>
                  <a:schemeClr val="tx1"/>
                </a:solidFill>
                <a:latin typeface="Arial" panose="020B0604020202020204" pitchFamily="34" charset="0"/>
                <a:ea typeface="宋体" panose="02010600030101010101" pitchFamily="2" charset="-122"/>
              </a:defRPr>
            </a:lvl2pPr>
            <a:lvl3pPr marL="1143000" indent="-228600">
              <a:defRPr sz="2800">
                <a:solidFill>
                  <a:schemeClr val="tx1"/>
                </a:solidFill>
                <a:latin typeface="Arial" panose="020B0604020202020204" pitchFamily="34" charset="0"/>
                <a:ea typeface="宋体" panose="02010600030101010101" pitchFamily="2" charset="-122"/>
              </a:defRPr>
            </a:lvl3pPr>
            <a:lvl4pPr marL="1600200" indent="-228600">
              <a:defRPr sz="2800">
                <a:solidFill>
                  <a:schemeClr val="tx1"/>
                </a:solidFill>
                <a:latin typeface="Arial" panose="020B0604020202020204" pitchFamily="34" charset="0"/>
                <a:ea typeface="宋体" panose="02010600030101010101" pitchFamily="2" charset="-122"/>
              </a:defRPr>
            </a:lvl4pPr>
            <a:lvl5pPr marL="2057400" indent="-228600">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9pPr>
          </a:lstStyle>
          <a:p>
            <a:pPr eaLnBrk="1" hangingPunct="1">
              <a:spcBef>
                <a:spcPct val="50000"/>
              </a:spcBef>
              <a:defRPr/>
            </a:pPr>
            <a:r>
              <a:rPr kumimoji="1" lang="zh-CN" altLang="en-US" b="1" dirty="0">
                <a:latin typeface="Times New Roman" panose="02020603050405020304" charset="0"/>
              </a:rPr>
              <a:t>平均值的标准偏差：</a:t>
            </a:r>
            <a:endParaRPr kumimoji="1" lang="zh-CN" altLang="en-US" b="1" dirty="0">
              <a:latin typeface="Times New Roman" panose="02020603050405020304"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14"/>
          <p:cNvSpPr txBox="1"/>
          <p:nvPr/>
        </p:nvSpPr>
        <p:spPr>
          <a:xfrm>
            <a:off x="401781" y="4285197"/>
            <a:ext cx="8340437" cy="1621736"/>
          </a:xfrm>
          <a:prstGeom prst="rect">
            <a:avLst/>
          </a:prstGeom>
          <a:noFill/>
          <a:ln w="38100">
            <a:solidFill>
              <a:schemeClr val="accent1"/>
            </a:solidFill>
          </a:ln>
        </p:spPr>
        <p:txBody>
          <a:bodyPr wrap="square" rtlCol="0">
            <a:spAutoFit/>
          </a:bodyPr>
          <a:lstStyle/>
          <a:p>
            <a:endParaRPr lang="zh-CN" altLang="en-US" dirty="0"/>
          </a:p>
        </p:txBody>
      </p:sp>
      <p:sp>
        <p:nvSpPr>
          <p:cNvPr id="3" name="灯片编号占位符 2"/>
          <p:cNvSpPr>
            <a:spLocks noGrp="1"/>
          </p:cNvSpPr>
          <p:nvPr>
            <p:ph type="sldNum" sz="quarter" idx="12"/>
          </p:nvPr>
        </p:nvSpPr>
        <p:spPr/>
        <p:txBody>
          <a:bodyPr/>
          <a:lstStyle/>
          <a:p>
            <a:fld id="{1AAC388E-FA9E-4A2C-95EA-1F6B3A07935A}" type="slidenum">
              <a:rPr lang="zh-CN" altLang="en-US" smtClean="0"/>
            </a:fld>
            <a:endParaRPr lang="zh-CN" altLang="en-US" dirty="0"/>
          </a:p>
        </p:txBody>
      </p:sp>
      <p:sp>
        <p:nvSpPr>
          <p:cNvPr id="4" name="文本框 3"/>
          <p:cNvSpPr txBox="1"/>
          <p:nvPr/>
        </p:nvSpPr>
        <p:spPr>
          <a:xfrm>
            <a:off x="277091" y="2553951"/>
            <a:ext cx="7945582" cy="1143839"/>
          </a:xfrm>
          <a:prstGeom prst="rect">
            <a:avLst/>
          </a:prstGeom>
          <a:noFill/>
        </p:spPr>
        <p:txBody>
          <a:bodyPr wrap="square" rtlCol="0">
            <a:spAutoFit/>
          </a:bodyPr>
          <a:lstStyle/>
          <a:p>
            <a:pPr marL="342900" indent="-342900">
              <a:lnSpc>
                <a:spcPct val="150000"/>
              </a:lnSpc>
              <a:buFont typeface="Wingdings" panose="05000000000000000000" pitchFamily="2" charset="2"/>
              <a:buChar char="Ø"/>
            </a:pPr>
            <a:r>
              <a:rPr lang="zh-CN" altLang="en-US" sz="2400" dirty="0"/>
              <a:t>测量结果的完整表达式包括：</a:t>
            </a:r>
            <a:r>
              <a:rPr lang="zh-CN" altLang="en-US" sz="2400" b="1" dirty="0"/>
              <a:t>测得值（最佳估计值）、不确定度、单位</a:t>
            </a:r>
            <a:endParaRPr lang="zh-CN" altLang="en-US" sz="2400" b="1" dirty="0"/>
          </a:p>
        </p:txBody>
      </p:sp>
      <p:sp>
        <p:nvSpPr>
          <p:cNvPr id="5" name="标题 1"/>
          <p:cNvSpPr txBox="1"/>
          <p:nvPr/>
        </p:nvSpPr>
        <p:spPr>
          <a:xfrm>
            <a:off x="677212" y="158849"/>
            <a:ext cx="6491965" cy="601075"/>
          </a:xfrm>
          <a:prstGeom prst="rect">
            <a:avLst/>
          </a:prstGeom>
        </p:spPr>
        <p:txBody>
          <a:bodyPr vert="horz" lIns="0" tIns="45720" rIns="0" bIns="45720" rtlCol="0" anchor="ctr">
            <a:normAutofit/>
          </a:bodyPr>
          <a:lstStyle>
            <a:lvl1pPr algn="l" defTabSz="914400" rtl="0" eaLnBrk="1" latinLnBrk="0" hangingPunct="1">
              <a:lnSpc>
                <a:spcPct val="90000"/>
              </a:lnSpc>
              <a:spcBef>
                <a:spcPct val="0"/>
              </a:spcBef>
              <a:buNone/>
              <a:defRPr sz="2100" b="1" kern="1200">
                <a:solidFill>
                  <a:schemeClr val="tx1"/>
                </a:solidFill>
                <a:latin typeface="方正粗雅宋简体" panose="02000000000000000000" pitchFamily="2" charset="-122"/>
                <a:ea typeface="方正粗雅宋简体" panose="02000000000000000000" pitchFamily="2" charset="-122"/>
                <a:cs typeface="+mj-cs"/>
              </a:defRPr>
            </a:lvl1pPr>
          </a:lstStyle>
          <a:p>
            <a:r>
              <a:rPr lang="zh-CN" altLang="en-US" sz="2800" dirty="0"/>
              <a:t>三、不确定度</a:t>
            </a:r>
            <a:endParaRPr lang="zh-CN" altLang="en-US" sz="2800" dirty="0"/>
          </a:p>
        </p:txBody>
      </p:sp>
      <mc:AlternateContent xmlns:mc="http://schemas.openxmlformats.org/markup-compatibility/2006">
        <mc:Choice xmlns:a14="http://schemas.microsoft.com/office/drawing/2010/main" Requires="a14">
          <p:sp>
            <p:nvSpPr>
              <p:cNvPr id="9" name="文本框 8"/>
              <p:cNvSpPr txBox="1"/>
              <p:nvPr/>
            </p:nvSpPr>
            <p:spPr>
              <a:xfrm>
                <a:off x="210166" y="1159045"/>
                <a:ext cx="8589818" cy="1142108"/>
              </a:xfrm>
              <a:prstGeom prst="rect">
                <a:avLst/>
              </a:prstGeom>
              <a:noFill/>
            </p:spPr>
            <p:txBody>
              <a:bodyPr wrap="square">
                <a:spAutoFit/>
              </a:bodyPr>
              <a:lstStyle/>
              <a:p>
                <a:pPr marL="342900" indent="-342900">
                  <a:lnSpc>
                    <a:spcPct val="150000"/>
                  </a:lnSpc>
                  <a:buFont typeface="Wingdings" panose="05000000000000000000" pitchFamily="2" charset="2"/>
                  <a:buChar char="Ø"/>
                </a:pPr>
                <a:r>
                  <a:rPr lang="zh-CN" altLang="en-US" sz="2400" dirty="0"/>
                  <a:t>测量不确定度（</a:t>
                </a:r>
                <a:r>
                  <a:rPr lang="en-US" altLang="zh-CN" sz="2400" b="0" dirty="0">
                    <a:ea typeface="Cambria Math" panose="02040503050406030204" pitchFamily="18" charset="0"/>
                  </a:rPr>
                  <a:t> </a:t>
                </a:r>
                <a14:m>
                  <m:oMath xmlns:m="http://schemas.openxmlformats.org/officeDocument/2006/math">
                    <m:r>
                      <a:rPr lang="en-US" altLang="zh-CN" sz="2400" b="0" i="1" smtClean="0">
                        <a:latin typeface="Cambria Math" panose="02040503050406030204" pitchFamily="18" charset="0"/>
                        <a:ea typeface="Cambria Math" panose="02040503050406030204" pitchFamily="18" charset="0"/>
                      </a:rPr>
                      <m:t>𝑢</m:t>
                    </m:r>
                    <m:r>
                      <a:rPr lang="en-US" altLang="zh-CN" sz="2400" b="0" i="1" smtClean="0">
                        <a:latin typeface="Cambria Math" panose="02040503050406030204" pitchFamily="18" charset="0"/>
                        <a:ea typeface="Cambria Math" panose="02040503050406030204" pitchFamily="18" charset="0"/>
                      </a:rPr>
                      <m:t> </m:t>
                    </m:r>
                  </m:oMath>
                </a14:m>
                <a:r>
                  <a:rPr lang="zh-CN" altLang="en-US" sz="2400" dirty="0"/>
                  <a:t>）是</a:t>
                </a:r>
                <a:r>
                  <a:rPr lang="zh-CN" altLang="en-US" sz="2400" dirty="0">
                    <a:solidFill>
                      <a:srgbClr val="FF0000"/>
                    </a:solidFill>
                  </a:rPr>
                  <a:t>定量表征测量误差</a:t>
                </a:r>
                <a:r>
                  <a:rPr lang="zh-CN" altLang="en-US" sz="2400" dirty="0"/>
                  <a:t>的方法，是评估测量结果的统一标准，</a:t>
                </a:r>
                <a:r>
                  <a:rPr lang="zh-CN" altLang="en-US" sz="2400" dirty="0">
                    <a:latin typeface="楷体_GB2312" pitchFamily="49" charset="-122"/>
                    <a:ea typeface="楷体_GB2312" pitchFamily="49" charset="-122"/>
                    <a:sym typeface="Symbol" panose="05050102010706020507" pitchFamily="18" charset="2"/>
                  </a:rPr>
                  <a:t>不确定度与测量量真值的</a:t>
                </a:r>
                <a:r>
                  <a:rPr lang="zh-CN" altLang="en-US" sz="2400" dirty="0">
                    <a:solidFill>
                      <a:srgbClr val="FF0000"/>
                    </a:solidFill>
                    <a:latin typeface="楷体_GB2312" pitchFamily="49" charset="-122"/>
                    <a:ea typeface="楷体_GB2312" pitchFamily="49" charset="-122"/>
                    <a:sym typeface="Symbol" panose="05050102010706020507" pitchFamily="18" charset="2"/>
                  </a:rPr>
                  <a:t>概率分布</a:t>
                </a:r>
                <a:r>
                  <a:rPr lang="zh-CN" altLang="en-US" sz="2400" dirty="0">
                    <a:latin typeface="楷体_GB2312" pitchFamily="49" charset="-122"/>
                    <a:ea typeface="楷体_GB2312" pitchFamily="49" charset="-122"/>
                    <a:sym typeface="Symbol" panose="05050102010706020507" pitchFamily="18" charset="2"/>
                  </a:rPr>
                  <a:t>相关。</a:t>
                </a:r>
                <a:endParaRPr lang="zh-CN" altLang="en-US" sz="2400" dirty="0"/>
              </a:p>
            </p:txBody>
          </p:sp>
        </mc:Choice>
        <mc:Fallback>
          <p:sp>
            <p:nvSpPr>
              <p:cNvPr id="9" name="文本框 8"/>
              <p:cNvSpPr txBox="1">
                <a:spLocks noRot="1" noChangeAspect="1" noMove="1" noResize="1" noEditPoints="1" noAdjustHandles="1" noChangeArrowheads="1" noChangeShapeType="1" noTextEdit="1"/>
              </p:cNvSpPr>
              <p:nvPr/>
            </p:nvSpPr>
            <p:spPr>
              <a:xfrm>
                <a:off x="210166" y="1159045"/>
                <a:ext cx="8589818" cy="1142108"/>
              </a:xfrm>
              <a:prstGeom prst="rect">
                <a:avLst/>
              </a:prstGeom>
              <a:blipFill rotWithShape="1">
                <a:blip r:embed="rId1"/>
                <a:stretch>
                  <a:fillRect l="-7" t="-15" r="-856" b="-63"/>
                </a:stretch>
              </a:blipFill>
            </p:spPr>
            <p:txBody>
              <a:bodyPr/>
              <a:lstStyle/>
              <a:p>
                <a:r>
                  <a:rPr lang="zh-CN" altLang="en-US">
                    <a:noFill/>
                  </a:rPr>
                  <a:t> </a:t>
                </a:r>
              </a:p>
            </p:txBody>
          </p:sp>
        </mc:Fallback>
      </mc:AlternateContent>
      <p:sp>
        <p:nvSpPr>
          <p:cNvPr id="11" name="文本框 10"/>
          <p:cNvSpPr txBox="1"/>
          <p:nvPr/>
        </p:nvSpPr>
        <p:spPr>
          <a:xfrm>
            <a:off x="548488" y="4432700"/>
            <a:ext cx="7913175" cy="579710"/>
          </a:xfrm>
          <a:prstGeom prst="rect">
            <a:avLst/>
          </a:prstGeom>
          <a:noFill/>
        </p:spPr>
        <p:txBody>
          <a:bodyPr wrap="square">
            <a:spAutoFit/>
          </a:bodyPr>
          <a:lstStyle/>
          <a:p>
            <a:pPr eaLnBrk="1" hangingPunct="1">
              <a:lnSpc>
                <a:spcPct val="150000"/>
              </a:lnSpc>
              <a:spcBef>
                <a:spcPct val="0"/>
              </a:spcBef>
              <a:buFontTx/>
              <a:buNone/>
            </a:pPr>
            <a:r>
              <a:rPr lang="zh-CN" altLang="en-US" sz="2400" dirty="0">
                <a:latin typeface="楷体_GB2312" pitchFamily="49" charset="-122"/>
                <a:ea typeface="楷体_GB2312" pitchFamily="49" charset="-122"/>
              </a:rPr>
              <a:t>例：</a:t>
            </a:r>
            <a:r>
              <a:rPr kumimoji="0" lang="zh-CN" altLang="en-US" sz="2400" b="0" dirty="0">
                <a:latin typeface="楷体_GB2312" pitchFamily="49" charset="-122"/>
                <a:ea typeface="楷体_GB2312" pitchFamily="49" charset="-122"/>
              </a:rPr>
              <a:t>钢丝的杨氏模量的结果 </a:t>
            </a:r>
            <a:r>
              <a:rPr kumimoji="0" lang="en-US" altLang="zh-CN" sz="2400" b="0" dirty="0">
                <a:latin typeface="Times New Roman" panose="02020603050405020304" charset="0"/>
                <a:ea typeface="楷体_GB2312" pitchFamily="49" charset="-122"/>
                <a:cs typeface="Times New Roman" panose="02020603050405020304" charset="0"/>
              </a:rPr>
              <a:t>E = (1.89±0.08) </a:t>
            </a:r>
            <a:r>
              <a:rPr kumimoji="0" lang="en-US" altLang="zh-CN" sz="2400" b="0" dirty="0">
                <a:latin typeface="Times New Roman" panose="02020603050405020304" charset="0"/>
                <a:ea typeface="楷体_GB2312" pitchFamily="49" charset="-122"/>
                <a:cs typeface="Times New Roman" panose="02020603050405020304" charset="0"/>
                <a:sym typeface="Symbol" panose="05050102010706020507" pitchFamily="18" charset="2"/>
              </a:rPr>
              <a:t> 10</a:t>
            </a:r>
            <a:r>
              <a:rPr kumimoji="0" lang="en-US" altLang="zh-CN" sz="2400" b="0" baseline="30000" dirty="0">
                <a:latin typeface="Times New Roman" panose="02020603050405020304" charset="0"/>
                <a:ea typeface="楷体_GB2312" pitchFamily="49" charset="-122"/>
                <a:cs typeface="Times New Roman" panose="02020603050405020304" charset="0"/>
                <a:sym typeface="Symbol" panose="05050102010706020507" pitchFamily="18" charset="2"/>
              </a:rPr>
              <a:t>11</a:t>
            </a:r>
            <a:r>
              <a:rPr kumimoji="0" lang="en-US" altLang="zh-CN" sz="2400" b="0" dirty="0">
                <a:latin typeface="Times New Roman" panose="02020603050405020304" charset="0"/>
                <a:ea typeface="楷体_GB2312" pitchFamily="49" charset="-122"/>
                <a:cs typeface="Times New Roman" panose="02020603050405020304" charset="0"/>
                <a:sym typeface="Symbol" panose="05050102010706020507" pitchFamily="18" charset="2"/>
              </a:rPr>
              <a:t> (N/m</a:t>
            </a:r>
            <a:r>
              <a:rPr kumimoji="0" lang="en-US" altLang="zh-CN" sz="2400" b="0" baseline="30000" dirty="0">
                <a:latin typeface="Times New Roman" panose="02020603050405020304" charset="0"/>
                <a:ea typeface="楷体_GB2312" pitchFamily="49" charset="-122"/>
                <a:cs typeface="Times New Roman" panose="02020603050405020304" charset="0"/>
                <a:sym typeface="Symbol" panose="05050102010706020507" pitchFamily="18" charset="2"/>
              </a:rPr>
              <a:t>2</a:t>
            </a:r>
            <a:r>
              <a:rPr kumimoji="0" lang="en-US" altLang="zh-CN" sz="2400" b="0" dirty="0">
                <a:latin typeface="Times New Roman" panose="02020603050405020304" charset="0"/>
                <a:ea typeface="楷体_GB2312" pitchFamily="49" charset="-122"/>
                <a:cs typeface="Times New Roman" panose="02020603050405020304" charset="0"/>
                <a:sym typeface="Symbol" panose="05050102010706020507" pitchFamily="18" charset="2"/>
              </a:rPr>
              <a:t>)</a:t>
            </a:r>
            <a:endParaRPr kumimoji="0" lang="en-US" altLang="zh-CN" sz="2400" b="0" dirty="0">
              <a:latin typeface="Times New Roman" panose="02020603050405020304" charset="0"/>
              <a:ea typeface="楷体_GB2312" pitchFamily="49" charset="-122"/>
              <a:cs typeface="Times New Roman" panose="02020603050405020304" charset="0"/>
              <a:sym typeface="Symbol" panose="05050102010706020507" pitchFamily="18" charset="2"/>
            </a:endParaRPr>
          </a:p>
        </p:txBody>
      </p:sp>
      <mc:AlternateContent xmlns:mc="http://schemas.openxmlformats.org/markup-compatibility/2006">
        <mc:Choice xmlns:a14="http://schemas.microsoft.com/office/drawing/2010/main" Requires="a14">
          <p:sp>
            <p:nvSpPr>
              <p:cNvPr id="12" name="文本框 11"/>
              <p:cNvSpPr txBox="1"/>
              <p:nvPr/>
            </p:nvSpPr>
            <p:spPr>
              <a:xfrm>
                <a:off x="3469733" y="3643559"/>
                <a:ext cx="2766206" cy="430887"/>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altLang="zh-CN" sz="2800" i="1" smtClean="0">
                          <a:solidFill>
                            <a:srgbClr val="FF0000"/>
                          </a:solidFill>
                          <a:latin typeface="Cambria Math" panose="02040503050406030204" pitchFamily="18" charset="0"/>
                        </a:rPr>
                        <m:t>𝑋</m:t>
                      </m:r>
                      <m:r>
                        <a:rPr lang="en-US" altLang="zh-CN" sz="2800" b="0" i="1" smtClean="0">
                          <a:solidFill>
                            <a:srgbClr val="FF0000"/>
                          </a:solidFill>
                          <a:latin typeface="Cambria Math" panose="02040503050406030204" pitchFamily="18" charset="0"/>
                        </a:rPr>
                        <m:t>=</m:t>
                      </m:r>
                      <m:acc>
                        <m:accPr>
                          <m:chr m:val="̅"/>
                          <m:ctrlPr>
                            <a:rPr lang="en-US" altLang="zh-CN" sz="2800" b="0" i="1" smtClean="0">
                              <a:solidFill>
                                <a:srgbClr val="FF0000"/>
                              </a:solidFill>
                              <a:latin typeface="Cambria Math" panose="02040503050406030204" pitchFamily="18" charset="0"/>
                            </a:rPr>
                          </m:ctrlPr>
                        </m:accPr>
                        <m:e>
                          <m:r>
                            <a:rPr lang="en-US" altLang="zh-CN" sz="2800" b="0" i="1" smtClean="0">
                              <a:solidFill>
                                <a:srgbClr val="FF0000"/>
                              </a:solidFill>
                              <a:latin typeface="Cambria Math" panose="02040503050406030204" pitchFamily="18" charset="0"/>
                            </a:rPr>
                            <m:t>𝑋</m:t>
                          </m:r>
                        </m:e>
                      </m:acc>
                      <m:r>
                        <a:rPr lang="en-US" altLang="zh-CN" sz="2800" i="1" smtClean="0">
                          <a:solidFill>
                            <a:srgbClr val="FF0000"/>
                          </a:solidFill>
                          <a:latin typeface="Cambria Math" panose="02040503050406030204" pitchFamily="18" charset="0"/>
                          <a:ea typeface="Cambria Math" panose="02040503050406030204" pitchFamily="18" charset="0"/>
                        </a:rPr>
                        <m:t>±</m:t>
                      </m:r>
                      <m:r>
                        <a:rPr lang="en-US" altLang="zh-CN" sz="2800" b="0" i="1" smtClean="0">
                          <a:solidFill>
                            <a:srgbClr val="FF0000"/>
                          </a:solidFill>
                          <a:latin typeface="Cambria Math" panose="02040503050406030204" pitchFamily="18" charset="0"/>
                          <a:ea typeface="Cambria Math" panose="02040503050406030204" pitchFamily="18" charset="0"/>
                        </a:rPr>
                        <m:t>𝑢</m:t>
                      </m:r>
                      <m:r>
                        <a:rPr lang="en-US" altLang="zh-CN" sz="2800" b="0" i="1" smtClean="0">
                          <a:solidFill>
                            <a:srgbClr val="FF0000"/>
                          </a:solidFill>
                          <a:latin typeface="Cambria Math" panose="02040503050406030204" pitchFamily="18" charset="0"/>
                          <a:ea typeface="Cambria Math" panose="02040503050406030204" pitchFamily="18" charset="0"/>
                        </a:rPr>
                        <m:t> (单位)</m:t>
                      </m:r>
                    </m:oMath>
                  </m:oMathPara>
                </a14:m>
                <a:endParaRPr lang="zh-CN" altLang="en-US" sz="2800" dirty="0">
                  <a:solidFill>
                    <a:srgbClr val="FF0000"/>
                  </a:solidFill>
                </a:endParaRPr>
              </a:p>
            </p:txBody>
          </p:sp>
        </mc:Choice>
        <mc:Fallback>
          <p:sp>
            <p:nvSpPr>
              <p:cNvPr id="12" name="文本框 11"/>
              <p:cNvSpPr txBox="1">
                <a:spLocks noRot="1" noChangeAspect="1" noMove="1" noResize="1" noEditPoints="1" noAdjustHandles="1" noChangeArrowheads="1" noChangeShapeType="1" noTextEdit="1"/>
              </p:cNvSpPr>
              <p:nvPr/>
            </p:nvSpPr>
            <p:spPr>
              <a:xfrm>
                <a:off x="3469733" y="3643559"/>
                <a:ext cx="2766206" cy="430887"/>
              </a:xfrm>
              <a:prstGeom prst="rect">
                <a:avLst/>
              </a:prstGeom>
              <a:blipFill rotWithShape="1">
                <a:blip r:embed="rId2"/>
                <a:stretch>
                  <a:fillRect l="-3" t="-131" r="-588" b="66"/>
                </a:stretch>
              </a:blipFill>
            </p:spPr>
            <p:txBody>
              <a:bodyPr/>
              <a:lstStyle/>
              <a:p>
                <a:r>
                  <a:rPr lang="zh-CN" altLang="en-US">
                    <a:noFill/>
                  </a:rPr>
                  <a:t> </a:t>
                </a:r>
              </a:p>
            </p:txBody>
          </p:sp>
        </mc:Fallback>
      </mc:AlternateContent>
      <p:sp>
        <p:nvSpPr>
          <p:cNvPr id="14" name="文本框 13"/>
          <p:cNvSpPr txBox="1"/>
          <p:nvPr/>
        </p:nvSpPr>
        <p:spPr>
          <a:xfrm>
            <a:off x="677212" y="5279362"/>
            <a:ext cx="8645787" cy="461665"/>
          </a:xfrm>
          <a:prstGeom prst="rect">
            <a:avLst/>
          </a:prstGeom>
          <a:noFill/>
        </p:spPr>
        <p:txBody>
          <a:bodyPr wrap="square">
            <a:spAutoFit/>
          </a:bodyPr>
          <a:lstStyle/>
          <a:p>
            <a:pPr eaLnBrk="1" hangingPunct="1">
              <a:spcBef>
                <a:spcPct val="0"/>
              </a:spcBef>
              <a:buFontTx/>
              <a:buNone/>
            </a:pPr>
            <a:r>
              <a:rPr kumimoji="0" lang="zh-CN" altLang="en-US" sz="2400" b="0" dirty="0">
                <a:latin typeface="楷体_GB2312" pitchFamily="49" charset="-122"/>
                <a:ea typeface="楷体_GB2312" pitchFamily="49" charset="-122"/>
              </a:rPr>
              <a:t>真值</a:t>
            </a:r>
            <a:r>
              <a:rPr kumimoji="0" lang="en-US" altLang="zh-CN" sz="2400" b="0" dirty="0">
                <a:latin typeface="Times New Roman" panose="02020603050405020304" charset="0"/>
                <a:ea typeface="楷体_GB2312" pitchFamily="49" charset="-122"/>
                <a:cs typeface="Times New Roman" panose="02020603050405020304" charset="0"/>
              </a:rPr>
              <a:t>E</a:t>
            </a:r>
            <a:r>
              <a:rPr kumimoji="0" lang="en-US" altLang="zh-CN" sz="2400" b="0" baseline="-25000" dirty="0">
                <a:latin typeface="Times New Roman" panose="02020603050405020304" charset="0"/>
                <a:ea typeface="楷体_GB2312" pitchFamily="49" charset="-122"/>
                <a:cs typeface="Times New Roman" panose="02020603050405020304" charset="0"/>
              </a:rPr>
              <a:t>0 </a:t>
            </a:r>
            <a:r>
              <a:rPr kumimoji="0" lang="zh-CN" altLang="en-US" sz="2400" b="0" dirty="0">
                <a:latin typeface="Times New Roman" panose="02020603050405020304" charset="0"/>
                <a:ea typeface="楷体_GB2312" pitchFamily="49" charset="-122"/>
                <a:cs typeface="Times New Roman" panose="02020603050405020304" charset="0"/>
              </a:rPr>
              <a:t>大概率</a:t>
            </a:r>
            <a:r>
              <a:rPr kumimoji="0" lang="zh-CN" altLang="en-US" sz="2400" b="0" dirty="0">
                <a:latin typeface="楷体_GB2312" pitchFamily="49" charset="-122"/>
                <a:ea typeface="楷体_GB2312" pitchFamily="49" charset="-122"/>
              </a:rPr>
              <a:t>落在</a:t>
            </a:r>
            <a:r>
              <a:rPr kumimoji="0" lang="en-US" altLang="zh-CN" sz="2400" b="0" dirty="0">
                <a:latin typeface="Times New Roman" panose="02020603050405020304" charset="0"/>
                <a:ea typeface="楷体_GB2312" pitchFamily="49" charset="-122"/>
                <a:cs typeface="Times New Roman" panose="02020603050405020304" charset="0"/>
              </a:rPr>
              <a:t>(</a:t>
            </a:r>
            <a:r>
              <a:rPr kumimoji="0" lang="zh-CN" altLang="en-US" sz="2400" b="0" dirty="0">
                <a:latin typeface="Times New Roman" panose="02020603050405020304" charset="0"/>
                <a:ea typeface="楷体_GB2312" pitchFamily="49" charset="-122"/>
                <a:cs typeface="Times New Roman" panose="02020603050405020304" charset="0"/>
              </a:rPr>
              <a:t>1.89-0.08 </a:t>
            </a:r>
            <a:r>
              <a:rPr lang="en-US" altLang="zh-CN" sz="2400" dirty="0">
                <a:latin typeface="Times New Roman" panose="02020603050405020304" charset="0"/>
                <a:ea typeface="楷体_GB2312" pitchFamily="49" charset="-122"/>
                <a:cs typeface="Times New Roman" panose="02020603050405020304" charset="0"/>
              </a:rPr>
              <a:t>~ </a:t>
            </a:r>
            <a:r>
              <a:rPr kumimoji="0" lang="zh-CN" altLang="en-US" sz="2400" b="0" dirty="0">
                <a:latin typeface="Times New Roman" panose="02020603050405020304" charset="0"/>
                <a:ea typeface="楷体_GB2312" pitchFamily="49" charset="-122"/>
                <a:cs typeface="Times New Roman" panose="02020603050405020304" charset="0"/>
              </a:rPr>
              <a:t>1.89+0.08)</a:t>
            </a:r>
            <a:r>
              <a:rPr kumimoji="0" lang="zh-CN" altLang="en-US" sz="2400" b="0" dirty="0">
                <a:latin typeface="Times New Roman" panose="02020603050405020304" charset="0"/>
                <a:ea typeface="楷体_GB2312" pitchFamily="49" charset="-122"/>
                <a:cs typeface="Times New Roman" panose="02020603050405020304" charset="0"/>
                <a:sym typeface="Symbol" panose="05050102010706020507" pitchFamily="18" charset="2"/>
              </a:rPr>
              <a:t>10</a:t>
            </a:r>
            <a:r>
              <a:rPr kumimoji="0" lang="zh-CN" altLang="en-US" sz="2400" b="0" baseline="30000" dirty="0">
                <a:latin typeface="Times New Roman" panose="02020603050405020304" charset="0"/>
                <a:ea typeface="楷体_GB2312" pitchFamily="49" charset="-122"/>
                <a:cs typeface="Times New Roman" panose="02020603050405020304" charset="0"/>
                <a:sym typeface="Symbol" panose="05050102010706020507" pitchFamily="18" charset="2"/>
              </a:rPr>
              <a:t>11</a:t>
            </a:r>
            <a:r>
              <a:rPr kumimoji="0" lang="zh-CN" altLang="en-US" sz="2400" b="0" dirty="0">
                <a:latin typeface="Times New Roman" panose="02020603050405020304" charset="0"/>
                <a:ea typeface="楷体_GB2312" pitchFamily="49" charset="-122"/>
                <a:cs typeface="Times New Roman" panose="02020603050405020304" charset="0"/>
                <a:sym typeface="Symbol" panose="05050102010706020507" pitchFamily="18" charset="2"/>
              </a:rPr>
              <a:t> </a:t>
            </a:r>
            <a:r>
              <a:rPr kumimoji="0" lang="en-US" altLang="zh-CN" sz="2400" b="0" dirty="0">
                <a:latin typeface="Times New Roman" panose="02020603050405020304" charset="0"/>
                <a:ea typeface="楷体_GB2312" pitchFamily="49" charset="-122"/>
                <a:cs typeface="Times New Roman" panose="02020603050405020304" charset="0"/>
                <a:sym typeface="Symbol" panose="05050102010706020507" pitchFamily="18" charset="2"/>
              </a:rPr>
              <a:t>N/m</a:t>
            </a:r>
            <a:r>
              <a:rPr kumimoji="0" lang="en-US" altLang="zh-CN" sz="2400" b="0" baseline="30000" dirty="0">
                <a:latin typeface="Times New Roman" panose="02020603050405020304" charset="0"/>
                <a:ea typeface="楷体_GB2312" pitchFamily="49" charset="-122"/>
                <a:cs typeface="Times New Roman" panose="02020603050405020304" charset="0"/>
                <a:sym typeface="Symbol" panose="05050102010706020507" pitchFamily="18" charset="2"/>
              </a:rPr>
              <a:t>2</a:t>
            </a:r>
            <a:r>
              <a:rPr kumimoji="0" lang="zh-CN" altLang="en-US" sz="2400" b="0" dirty="0">
                <a:latin typeface="楷体_GB2312" pitchFamily="49" charset="-122"/>
                <a:ea typeface="楷体_GB2312" pitchFamily="49" charset="-122"/>
                <a:sym typeface="Symbol" panose="05050102010706020507" pitchFamily="18" charset="2"/>
              </a:rPr>
              <a:t>范围内</a:t>
            </a:r>
            <a:endParaRPr lang="zh-CN" altLang="en-US" sz="2400" dirty="0">
              <a:latin typeface="楷体_GB2312" pitchFamily="49" charset="-122"/>
              <a:ea typeface="楷体_GB2312" pitchFamily="49" charset="-122"/>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2800" dirty="0"/>
              <a:t>不确定度的计算（直接测量 </a:t>
            </a:r>
            <a:r>
              <a:rPr lang="en-US" altLang="zh-CN" sz="2800" dirty="0"/>
              <a:t>x</a:t>
            </a:r>
            <a:r>
              <a:rPr lang="zh-CN" altLang="en-US" sz="2800" dirty="0"/>
              <a:t>）</a:t>
            </a:r>
            <a:endParaRPr lang="zh-CN" altLang="en-US" sz="2800" dirty="0"/>
          </a:p>
        </p:txBody>
      </p:sp>
      <p:sp>
        <p:nvSpPr>
          <p:cNvPr id="3" name="灯片编号占位符 2"/>
          <p:cNvSpPr>
            <a:spLocks noGrp="1"/>
          </p:cNvSpPr>
          <p:nvPr>
            <p:ph type="sldNum" sz="quarter" idx="12"/>
          </p:nvPr>
        </p:nvSpPr>
        <p:spPr/>
        <p:txBody>
          <a:bodyPr/>
          <a:lstStyle/>
          <a:p>
            <a:fld id="{1AAC388E-FA9E-4A2C-95EA-1F6B3A07935A}" type="slidenum">
              <a:rPr lang="zh-CN" altLang="en-US" smtClean="0"/>
            </a:fld>
            <a:endParaRPr lang="zh-CN" altLang="en-US" dirty="0"/>
          </a:p>
        </p:txBody>
      </p:sp>
      <p:sp>
        <p:nvSpPr>
          <p:cNvPr id="4" name="文本框 3"/>
          <p:cNvSpPr txBox="1"/>
          <p:nvPr/>
        </p:nvSpPr>
        <p:spPr>
          <a:xfrm>
            <a:off x="490920" y="1005234"/>
            <a:ext cx="8008328" cy="892552"/>
          </a:xfrm>
          <a:prstGeom prst="rect">
            <a:avLst/>
          </a:prstGeom>
          <a:noFill/>
        </p:spPr>
        <p:txBody>
          <a:bodyPr wrap="square" rtlCol="0">
            <a:spAutoFit/>
          </a:bodyPr>
          <a:lstStyle/>
          <a:p>
            <a:r>
              <a:rPr lang="zh-CN" altLang="en-US" sz="2400" dirty="0"/>
              <a:t>测量不确定度（</a:t>
            </a:r>
            <a:r>
              <a:rPr lang="en-US" altLang="zh-CN" sz="2800" i="1" dirty="0">
                <a:latin typeface="Times New Roman" panose="02020603050405020304" charset="0"/>
                <a:cs typeface="Times New Roman" panose="02020603050405020304" charset="0"/>
              </a:rPr>
              <a:t>u</a:t>
            </a:r>
            <a:r>
              <a:rPr lang="zh-CN" altLang="en-US" sz="2400" dirty="0"/>
              <a:t>）是定量表征测量误差的方法，是评估测量结果的统一标准。</a:t>
            </a:r>
            <a:endParaRPr lang="zh-CN" altLang="en-US" sz="2400" dirty="0"/>
          </a:p>
        </p:txBody>
      </p:sp>
      <p:sp>
        <p:nvSpPr>
          <p:cNvPr id="5" name="Rectangle 4"/>
          <p:cNvSpPr>
            <a:spLocks noChangeArrowheads="1"/>
          </p:cNvSpPr>
          <p:nvPr/>
        </p:nvSpPr>
        <p:spPr bwMode="auto">
          <a:xfrm>
            <a:off x="490920" y="2473805"/>
            <a:ext cx="4228546" cy="37240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kumimoji="1" sz="2400" b="1">
                <a:solidFill>
                  <a:schemeClr val="tx1"/>
                </a:solidFill>
                <a:latin typeface="Times New Roman" panose="02020603050405020304" charset="0"/>
                <a:ea typeface="宋体" panose="02010600030101010101" pitchFamily="2" charset="-122"/>
              </a:defRPr>
            </a:lvl1pPr>
            <a:lvl2pPr>
              <a:defRPr kumimoji="1" sz="2400" b="1">
                <a:solidFill>
                  <a:schemeClr val="tx1"/>
                </a:solidFill>
                <a:latin typeface="Times New Roman" panose="02020603050405020304" charset="0"/>
                <a:ea typeface="宋体" panose="02010600030101010101" pitchFamily="2" charset="-122"/>
              </a:defRPr>
            </a:lvl2pPr>
            <a:lvl3pPr marL="1143000" indent="-228600">
              <a:defRPr kumimoji="1" sz="2400" b="1">
                <a:solidFill>
                  <a:schemeClr val="tx1"/>
                </a:solidFill>
                <a:latin typeface="Times New Roman" panose="02020603050405020304" charset="0"/>
                <a:ea typeface="宋体" panose="02010600030101010101" pitchFamily="2" charset="-122"/>
              </a:defRPr>
            </a:lvl3pPr>
            <a:lvl4pPr marL="1600200" indent="-228600">
              <a:defRPr kumimoji="1" sz="2400" b="1">
                <a:solidFill>
                  <a:schemeClr val="tx1"/>
                </a:solidFill>
                <a:latin typeface="Times New Roman" panose="02020603050405020304" charset="0"/>
                <a:ea typeface="宋体" panose="02010600030101010101" pitchFamily="2" charset="-122"/>
              </a:defRPr>
            </a:lvl4pPr>
            <a:lvl5pPr marL="2057400" indent="-228600">
              <a:defRPr kumimoji="1" sz="2400" b="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charset="0"/>
                <a:ea typeface="宋体" panose="02010600030101010101" pitchFamily="2" charset="-122"/>
              </a:defRPr>
            </a:lvl9pPr>
          </a:lstStyle>
          <a:p>
            <a:pPr marL="800100" lvl="1" indent="-342900" eaLnBrk="1" hangingPunct="1">
              <a:spcBef>
                <a:spcPct val="20000"/>
              </a:spcBef>
              <a:buClr>
                <a:schemeClr val="accent1"/>
              </a:buClr>
              <a:buSzPct val="90000"/>
              <a:buFont typeface="Wingdings" panose="05000000000000000000" pitchFamily="2" charset="2"/>
              <a:buChar char="Ø"/>
            </a:pPr>
            <a:r>
              <a:rPr kumimoji="0" lang="en-US" altLang="zh-CN" sz="2000" dirty="0">
                <a:solidFill>
                  <a:srgbClr val="2E75B6"/>
                </a:solidFill>
                <a:latin typeface="+mn-ea"/>
                <a:ea typeface="+mn-ea"/>
              </a:rPr>
              <a:t>A</a:t>
            </a:r>
            <a:r>
              <a:rPr kumimoji="0" lang="zh-CN" altLang="en-US" sz="2000" dirty="0">
                <a:solidFill>
                  <a:srgbClr val="2E75B6"/>
                </a:solidFill>
                <a:latin typeface="+mn-ea"/>
                <a:ea typeface="+mn-ea"/>
              </a:rPr>
              <a:t>类不确定度：</a:t>
            </a:r>
            <a:endParaRPr kumimoji="0" lang="en-US" altLang="zh-CN" sz="2000" dirty="0">
              <a:solidFill>
                <a:srgbClr val="2E75B6"/>
              </a:solidFill>
              <a:latin typeface="+mn-ea"/>
              <a:ea typeface="+mn-ea"/>
            </a:endParaRPr>
          </a:p>
          <a:p>
            <a:pPr lvl="1" eaLnBrk="1" hangingPunct="1">
              <a:spcBef>
                <a:spcPct val="20000"/>
              </a:spcBef>
              <a:buClr>
                <a:schemeClr val="accent1"/>
              </a:buClr>
              <a:buSzPct val="90000"/>
            </a:pPr>
            <a:r>
              <a:rPr kumimoji="0" lang="en-US" altLang="zh-CN" sz="2000" dirty="0">
                <a:solidFill>
                  <a:srgbClr val="2E75B6"/>
                </a:solidFill>
                <a:latin typeface="+mn-ea"/>
                <a:ea typeface="+mn-ea"/>
              </a:rPr>
              <a:t>(</a:t>
            </a:r>
            <a:r>
              <a:rPr kumimoji="0" lang="zh-CN" altLang="en-US" sz="2000" dirty="0">
                <a:solidFill>
                  <a:srgbClr val="2E75B6"/>
                </a:solidFill>
                <a:latin typeface="+mn-ea"/>
                <a:ea typeface="+mn-ea"/>
              </a:rPr>
              <a:t>随机因素）</a:t>
            </a:r>
            <a:endParaRPr kumimoji="0" lang="en-US" altLang="zh-CN" sz="2000" dirty="0">
              <a:solidFill>
                <a:srgbClr val="2E75B6"/>
              </a:solidFill>
              <a:latin typeface="+mn-ea"/>
              <a:ea typeface="+mn-ea"/>
            </a:endParaRPr>
          </a:p>
          <a:p>
            <a:pPr lvl="1" eaLnBrk="1" hangingPunct="1">
              <a:spcBef>
                <a:spcPct val="20000"/>
              </a:spcBef>
              <a:buClr>
                <a:schemeClr val="accent1"/>
              </a:buClr>
              <a:buSzPct val="90000"/>
            </a:pPr>
            <a:endParaRPr kumimoji="0" lang="en-US" altLang="zh-CN" sz="2000" dirty="0">
              <a:solidFill>
                <a:srgbClr val="2E75B6"/>
              </a:solidFill>
              <a:latin typeface="+mn-ea"/>
              <a:ea typeface="+mn-ea"/>
            </a:endParaRPr>
          </a:p>
          <a:p>
            <a:pPr lvl="1" eaLnBrk="1" hangingPunct="1">
              <a:spcBef>
                <a:spcPct val="20000"/>
              </a:spcBef>
              <a:buClr>
                <a:schemeClr val="accent1"/>
              </a:buClr>
              <a:buSzPct val="90000"/>
            </a:pPr>
            <a:endParaRPr kumimoji="0" lang="en-US" altLang="zh-CN" sz="2000" dirty="0">
              <a:solidFill>
                <a:srgbClr val="2E75B6"/>
              </a:solidFill>
              <a:latin typeface="+mn-ea"/>
              <a:ea typeface="+mn-ea"/>
            </a:endParaRPr>
          </a:p>
          <a:p>
            <a:pPr lvl="1" eaLnBrk="1" hangingPunct="1">
              <a:spcBef>
                <a:spcPct val="20000"/>
              </a:spcBef>
              <a:buClr>
                <a:schemeClr val="accent1"/>
              </a:buClr>
              <a:buSzPct val="90000"/>
            </a:pPr>
            <a:endParaRPr kumimoji="0" lang="en-US" altLang="zh-CN" sz="2000" dirty="0">
              <a:solidFill>
                <a:srgbClr val="2E75B6"/>
              </a:solidFill>
              <a:latin typeface="+mn-ea"/>
              <a:ea typeface="+mn-ea"/>
            </a:endParaRPr>
          </a:p>
          <a:p>
            <a:pPr lvl="1" eaLnBrk="1" hangingPunct="1">
              <a:spcBef>
                <a:spcPct val="20000"/>
              </a:spcBef>
              <a:buClr>
                <a:schemeClr val="accent1"/>
              </a:buClr>
              <a:buSzPct val="90000"/>
            </a:pPr>
            <a:endParaRPr kumimoji="0" lang="en-US" altLang="zh-CN" sz="2000" dirty="0">
              <a:solidFill>
                <a:srgbClr val="2E75B6"/>
              </a:solidFill>
              <a:latin typeface="+mn-ea"/>
              <a:ea typeface="+mn-ea"/>
            </a:endParaRPr>
          </a:p>
          <a:p>
            <a:pPr marL="800100" lvl="1" indent="-342900" eaLnBrk="1" hangingPunct="1">
              <a:spcBef>
                <a:spcPct val="20000"/>
              </a:spcBef>
              <a:buClr>
                <a:schemeClr val="accent1"/>
              </a:buClr>
              <a:buSzPct val="90000"/>
              <a:buFont typeface="Wingdings" panose="05000000000000000000" pitchFamily="2" charset="2"/>
              <a:buChar char="Ø"/>
            </a:pPr>
            <a:r>
              <a:rPr kumimoji="0" lang="en-US" altLang="zh-CN" sz="2000" dirty="0">
                <a:solidFill>
                  <a:srgbClr val="2E75B6"/>
                </a:solidFill>
                <a:latin typeface="+mn-ea"/>
                <a:ea typeface="+mn-ea"/>
              </a:rPr>
              <a:t>B</a:t>
            </a:r>
            <a:r>
              <a:rPr kumimoji="0" lang="zh-CN" altLang="en-US" sz="2000" dirty="0">
                <a:solidFill>
                  <a:srgbClr val="2E75B6"/>
                </a:solidFill>
                <a:latin typeface="+mn-ea"/>
                <a:ea typeface="+mn-ea"/>
              </a:rPr>
              <a:t>类不确定度：</a:t>
            </a:r>
            <a:endParaRPr kumimoji="0" lang="en-US" altLang="zh-CN" sz="2000" dirty="0">
              <a:solidFill>
                <a:srgbClr val="2E75B6"/>
              </a:solidFill>
              <a:latin typeface="+mn-ea"/>
              <a:ea typeface="+mn-ea"/>
            </a:endParaRPr>
          </a:p>
          <a:p>
            <a:pPr lvl="1" eaLnBrk="1" hangingPunct="1">
              <a:spcBef>
                <a:spcPct val="20000"/>
              </a:spcBef>
              <a:buClr>
                <a:schemeClr val="accent1"/>
              </a:buClr>
              <a:buSzPct val="90000"/>
            </a:pPr>
            <a:r>
              <a:rPr kumimoji="0" lang="zh-CN" altLang="en-US" sz="2000" dirty="0">
                <a:solidFill>
                  <a:srgbClr val="2E75B6"/>
                </a:solidFill>
                <a:latin typeface="+mn-ea"/>
                <a:ea typeface="+mn-ea"/>
              </a:rPr>
              <a:t>   （仪器来源）</a:t>
            </a:r>
            <a:endParaRPr kumimoji="0" lang="zh-CN" altLang="en-US" sz="2000" dirty="0">
              <a:solidFill>
                <a:srgbClr val="2E75B6"/>
              </a:solidFill>
              <a:latin typeface="+mn-ea"/>
              <a:ea typeface="+mn-ea"/>
            </a:endParaRPr>
          </a:p>
          <a:p>
            <a:pPr lvl="1" eaLnBrk="1" hangingPunct="1">
              <a:spcBef>
                <a:spcPct val="20000"/>
              </a:spcBef>
              <a:buClr>
                <a:srgbClr val="954F72"/>
              </a:buClr>
              <a:buSzPct val="60000"/>
            </a:pPr>
            <a:r>
              <a:rPr kumimoji="0" lang="zh-CN" altLang="en-US" sz="2000" dirty="0">
                <a:solidFill>
                  <a:srgbClr val="2E75B6"/>
                </a:solidFill>
                <a:latin typeface="+mn-ea"/>
                <a:ea typeface="+mn-ea"/>
              </a:rPr>
              <a:t>                 </a:t>
            </a:r>
            <a:endParaRPr kumimoji="0" lang="en-US" altLang="zh-CN" sz="2000" dirty="0">
              <a:solidFill>
                <a:srgbClr val="2E75B6"/>
              </a:solidFill>
              <a:latin typeface="+mn-ea"/>
              <a:ea typeface="+mn-ea"/>
            </a:endParaRPr>
          </a:p>
          <a:p>
            <a:pPr lvl="1" eaLnBrk="1" hangingPunct="1">
              <a:spcBef>
                <a:spcPct val="20000"/>
              </a:spcBef>
              <a:buClr>
                <a:srgbClr val="954F72"/>
              </a:buClr>
              <a:buSzPct val="60000"/>
            </a:pPr>
            <a:r>
              <a:rPr kumimoji="0" lang="en-US" altLang="zh-CN" sz="2000" dirty="0">
                <a:solidFill>
                  <a:srgbClr val="2E75B6"/>
                </a:solidFill>
                <a:latin typeface="+mn-ea"/>
                <a:ea typeface="+mn-ea"/>
              </a:rPr>
              <a:t>                 </a:t>
            </a:r>
            <a:r>
              <a:rPr kumimoji="0" lang="zh-CN" altLang="en-US" sz="2000" dirty="0">
                <a:solidFill>
                  <a:srgbClr val="2E75B6"/>
                </a:solidFill>
                <a:latin typeface="+mn-ea"/>
                <a:ea typeface="+mn-ea"/>
              </a:rPr>
              <a:t>   总合成不确定度：</a:t>
            </a:r>
            <a:endParaRPr kumimoji="0" lang="zh-CN" altLang="en-US" sz="2000" dirty="0">
              <a:solidFill>
                <a:srgbClr val="2E75B6"/>
              </a:solidFill>
              <a:latin typeface="+mn-ea"/>
              <a:ea typeface="+mn-ea"/>
            </a:endParaRPr>
          </a:p>
        </p:txBody>
      </p:sp>
      <mc:AlternateContent xmlns:mc="http://schemas.openxmlformats.org/markup-compatibility/2006">
        <mc:Choice xmlns:a14="http://schemas.microsoft.com/office/drawing/2010/main" Requires="a14">
          <p:sp>
            <p:nvSpPr>
              <p:cNvPr id="10" name="文本框 9"/>
              <p:cNvSpPr txBox="1"/>
              <p:nvPr/>
            </p:nvSpPr>
            <p:spPr>
              <a:xfrm>
                <a:off x="3488556" y="2016745"/>
                <a:ext cx="4901324" cy="1197379"/>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altLang="zh-CN" sz="2000" b="0" i="1" smtClean="0">
                              <a:solidFill>
                                <a:schemeClr val="tx1"/>
                              </a:solidFill>
                              <a:latin typeface="Cambria Math" panose="02040503050406030204" pitchFamily="18" charset="0"/>
                            </a:rPr>
                          </m:ctrlPr>
                        </m:sSubPr>
                        <m:e>
                          <m:r>
                            <a:rPr lang="en-US" altLang="zh-CN" sz="2000" b="0" i="1" smtClean="0">
                              <a:solidFill>
                                <a:schemeClr val="tx1"/>
                              </a:solidFill>
                              <a:latin typeface="Cambria Math" panose="02040503050406030204" pitchFamily="18" charset="0"/>
                            </a:rPr>
                            <m:t>𝑢</m:t>
                          </m:r>
                        </m:e>
                        <m:sub>
                          <m:r>
                            <a:rPr lang="en-US" altLang="zh-CN" sz="2000" b="0" i="1" smtClean="0">
                              <a:solidFill>
                                <a:schemeClr val="tx1"/>
                              </a:solidFill>
                              <a:latin typeface="Cambria Math" panose="02040503050406030204" pitchFamily="18" charset="0"/>
                            </a:rPr>
                            <m:t>𝐴</m:t>
                          </m:r>
                        </m:sub>
                      </m:sSub>
                      <m:r>
                        <a:rPr lang="en-US" altLang="zh-CN" sz="2000" i="1">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𝑆</m:t>
                      </m:r>
                      <m:d>
                        <m:dPr>
                          <m:ctrlPr>
                            <a:rPr lang="en-US" altLang="zh-CN" sz="2000" b="0" i="1" smtClean="0">
                              <a:solidFill>
                                <a:schemeClr val="tx1"/>
                              </a:solidFill>
                              <a:latin typeface="Cambria Math" panose="02040503050406030204" pitchFamily="18" charset="0"/>
                            </a:rPr>
                          </m:ctrlPr>
                        </m:dPr>
                        <m:e>
                          <m:acc>
                            <m:accPr>
                              <m:chr m:val="̅"/>
                              <m:ctrlPr>
                                <a:rPr lang="en-US" altLang="zh-CN" sz="2000" b="0" i="1" smtClean="0">
                                  <a:solidFill>
                                    <a:schemeClr val="tx1"/>
                                  </a:solidFill>
                                  <a:latin typeface="Cambria Math" panose="02040503050406030204" pitchFamily="18" charset="0"/>
                                </a:rPr>
                              </m:ctrlPr>
                            </m:accPr>
                            <m:e>
                              <m:r>
                                <a:rPr lang="en-US" altLang="zh-CN" sz="2000" b="0" i="1" smtClean="0">
                                  <a:solidFill>
                                    <a:schemeClr val="tx1"/>
                                  </a:solidFill>
                                  <a:latin typeface="Cambria Math" panose="02040503050406030204" pitchFamily="18" charset="0"/>
                                </a:rPr>
                                <m:t>𝑥</m:t>
                              </m:r>
                            </m:e>
                          </m:acc>
                        </m:e>
                      </m:d>
                      <m:r>
                        <a:rPr lang="en-US" altLang="zh-CN" sz="2000" b="0" i="1" smtClean="0">
                          <a:solidFill>
                            <a:schemeClr val="tx1"/>
                          </a:solidFill>
                          <a:latin typeface="Cambria Math" panose="02040503050406030204" pitchFamily="18" charset="0"/>
                        </a:rPr>
                        <m:t>=</m:t>
                      </m:r>
                      <m:f>
                        <m:fPr>
                          <m:ctrlPr>
                            <a:rPr lang="en-US" altLang="zh-CN" sz="2000" i="1" smtClean="0">
                              <a:solidFill>
                                <a:schemeClr val="tx1"/>
                              </a:solidFill>
                              <a:latin typeface="Cambria Math" panose="02040503050406030204" pitchFamily="18" charset="0"/>
                            </a:rPr>
                          </m:ctrlPr>
                        </m:fPr>
                        <m:num>
                          <m:r>
                            <m:rPr>
                              <m:sty m:val="p"/>
                            </m:rPr>
                            <a:rPr lang="en-US" altLang="zh-CN" sz="2000" i="1">
                              <a:solidFill>
                                <a:schemeClr val="tx1"/>
                              </a:solidFill>
                              <a:latin typeface="Cambria Math" panose="02040503050406030204" pitchFamily="18" charset="0"/>
                            </a:rPr>
                            <m:t>s</m:t>
                          </m:r>
                          <m:r>
                            <a:rPr lang="en-US" altLang="zh-CN" sz="2000" b="0" i="1" smtClean="0">
                              <a:solidFill>
                                <a:schemeClr val="tx1"/>
                              </a:solidFill>
                              <a:latin typeface="Cambria Math" panose="02040503050406030204" pitchFamily="18" charset="0"/>
                            </a:rPr>
                            <m:t>(</m:t>
                          </m:r>
                          <m:r>
                            <a:rPr lang="en-US" altLang="zh-CN" sz="2000" i="1">
                              <a:solidFill>
                                <a:schemeClr val="tx1"/>
                              </a:solidFill>
                              <a:latin typeface="Cambria Math" panose="02040503050406030204" pitchFamily="18" charset="0"/>
                            </a:rPr>
                            <m:t>𝑥</m:t>
                          </m:r>
                          <m:r>
                            <m:rPr>
                              <m:sty m:val="p"/>
                            </m:rPr>
                            <a:rPr lang="en-US" altLang="zh-CN" sz="2000" i="1" baseline="-25000" smtClean="0">
                              <a:solidFill>
                                <a:schemeClr val="tx1"/>
                              </a:solidFill>
                              <a:latin typeface="Cambria Math" panose="02040503050406030204" pitchFamily="18" charset="0"/>
                            </a:rPr>
                            <m:t>i</m:t>
                          </m:r>
                          <m:r>
                            <a:rPr lang="en-US" altLang="zh-CN" sz="2000" b="0" i="1" smtClean="0">
                              <a:solidFill>
                                <a:schemeClr val="tx1"/>
                              </a:solidFill>
                              <a:latin typeface="Cambria Math" panose="02040503050406030204" pitchFamily="18" charset="0"/>
                            </a:rPr>
                            <m:t>)</m:t>
                          </m:r>
                        </m:num>
                        <m:den>
                          <m:rad>
                            <m:radPr>
                              <m:degHide m:val="on"/>
                              <m:ctrlPr>
                                <a:rPr lang="en-US" altLang="zh-CN" sz="2000" i="1" smtClean="0">
                                  <a:solidFill>
                                    <a:schemeClr val="tx1"/>
                                  </a:solidFill>
                                  <a:latin typeface="Cambria Math" panose="02040503050406030204" pitchFamily="18" charset="0"/>
                                </a:rPr>
                              </m:ctrlPr>
                            </m:radPr>
                            <m:deg/>
                            <m:e>
                              <m:r>
                                <m:rPr>
                                  <m:sty m:val="p"/>
                                </m:rPr>
                                <a:rPr lang="en-US" altLang="zh-CN" sz="2000" i="1">
                                  <a:solidFill>
                                    <a:schemeClr val="tx1"/>
                                  </a:solidFill>
                                  <a:latin typeface="Cambria Math" panose="02040503050406030204" pitchFamily="18" charset="0"/>
                                </a:rPr>
                                <m:t>n</m:t>
                              </m:r>
                            </m:e>
                          </m:rad>
                        </m:den>
                      </m:f>
                      <m:r>
                        <a:rPr lang="en-US" altLang="zh-CN" sz="2000" b="0" i="1" smtClean="0">
                          <a:latin typeface="Cambria Math" panose="02040503050406030204" pitchFamily="18" charset="0"/>
                        </a:rPr>
                        <m:t>=</m:t>
                      </m:r>
                      <m:rad>
                        <m:radPr>
                          <m:degHide m:val="on"/>
                          <m:ctrlPr>
                            <a:rPr lang="en-US" altLang="zh-CN" sz="2000" i="1" smtClean="0">
                              <a:latin typeface="Cambria Math" panose="02040503050406030204" pitchFamily="18" charset="0"/>
                            </a:rPr>
                          </m:ctrlPr>
                        </m:radPr>
                        <m:deg/>
                        <m:e>
                          <m:f>
                            <m:fPr>
                              <m:ctrlPr>
                                <a:rPr lang="en-US" altLang="zh-CN" sz="2000" i="1" smtClean="0">
                                  <a:solidFill>
                                    <a:schemeClr val="tx1"/>
                                  </a:solidFill>
                                  <a:latin typeface="Cambria Math" panose="02040503050406030204" pitchFamily="18" charset="0"/>
                                </a:rPr>
                              </m:ctrlPr>
                            </m:fPr>
                            <m:num>
                              <m:r>
                                <a:rPr lang="en-US" altLang="zh-CN" sz="2000" b="0" i="1" smtClean="0">
                                  <a:solidFill>
                                    <a:schemeClr val="tx1"/>
                                  </a:solidFill>
                                  <a:latin typeface="Cambria Math" panose="02040503050406030204" pitchFamily="18" charset="0"/>
                                </a:rPr>
                                <m:t>1</m:t>
                              </m:r>
                            </m:num>
                            <m:den>
                              <m:r>
                                <a:rPr lang="en-US" altLang="zh-CN" sz="2000" i="1">
                                  <a:latin typeface="Cambria Math" panose="02040503050406030204" pitchFamily="18" charset="0"/>
                                </a:rPr>
                                <m:t>𝑛</m:t>
                              </m:r>
                              <m:r>
                                <a:rPr lang="en-US" altLang="zh-CN" sz="2000" b="0" i="1" smtClean="0">
                                  <a:latin typeface="Cambria Math" panose="02040503050406030204" pitchFamily="18" charset="0"/>
                                </a:rPr>
                                <m:t>(</m:t>
                              </m:r>
                              <m:r>
                                <a:rPr lang="en-US" altLang="zh-CN" sz="2000" b="0" i="1" smtClean="0">
                                  <a:solidFill>
                                    <a:schemeClr val="tx1"/>
                                  </a:solidFill>
                                  <a:latin typeface="Cambria Math" panose="02040503050406030204" pitchFamily="18" charset="0"/>
                                </a:rPr>
                                <m:t>𝑛</m:t>
                              </m:r>
                              <m:r>
                                <a:rPr lang="en-US" altLang="zh-CN" sz="2000" b="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1</m:t>
                              </m:r>
                              <m:r>
                                <a:rPr lang="en-US" altLang="zh-CN" sz="2000" b="0" i="1" smtClean="0">
                                  <a:solidFill>
                                    <a:schemeClr val="tx1"/>
                                  </a:solidFill>
                                  <a:latin typeface="Cambria Math" panose="02040503050406030204" pitchFamily="18" charset="0"/>
                                </a:rPr>
                                <m:t>)</m:t>
                              </m:r>
                            </m:den>
                          </m:f>
                          <m:nary>
                            <m:naryPr>
                              <m:chr m:val="∑"/>
                              <m:ctrlPr>
                                <a:rPr lang="en-US" altLang="zh-CN" sz="2000" i="1" smtClean="0">
                                  <a:latin typeface="Cambria Math" panose="02040503050406030204" pitchFamily="18" charset="0"/>
                                </a:rPr>
                              </m:ctrlPr>
                            </m:naryPr>
                            <m:sub>
                              <m:r>
                                <m:rPr>
                                  <m:brk m:alnAt="23"/>
                                </m:rPr>
                                <a:rPr lang="en-US" altLang="zh-CN" sz="2000" b="0" i="1" smtClean="0">
                                  <a:latin typeface="Cambria Math" panose="02040503050406030204" pitchFamily="18" charset="0"/>
                                </a:rPr>
                                <m:t>𝑖</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1</m:t>
                              </m:r>
                            </m:sub>
                            <m:sup>
                              <m:r>
                                <a:rPr lang="en-US" altLang="zh-CN" sz="2000" b="0" i="1" smtClean="0">
                                  <a:latin typeface="Cambria Math" panose="02040503050406030204" pitchFamily="18" charset="0"/>
                                </a:rPr>
                                <m:t>𝑛</m:t>
                              </m:r>
                            </m:sup>
                            <m:e>
                              <m:sSup>
                                <m:sSupPr>
                                  <m:ctrlPr>
                                    <a:rPr lang="en-US" altLang="zh-CN" sz="2000" i="1" smtClean="0">
                                      <a:latin typeface="Cambria Math" panose="02040503050406030204" pitchFamily="18" charset="0"/>
                                    </a:rPr>
                                  </m:ctrlPr>
                                </m:sSupPr>
                                <m:e>
                                  <m:r>
                                    <a:rPr lang="en-US" altLang="zh-CN" sz="2000" b="0" i="1" smtClean="0">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𝑥</m:t>
                                      </m:r>
                                    </m:e>
                                    <m:sub>
                                      <m:r>
                                        <a:rPr lang="en-US" altLang="zh-CN" sz="2000" i="1">
                                          <a:latin typeface="Cambria Math" panose="02040503050406030204" pitchFamily="18" charset="0"/>
                                        </a:rPr>
                                        <m:t>𝑖</m:t>
                                      </m:r>
                                    </m:sub>
                                  </m:sSub>
                                  <m:r>
                                    <a:rPr lang="en-US" altLang="zh-CN" sz="2000" i="1">
                                      <a:latin typeface="Cambria Math" panose="02040503050406030204" pitchFamily="18" charset="0"/>
                                    </a:rPr>
                                    <m:t>−</m:t>
                                  </m:r>
                                  <m:acc>
                                    <m:accPr>
                                      <m:chr m:val="̅"/>
                                      <m:ctrlPr>
                                        <a:rPr lang="en-US" altLang="zh-CN" sz="2000" i="1">
                                          <a:latin typeface="Cambria Math" panose="02040503050406030204" pitchFamily="18" charset="0"/>
                                        </a:rPr>
                                      </m:ctrlPr>
                                    </m:accPr>
                                    <m:e>
                                      <m:r>
                                        <a:rPr lang="en-US" altLang="zh-CN" sz="2000" i="1">
                                          <a:latin typeface="Cambria Math" panose="02040503050406030204" pitchFamily="18" charset="0"/>
                                        </a:rPr>
                                        <m:t>𝑥</m:t>
                                      </m:r>
                                    </m:e>
                                  </m:acc>
                                  <m:r>
                                    <a:rPr lang="en-US" altLang="zh-CN" sz="2000" b="0" i="1" smtClean="0">
                                      <a:latin typeface="Cambria Math" panose="02040503050406030204" pitchFamily="18" charset="0"/>
                                    </a:rPr>
                                    <m:t>)</m:t>
                                  </m:r>
                                </m:e>
                                <m:sup>
                                  <m:r>
                                    <a:rPr lang="en-US" altLang="zh-CN" sz="2000" b="0" i="1" smtClean="0">
                                      <a:latin typeface="Cambria Math" panose="02040503050406030204" pitchFamily="18" charset="0"/>
                                    </a:rPr>
                                    <m:t>2</m:t>
                                  </m:r>
                                </m:sup>
                              </m:sSup>
                            </m:e>
                          </m:nary>
                        </m:e>
                      </m:rad>
                    </m:oMath>
                  </m:oMathPara>
                </a14:m>
                <a:endParaRPr lang="zh-CN" altLang="en-US" sz="2000" dirty="0"/>
              </a:p>
            </p:txBody>
          </p:sp>
        </mc:Choice>
        <mc:Fallback>
          <p:sp>
            <p:nvSpPr>
              <p:cNvPr id="10" name="文本框 9"/>
              <p:cNvSpPr txBox="1">
                <a:spLocks noRot="1" noChangeAspect="1" noMove="1" noResize="1" noEditPoints="1" noAdjustHandles="1" noChangeArrowheads="1" noChangeShapeType="1" noTextEdit="1"/>
              </p:cNvSpPr>
              <p:nvPr/>
            </p:nvSpPr>
            <p:spPr>
              <a:xfrm>
                <a:off x="3488556" y="2016745"/>
                <a:ext cx="4901324" cy="1197379"/>
              </a:xfrm>
              <a:prstGeom prst="rect">
                <a:avLst/>
              </a:prstGeom>
              <a:blipFill rotWithShape="1">
                <a:blip r:embed="rId1"/>
                <a:stretch>
                  <a:fillRect l="-10" t="-52" r="5" b="32"/>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1" name="文本框 10"/>
              <p:cNvSpPr txBox="1"/>
              <p:nvPr/>
            </p:nvSpPr>
            <p:spPr>
              <a:xfrm>
                <a:off x="5658348" y="4504878"/>
                <a:ext cx="3027624" cy="764697"/>
              </a:xfrm>
              <a:prstGeom prst="rect">
                <a:avLst/>
              </a:prstGeom>
              <a:noFill/>
            </p:spPr>
            <p:txBody>
              <a:bodyPr wrap="none" rtlCol="0">
                <a:spAutoFit/>
              </a:bodyPr>
              <a:lstStyle/>
              <a:p>
                <a:r>
                  <a:rPr lang="zh-CN" altLang="en-US" sz="2000" dirty="0"/>
                  <a:t>（高斯分布 </a:t>
                </a:r>
                <a14:m>
                  <m:oMath xmlns:m="http://schemas.openxmlformats.org/officeDocument/2006/math">
                    <m:sSub>
                      <m:sSubPr>
                        <m:ctrlPr>
                          <a:rPr lang="en-US" altLang="zh-CN" sz="2800" b="0" i="1" smtClean="0">
                            <a:solidFill>
                              <a:schemeClr val="tx1"/>
                            </a:solidFill>
                            <a:latin typeface="Cambria Math" panose="02040503050406030204" pitchFamily="18" charset="0"/>
                          </a:rPr>
                        </m:ctrlPr>
                      </m:sSubPr>
                      <m:e>
                        <m:r>
                          <a:rPr lang="en-US" altLang="zh-CN" sz="2800" b="0" i="1" smtClean="0">
                            <a:solidFill>
                              <a:schemeClr val="tx1"/>
                            </a:solidFill>
                            <a:latin typeface="Cambria Math" panose="02040503050406030204" pitchFamily="18" charset="0"/>
                          </a:rPr>
                          <m:t>𝑢</m:t>
                        </m:r>
                      </m:e>
                      <m:sub>
                        <m:r>
                          <m:rPr>
                            <m:sty m:val="p"/>
                          </m:rPr>
                          <a:rPr lang="en-US" altLang="zh-CN" sz="2800" i="1">
                            <a:latin typeface="Cambria Math" panose="02040503050406030204" pitchFamily="18" charset="0"/>
                          </a:rPr>
                          <m:t>B</m:t>
                        </m:r>
                      </m:sub>
                    </m:sSub>
                    <m:r>
                      <a:rPr lang="en-US" altLang="zh-CN" sz="2800" b="0" i="1" smtClean="0">
                        <a:solidFill>
                          <a:schemeClr val="tx1"/>
                        </a:solidFill>
                        <a:latin typeface="Cambria Math" panose="02040503050406030204" pitchFamily="18" charset="0"/>
                      </a:rPr>
                      <m:t>=</m:t>
                    </m:r>
                    <m:f>
                      <m:fPr>
                        <m:ctrlPr>
                          <a:rPr lang="en-US" altLang="zh-CN" sz="2800" b="0" i="1" smtClean="0">
                            <a:solidFill>
                              <a:schemeClr val="tx1"/>
                            </a:solidFill>
                            <a:latin typeface="Cambria Math" panose="02040503050406030204" pitchFamily="18" charset="0"/>
                          </a:rPr>
                        </m:ctrlPr>
                      </m:fPr>
                      <m:num>
                        <m:sSub>
                          <m:sSubPr>
                            <m:ctrlPr>
                              <a:rPr lang="en-US" altLang="zh-CN" sz="2800" b="0" i="1" smtClean="0">
                                <a:solidFill>
                                  <a:schemeClr val="tx1"/>
                                </a:solidFill>
                                <a:latin typeface="Cambria Math" panose="02040503050406030204" pitchFamily="18" charset="0"/>
                                <a:ea typeface="Cambria Math" panose="02040503050406030204" pitchFamily="18" charset="0"/>
                              </a:rPr>
                            </m:ctrlPr>
                          </m:sSubPr>
                          <m:e>
                            <m:r>
                              <a:rPr lang="en-US" altLang="zh-CN" sz="2800" i="1">
                                <a:latin typeface="Cambria Math" panose="02040503050406030204" pitchFamily="18" charset="0"/>
                                <a:ea typeface="Cambria Math" panose="02040503050406030204" pitchFamily="18" charset="0"/>
                              </a:rPr>
                              <m:t>∆</m:t>
                            </m:r>
                          </m:e>
                          <m:sub>
                            <m:r>
                              <a:rPr lang="zh-CN" altLang="en-US" sz="2800" i="1" baseline="-25000">
                                <a:latin typeface="Cambria Math" panose="02040503050406030204" pitchFamily="18" charset="0"/>
                                <a:ea typeface="Cambria Math" panose="02040503050406030204" pitchFamily="18" charset="0"/>
                              </a:rPr>
                              <m:t>仪</m:t>
                            </m:r>
                          </m:sub>
                        </m:sSub>
                      </m:num>
                      <m:den>
                        <m:r>
                          <a:rPr lang="en-US" altLang="zh-CN" sz="2800" i="1">
                            <a:latin typeface="Cambria Math" panose="02040503050406030204" pitchFamily="18" charset="0"/>
                          </a:rPr>
                          <m:t>3</m:t>
                        </m:r>
                      </m:den>
                    </m:f>
                  </m:oMath>
                </a14:m>
                <a:r>
                  <a:rPr lang="zh-CN" altLang="en-US" sz="2000" dirty="0"/>
                  <a:t>）</a:t>
                </a:r>
                <a:endParaRPr lang="zh-CN" altLang="en-US" sz="2000" dirty="0"/>
              </a:p>
            </p:txBody>
          </p:sp>
        </mc:Choice>
        <mc:Fallback>
          <p:sp>
            <p:nvSpPr>
              <p:cNvPr id="11" name="文本框 10"/>
              <p:cNvSpPr txBox="1">
                <a:spLocks noRot="1" noChangeAspect="1" noMove="1" noResize="1" noEditPoints="1" noAdjustHandles="1" noChangeArrowheads="1" noChangeShapeType="1" noTextEdit="1"/>
              </p:cNvSpPr>
              <p:nvPr/>
            </p:nvSpPr>
            <p:spPr>
              <a:xfrm>
                <a:off x="5658348" y="4504878"/>
                <a:ext cx="3027624" cy="764697"/>
              </a:xfrm>
              <a:prstGeom prst="rect">
                <a:avLst/>
              </a:prstGeom>
              <a:blipFill rotWithShape="1">
                <a:blip r:embed="rId2"/>
                <a:stretch>
                  <a:fillRect l="-16" t="-25" r="15" b="45"/>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2" name="文本框 11"/>
              <p:cNvSpPr txBox="1"/>
              <p:nvPr/>
            </p:nvSpPr>
            <p:spPr>
              <a:xfrm>
                <a:off x="3077895" y="4505721"/>
                <a:ext cx="3774871" cy="789896"/>
              </a:xfrm>
              <a:prstGeom prst="rect">
                <a:avLst/>
              </a:prstGeom>
              <a:noFill/>
            </p:spPr>
            <p:txBody>
              <a:bodyPr wrap="square" rtlCol="0">
                <a:spAutoFit/>
              </a:bodyPr>
              <a:lstStyle/>
              <a:p>
                <a:r>
                  <a:rPr lang="zh-CN" altLang="en-US" sz="2000" dirty="0"/>
                  <a:t>均匀分布</a:t>
                </a:r>
                <a14:m>
                  <m:oMath xmlns:m="http://schemas.openxmlformats.org/officeDocument/2006/math">
                    <m:sSub>
                      <m:sSubPr>
                        <m:ctrlPr>
                          <a:rPr lang="en-US" altLang="zh-CN" sz="2800" b="0" i="1" smtClean="0">
                            <a:solidFill>
                              <a:schemeClr val="tx1"/>
                            </a:solidFill>
                            <a:latin typeface="Cambria Math" panose="02040503050406030204" pitchFamily="18" charset="0"/>
                          </a:rPr>
                        </m:ctrlPr>
                      </m:sSubPr>
                      <m:e>
                        <m:r>
                          <a:rPr lang="en-US" altLang="zh-CN" sz="2800" b="0" i="1" smtClean="0">
                            <a:solidFill>
                              <a:schemeClr val="tx1"/>
                            </a:solidFill>
                            <a:latin typeface="Cambria Math" panose="02040503050406030204" pitchFamily="18" charset="0"/>
                          </a:rPr>
                          <m:t> </m:t>
                        </m:r>
                        <m:r>
                          <a:rPr lang="en-US" altLang="zh-CN" sz="2800" b="0" i="1" smtClean="0">
                            <a:solidFill>
                              <a:schemeClr val="tx1"/>
                            </a:solidFill>
                            <a:latin typeface="Cambria Math" panose="02040503050406030204" pitchFamily="18" charset="0"/>
                          </a:rPr>
                          <m:t>𝑢</m:t>
                        </m:r>
                      </m:e>
                      <m:sub>
                        <m:r>
                          <m:rPr>
                            <m:sty m:val="p"/>
                          </m:rPr>
                          <a:rPr lang="en-US" altLang="zh-CN" sz="2800" i="1">
                            <a:latin typeface="Cambria Math" panose="02040503050406030204" pitchFamily="18" charset="0"/>
                          </a:rPr>
                          <m:t>B</m:t>
                        </m:r>
                      </m:sub>
                    </m:sSub>
                    <m:r>
                      <a:rPr lang="en-US" altLang="zh-CN" sz="2800" b="0" i="1" smtClean="0">
                        <a:solidFill>
                          <a:schemeClr val="tx1"/>
                        </a:solidFill>
                        <a:latin typeface="Cambria Math" panose="02040503050406030204" pitchFamily="18" charset="0"/>
                      </a:rPr>
                      <m:t>=</m:t>
                    </m:r>
                    <m:f>
                      <m:fPr>
                        <m:ctrlPr>
                          <a:rPr lang="en-US" altLang="zh-CN" sz="2800" b="0" i="1" smtClean="0">
                            <a:solidFill>
                              <a:schemeClr val="tx1"/>
                            </a:solidFill>
                            <a:latin typeface="Cambria Math" panose="02040503050406030204" pitchFamily="18" charset="0"/>
                          </a:rPr>
                        </m:ctrlPr>
                      </m:fPr>
                      <m:num>
                        <m:sSub>
                          <m:sSubPr>
                            <m:ctrlPr>
                              <a:rPr lang="en-US" altLang="zh-CN" sz="2800" b="0" i="1" smtClean="0">
                                <a:solidFill>
                                  <a:schemeClr val="tx1"/>
                                </a:solidFill>
                                <a:latin typeface="Cambria Math" panose="02040503050406030204" pitchFamily="18" charset="0"/>
                                <a:ea typeface="Cambria Math" panose="02040503050406030204" pitchFamily="18" charset="0"/>
                              </a:rPr>
                            </m:ctrlPr>
                          </m:sSubPr>
                          <m:e>
                            <m:r>
                              <a:rPr lang="en-US" altLang="zh-CN" sz="2800" i="1">
                                <a:latin typeface="Cambria Math" panose="02040503050406030204" pitchFamily="18" charset="0"/>
                                <a:ea typeface="Cambria Math" panose="02040503050406030204" pitchFamily="18" charset="0"/>
                              </a:rPr>
                              <m:t>∆</m:t>
                            </m:r>
                          </m:e>
                          <m:sub>
                            <m:r>
                              <a:rPr lang="zh-CN" altLang="en-US" sz="2800" i="1" baseline="-25000">
                                <a:latin typeface="Cambria Math" panose="02040503050406030204" pitchFamily="18" charset="0"/>
                                <a:ea typeface="Cambria Math" panose="02040503050406030204" pitchFamily="18" charset="0"/>
                              </a:rPr>
                              <m:t>仪</m:t>
                            </m:r>
                          </m:sub>
                        </m:sSub>
                      </m:num>
                      <m:den>
                        <m:rad>
                          <m:radPr>
                            <m:degHide m:val="on"/>
                            <m:ctrlPr>
                              <a:rPr lang="en-US" altLang="zh-CN" sz="2800" b="0" i="1" smtClean="0">
                                <a:solidFill>
                                  <a:schemeClr val="tx1"/>
                                </a:solidFill>
                                <a:latin typeface="Cambria Math" panose="02040503050406030204" pitchFamily="18" charset="0"/>
                              </a:rPr>
                            </m:ctrlPr>
                          </m:radPr>
                          <m:deg/>
                          <m:e>
                            <m:r>
                              <a:rPr lang="en-US" altLang="zh-CN" sz="2800" i="1">
                                <a:latin typeface="Cambria Math" panose="02040503050406030204" pitchFamily="18" charset="0"/>
                              </a:rPr>
                              <m:t>3</m:t>
                            </m:r>
                          </m:e>
                        </m:rad>
                      </m:den>
                    </m:f>
                  </m:oMath>
                </a14:m>
                <a:endParaRPr lang="zh-CN" altLang="en-US" sz="2000" dirty="0"/>
              </a:p>
            </p:txBody>
          </p:sp>
        </mc:Choice>
        <mc:Fallback>
          <p:sp>
            <p:nvSpPr>
              <p:cNvPr id="12" name="文本框 11"/>
              <p:cNvSpPr txBox="1">
                <a:spLocks noRot="1" noChangeAspect="1" noMove="1" noResize="1" noEditPoints="1" noAdjustHandles="1" noChangeArrowheads="1" noChangeShapeType="1" noTextEdit="1"/>
              </p:cNvSpPr>
              <p:nvPr/>
            </p:nvSpPr>
            <p:spPr>
              <a:xfrm>
                <a:off x="3077895" y="4505721"/>
                <a:ext cx="3774871" cy="789896"/>
              </a:xfrm>
              <a:prstGeom prst="rect">
                <a:avLst/>
              </a:prstGeom>
              <a:blipFill rotWithShape="1">
                <a:blip r:embed="rId3"/>
                <a:stretch>
                  <a:fillRect l="-1" t="-50" r="13" b="45"/>
                </a:stretch>
              </a:blipFill>
            </p:spPr>
            <p:txBody>
              <a:bodyPr/>
              <a:lstStyle/>
              <a:p>
                <a:r>
                  <a:rPr lang="zh-CN" altLang="en-US">
                    <a:noFill/>
                  </a:rPr>
                  <a:t> </a:t>
                </a:r>
              </a:p>
            </p:txBody>
          </p:sp>
        </mc:Fallback>
      </mc:AlternateContent>
      <p:grpSp>
        <p:nvGrpSpPr>
          <p:cNvPr id="22" name="组合 21"/>
          <p:cNvGrpSpPr/>
          <p:nvPr/>
        </p:nvGrpSpPr>
        <p:grpSpPr>
          <a:xfrm>
            <a:off x="1301971" y="5676091"/>
            <a:ext cx="5838814" cy="521810"/>
            <a:chOff x="1584679" y="4940192"/>
            <a:chExt cx="5838814" cy="521810"/>
          </a:xfrm>
        </p:grpSpPr>
        <mc:AlternateContent xmlns:mc="http://schemas.openxmlformats.org/markup-compatibility/2006">
          <mc:Choice xmlns:a14="http://schemas.microsoft.com/office/drawing/2010/main" Requires="a14">
            <p:sp>
              <p:nvSpPr>
                <p:cNvPr id="15" name="文本框 14"/>
                <p:cNvSpPr txBox="1"/>
                <p:nvPr/>
              </p:nvSpPr>
              <p:spPr>
                <a:xfrm>
                  <a:off x="4458619" y="4940192"/>
                  <a:ext cx="2964874" cy="521810"/>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r>
                          <a:rPr lang="en-US" altLang="zh-CN" sz="2800" b="0" i="1" smtClean="0">
                            <a:solidFill>
                              <a:srgbClr val="FF0000"/>
                            </a:solidFill>
                            <a:latin typeface="Cambria Math" panose="02040503050406030204" pitchFamily="18" charset="0"/>
                          </a:rPr>
                          <m:t>𝑢</m:t>
                        </m:r>
                        <m:r>
                          <a:rPr lang="en-US" altLang="zh-CN" sz="2800" b="0" i="1" smtClean="0">
                            <a:solidFill>
                              <a:srgbClr val="FF0000"/>
                            </a:solidFill>
                            <a:latin typeface="Cambria Math" panose="02040503050406030204" pitchFamily="18" charset="0"/>
                          </a:rPr>
                          <m:t>=</m:t>
                        </m:r>
                        <m:rad>
                          <m:radPr>
                            <m:degHide m:val="on"/>
                            <m:ctrlPr>
                              <a:rPr lang="en-US" altLang="zh-CN" sz="2800" i="1">
                                <a:solidFill>
                                  <a:srgbClr val="FF0000"/>
                                </a:solidFill>
                                <a:latin typeface="Cambria Math" panose="02040503050406030204" pitchFamily="18" charset="0"/>
                              </a:rPr>
                            </m:ctrlPr>
                          </m:radPr>
                          <m:deg/>
                          <m:e>
                            <m:sSup>
                              <m:sSupPr>
                                <m:ctrlPr>
                                  <a:rPr lang="en-US" altLang="zh-CN" sz="2800" i="1">
                                    <a:solidFill>
                                      <a:srgbClr val="FF0000"/>
                                    </a:solidFill>
                                    <a:latin typeface="Cambria Math" panose="02040503050406030204" pitchFamily="18" charset="0"/>
                                  </a:rPr>
                                </m:ctrlPr>
                              </m:sSupPr>
                              <m:e>
                                <m:sSub>
                                  <m:sSubPr>
                                    <m:ctrlPr>
                                      <a:rPr lang="en-US" altLang="zh-CN" sz="2800" i="1">
                                        <a:solidFill>
                                          <a:srgbClr val="FF0000"/>
                                        </a:solidFill>
                                        <a:latin typeface="Cambria Math" panose="02040503050406030204" pitchFamily="18" charset="0"/>
                                      </a:rPr>
                                    </m:ctrlPr>
                                  </m:sSubPr>
                                  <m:e>
                                    <m:r>
                                      <a:rPr lang="en-US" altLang="zh-CN" sz="2800" i="1">
                                        <a:solidFill>
                                          <a:srgbClr val="FF0000"/>
                                        </a:solidFill>
                                        <a:latin typeface="Cambria Math" panose="02040503050406030204" pitchFamily="18" charset="0"/>
                                      </a:rPr>
                                      <m:t>𝑢</m:t>
                                    </m:r>
                                  </m:e>
                                  <m:sub>
                                    <m:r>
                                      <a:rPr lang="en-US" altLang="zh-CN" sz="2800" i="1">
                                        <a:solidFill>
                                          <a:srgbClr val="FF0000"/>
                                        </a:solidFill>
                                        <a:latin typeface="Cambria Math" panose="02040503050406030204" pitchFamily="18" charset="0"/>
                                      </a:rPr>
                                      <m:t>𝐴</m:t>
                                    </m:r>
                                  </m:sub>
                                </m:sSub>
                              </m:e>
                              <m:sup>
                                <m:r>
                                  <a:rPr lang="en-US" altLang="zh-CN" sz="2800" i="1">
                                    <a:solidFill>
                                      <a:srgbClr val="FF0000"/>
                                    </a:solidFill>
                                    <a:latin typeface="Cambria Math" panose="02040503050406030204" pitchFamily="18" charset="0"/>
                                  </a:rPr>
                                  <m:t>2</m:t>
                                </m:r>
                              </m:sup>
                            </m:sSup>
                            <m:r>
                              <a:rPr lang="en-US" altLang="zh-CN" sz="2800" i="1">
                                <a:solidFill>
                                  <a:srgbClr val="FF0000"/>
                                </a:solidFill>
                                <a:latin typeface="Cambria Math" panose="02040503050406030204" pitchFamily="18" charset="0"/>
                              </a:rPr>
                              <m:t>+</m:t>
                            </m:r>
                            <m:sSup>
                              <m:sSupPr>
                                <m:ctrlPr>
                                  <a:rPr lang="en-US" altLang="zh-CN" sz="2800" i="1">
                                    <a:solidFill>
                                      <a:srgbClr val="FF0000"/>
                                    </a:solidFill>
                                    <a:latin typeface="Cambria Math" panose="02040503050406030204" pitchFamily="18" charset="0"/>
                                  </a:rPr>
                                </m:ctrlPr>
                              </m:sSupPr>
                              <m:e>
                                <m:sSub>
                                  <m:sSubPr>
                                    <m:ctrlPr>
                                      <a:rPr lang="en-US" altLang="zh-CN" sz="2800" i="1">
                                        <a:solidFill>
                                          <a:srgbClr val="FF0000"/>
                                        </a:solidFill>
                                        <a:latin typeface="Cambria Math" panose="02040503050406030204" pitchFamily="18" charset="0"/>
                                      </a:rPr>
                                    </m:ctrlPr>
                                  </m:sSubPr>
                                  <m:e>
                                    <m:r>
                                      <a:rPr lang="en-US" altLang="zh-CN" sz="2800" i="1">
                                        <a:solidFill>
                                          <a:srgbClr val="FF0000"/>
                                        </a:solidFill>
                                        <a:latin typeface="Cambria Math" panose="02040503050406030204" pitchFamily="18" charset="0"/>
                                      </a:rPr>
                                      <m:t>𝑢</m:t>
                                    </m:r>
                                  </m:e>
                                  <m:sub>
                                    <m:r>
                                      <a:rPr lang="en-US" altLang="zh-CN" sz="2800" i="1">
                                        <a:solidFill>
                                          <a:srgbClr val="FF0000"/>
                                        </a:solidFill>
                                        <a:latin typeface="Cambria Math" panose="02040503050406030204" pitchFamily="18" charset="0"/>
                                      </a:rPr>
                                      <m:t>𝐵</m:t>
                                    </m:r>
                                  </m:sub>
                                </m:sSub>
                              </m:e>
                              <m:sup>
                                <m:r>
                                  <a:rPr lang="en-US" altLang="zh-CN" sz="2800" i="1">
                                    <a:solidFill>
                                      <a:srgbClr val="FF0000"/>
                                    </a:solidFill>
                                    <a:latin typeface="Cambria Math" panose="02040503050406030204" pitchFamily="18" charset="0"/>
                                  </a:rPr>
                                  <m:t>2</m:t>
                                </m:r>
                              </m:sup>
                            </m:sSup>
                          </m:e>
                        </m:rad>
                      </m:oMath>
                    </m:oMathPara>
                  </a14:m>
                  <a:endParaRPr lang="zh-CN" altLang="en-US" sz="2800" dirty="0">
                    <a:solidFill>
                      <a:srgbClr val="FF0000"/>
                    </a:solidFill>
                  </a:endParaRPr>
                </a:p>
              </p:txBody>
            </p:sp>
          </mc:Choice>
          <mc:Fallback>
            <p:sp>
              <p:nvSpPr>
                <p:cNvPr id="15" name="文本框 14"/>
                <p:cNvSpPr txBox="1">
                  <a:spLocks noRot="1" noChangeAspect="1" noMove="1" noResize="1" noEditPoints="1" noAdjustHandles="1" noChangeArrowheads="1" noChangeShapeType="1" noTextEdit="1"/>
                </p:cNvSpPr>
                <p:nvPr/>
              </p:nvSpPr>
              <p:spPr>
                <a:xfrm>
                  <a:off x="4458619" y="4940192"/>
                  <a:ext cx="2964874" cy="521810"/>
                </a:xfrm>
                <a:prstGeom prst="rect">
                  <a:avLst/>
                </a:prstGeom>
                <a:blipFill rotWithShape="1">
                  <a:blip r:embed="rId4"/>
                </a:blipFill>
              </p:spPr>
              <p:txBody>
                <a:bodyPr/>
                <a:lstStyle/>
                <a:p>
                  <a:r>
                    <a:rPr lang="zh-CN" altLang="en-US">
                      <a:noFill/>
                    </a:rPr>
                    <a:t> </a:t>
                  </a:r>
                </a:p>
              </p:txBody>
            </p:sp>
          </mc:Fallback>
        </mc:AlternateContent>
        <p:sp>
          <p:nvSpPr>
            <p:cNvPr id="16" name="箭头: 右 15"/>
            <p:cNvSpPr/>
            <p:nvPr/>
          </p:nvSpPr>
          <p:spPr>
            <a:xfrm>
              <a:off x="1584679" y="5103484"/>
              <a:ext cx="838200" cy="2875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8" name="Rectangle 7"/>
          <p:cNvSpPr>
            <a:spLocks noChangeArrowheads="1"/>
          </p:cNvSpPr>
          <p:nvPr/>
        </p:nvSpPr>
        <p:spPr bwMode="auto">
          <a:xfrm>
            <a:off x="4375154" y="3310508"/>
            <a:ext cx="4310818" cy="400110"/>
          </a:xfrm>
          <a:prstGeom prst="rect">
            <a:avLst/>
          </a:prstGeom>
          <a:noFill/>
          <a:ln>
            <a:noFill/>
          </a:ln>
        </p:spPr>
        <p:txBody>
          <a:bodyPr wrap="square">
            <a:spAutoFit/>
          </a:bodyPr>
          <a:lstStyle>
            <a:lvl1pPr marL="342900" indent="-342900">
              <a:spcBef>
                <a:spcPct val="20000"/>
              </a:spcBef>
              <a:buClr>
                <a:schemeClr val="folHlink"/>
              </a:buClr>
              <a:buSzPct val="60000"/>
              <a:buFont typeface="Wingdings" panose="05000000000000000000" pitchFamily="2" charset="2"/>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folHlink"/>
              </a:buClr>
              <a:buSzPct val="60000"/>
              <a:buFont typeface="Wingdings" panose="05000000000000000000" pitchFamily="2" charset="2"/>
              <a:defRPr kumimoji="1" sz="32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60000"/>
              <a:buFont typeface="Wingdings" panose="05000000000000000000" pitchFamily="2" charset="2"/>
              <a:defRPr kumimoji="1" sz="32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folHlink"/>
              </a:buClr>
              <a:buSzPct val="60000"/>
              <a:buFont typeface="Wingdings" panose="05000000000000000000" pitchFamily="2" charset="2"/>
              <a:defRPr kumimoji="1" sz="32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folHlink"/>
              </a:buClr>
              <a:buSzPct val="60000"/>
              <a:buFont typeface="Wingdings" panose="05000000000000000000" pitchFamily="2" charset="2"/>
              <a:defRPr kumimoji="1" sz="32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60000"/>
              <a:buFont typeface="Wingdings" panose="05000000000000000000" pitchFamily="2" charset="2"/>
              <a:defRPr kumimoji="1" sz="32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60000"/>
              <a:buFont typeface="Wingdings" panose="05000000000000000000" pitchFamily="2" charset="2"/>
              <a:defRPr kumimoji="1" sz="32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60000"/>
              <a:buFont typeface="Wingdings" panose="05000000000000000000" pitchFamily="2" charset="2"/>
              <a:defRPr kumimoji="1" sz="32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60000"/>
              <a:buFont typeface="Wingdings" panose="05000000000000000000" pitchFamily="2" charset="2"/>
              <a:defRPr kumimoji="1" sz="3200">
                <a:solidFill>
                  <a:schemeClr val="tx1"/>
                </a:solidFill>
                <a:latin typeface="Tahoma" panose="020B0604030504040204" pitchFamily="34" charset="0"/>
                <a:ea typeface="宋体" panose="02010600030101010101" pitchFamily="2" charset="-122"/>
              </a:defRPr>
            </a:lvl9pPr>
          </a:lstStyle>
          <a:p>
            <a:pPr eaLnBrk="1" hangingPunct="1"/>
            <a:r>
              <a:rPr lang="zh-CN" altLang="en-US" sz="2000" dirty="0">
                <a:solidFill>
                  <a:srgbClr val="FF0000"/>
                </a:solidFill>
              </a:rPr>
              <a:t>实际测量一般取 </a:t>
            </a:r>
            <a:r>
              <a:rPr lang="en-US" altLang="zh-CN" sz="2000" dirty="0">
                <a:solidFill>
                  <a:srgbClr val="FF0000"/>
                </a:solidFill>
              </a:rPr>
              <a:t>n = 6</a:t>
            </a:r>
            <a:r>
              <a:rPr lang="zh-CN" altLang="en-US" sz="2000" dirty="0">
                <a:solidFill>
                  <a:srgbClr val="FF0000"/>
                </a:solidFill>
              </a:rPr>
              <a:t>～</a:t>
            </a:r>
            <a:r>
              <a:rPr lang="en-US" altLang="zh-CN" sz="2000" dirty="0">
                <a:solidFill>
                  <a:srgbClr val="FF0000"/>
                </a:solidFill>
              </a:rPr>
              <a:t>10</a:t>
            </a:r>
            <a:r>
              <a:rPr lang="zh-CN" altLang="en-US" sz="2000" dirty="0">
                <a:solidFill>
                  <a:srgbClr val="FF0000"/>
                </a:solidFill>
              </a:rPr>
              <a:t>次</a:t>
            </a:r>
            <a:endParaRPr lang="zh-CN" altLang="en-US" sz="2000" dirty="0">
              <a:solidFill>
                <a:srgbClr val="FF0000"/>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占位符 16" descr="图片包含 建筑物, 蛋糕&#10;&#10;描述已自动生成"/>
          <p:cNvPicPr>
            <a:picLocks noChangeAspect="1"/>
          </p:cNvPicPr>
          <p:nvPr/>
        </p:nvPicPr>
        <p:blipFill>
          <a:blip r:embed="rId1">
            <a:alphaModFix amt="30000"/>
            <a:duotone>
              <a:schemeClr val="accent6">
                <a:shade val="45000"/>
                <a:satMod val="135000"/>
              </a:schemeClr>
              <a:prstClr val="white"/>
            </a:duotone>
            <a:extLst>
              <a:ext uri="{28A0092B-C50C-407E-A947-70E740481C1C}">
                <a14:useLocalDpi xmlns:a14="http://schemas.microsoft.com/office/drawing/2010/main" val="0"/>
              </a:ext>
            </a:extLst>
          </a:blip>
          <a:srcRect t="3926" b="3926"/>
          <a:stretch>
            <a:fillRect/>
          </a:stretch>
        </p:blipFill>
        <p:spPr>
          <a:xfrm>
            <a:off x="0" y="926918"/>
            <a:ext cx="9144000" cy="5143500"/>
          </a:xfrm>
          <a:prstGeom prst="rect">
            <a:avLst/>
          </a:prstGeom>
        </p:spPr>
      </p:pic>
      <p:sp>
        <p:nvSpPr>
          <p:cNvPr id="5" name="任意多边形: 形状 4"/>
          <p:cNvSpPr/>
          <p:nvPr/>
        </p:nvSpPr>
        <p:spPr>
          <a:xfrm rot="5400000">
            <a:off x="-1920111" y="1914822"/>
            <a:ext cx="6858002" cy="3028360"/>
          </a:xfrm>
          <a:custGeom>
            <a:avLst/>
            <a:gdLst>
              <a:gd name="connsiteX0" fmla="*/ 0 w 12192000"/>
              <a:gd name="connsiteY0" fmla="*/ 0 h 4037813"/>
              <a:gd name="connsiteX1" fmla="*/ 106773 w 12192000"/>
              <a:gd name="connsiteY1" fmla="*/ 36445 h 4037813"/>
              <a:gd name="connsiteX2" fmla="*/ 6096001 w 12192000"/>
              <a:gd name="connsiteY2" fmla="*/ 883678 h 4037813"/>
              <a:gd name="connsiteX3" fmla="*/ 12085229 w 12192000"/>
              <a:gd name="connsiteY3" fmla="*/ 36445 h 4037813"/>
              <a:gd name="connsiteX4" fmla="*/ 12192000 w 12192000"/>
              <a:gd name="connsiteY4" fmla="*/ 1 h 4037813"/>
              <a:gd name="connsiteX5" fmla="*/ 12192000 w 12192000"/>
              <a:gd name="connsiteY5" fmla="*/ 4037813 h 4037813"/>
              <a:gd name="connsiteX6" fmla="*/ 0 w 12192000"/>
              <a:gd name="connsiteY6" fmla="*/ 4037813 h 4037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4037813">
                <a:moveTo>
                  <a:pt x="0" y="0"/>
                </a:moveTo>
                <a:lnTo>
                  <a:pt x="106773" y="36445"/>
                </a:lnTo>
                <a:cubicBezTo>
                  <a:pt x="1734353" y="565729"/>
                  <a:pt x="3820949" y="883678"/>
                  <a:pt x="6096001" y="883678"/>
                </a:cubicBezTo>
                <a:cubicBezTo>
                  <a:pt x="8371054" y="883678"/>
                  <a:pt x="10457649" y="565729"/>
                  <a:pt x="12085229" y="36445"/>
                </a:cubicBezTo>
                <a:lnTo>
                  <a:pt x="12192000" y="1"/>
                </a:lnTo>
                <a:lnTo>
                  <a:pt x="12192000" y="4037813"/>
                </a:lnTo>
                <a:lnTo>
                  <a:pt x="0" y="4037813"/>
                </a:lnTo>
                <a:close/>
              </a:path>
            </a:pathLst>
          </a:custGeom>
          <a:solidFill>
            <a:srgbClr val="0442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spcAft>
                <a:spcPts val="75"/>
              </a:spcAft>
            </a:pPr>
            <a:endParaRPr lang="zh-CN" altLang="en-US" sz="1350"/>
          </a:p>
        </p:txBody>
      </p:sp>
      <p:grpSp>
        <p:nvGrpSpPr>
          <p:cNvPr id="146" name="组合 145"/>
          <p:cNvGrpSpPr/>
          <p:nvPr/>
        </p:nvGrpSpPr>
        <p:grpSpPr>
          <a:xfrm>
            <a:off x="195095" y="2217238"/>
            <a:ext cx="2603056" cy="1688104"/>
            <a:chOff x="73255" y="1896408"/>
            <a:chExt cx="2659188" cy="1620000"/>
          </a:xfrm>
        </p:grpSpPr>
        <p:sp>
          <p:nvSpPr>
            <p:cNvPr id="144" name="文本框 143"/>
            <p:cNvSpPr txBox="1"/>
            <p:nvPr/>
          </p:nvSpPr>
          <p:spPr>
            <a:xfrm>
              <a:off x="73255" y="1896408"/>
              <a:ext cx="2659188" cy="1620000"/>
            </a:xfrm>
            <a:prstGeom prst="rect">
              <a:avLst/>
            </a:prstGeom>
            <a:noFill/>
          </p:spPr>
          <p:txBody>
            <a:bodyPr vert="eaVert" wrap="square" lIns="0" tIns="0" rIns="0" bIns="0" rtlCol="0" anchor="ctr">
              <a:spAutoFit/>
            </a:bodyPr>
            <a:lstStyle/>
            <a:p>
              <a:pPr algn="dist" defTabSz="685800">
                <a:lnSpc>
                  <a:spcPct val="120000"/>
                </a:lnSpc>
                <a:spcAft>
                  <a:spcPts val="75"/>
                </a:spcAft>
                <a:defRPr/>
              </a:pPr>
              <a:r>
                <a:rPr lang="zh-CN" altLang="en-US" sz="5400" b="1" dirty="0">
                  <a:solidFill>
                    <a:schemeClr val="bg1"/>
                  </a:solidFill>
                  <a:latin typeface="方正粗雅宋简体" panose="02000000000000000000" pitchFamily="2" charset="-122"/>
                  <a:ea typeface="方正粗雅宋简体" panose="02000000000000000000" pitchFamily="2" charset="-122"/>
                </a:rPr>
                <a:t>目录</a:t>
              </a:r>
              <a:endParaRPr lang="zh-CN" altLang="en-US" sz="5400" b="1" dirty="0">
                <a:solidFill>
                  <a:schemeClr val="bg1"/>
                </a:solidFill>
                <a:latin typeface="方正粗雅宋简体" panose="02000000000000000000" pitchFamily="2" charset="-122"/>
                <a:ea typeface="方正粗雅宋简体" panose="02000000000000000000" pitchFamily="2" charset="-122"/>
              </a:endParaRPr>
            </a:p>
          </p:txBody>
        </p:sp>
        <p:sp>
          <p:nvSpPr>
            <p:cNvPr id="145" name="文本框 144"/>
            <p:cNvSpPr txBox="1"/>
            <p:nvPr/>
          </p:nvSpPr>
          <p:spPr>
            <a:xfrm>
              <a:off x="527066" y="1896408"/>
              <a:ext cx="393954" cy="1620000"/>
            </a:xfrm>
            <a:prstGeom prst="rect">
              <a:avLst/>
            </a:prstGeom>
            <a:noFill/>
          </p:spPr>
          <p:txBody>
            <a:bodyPr vert="eaVert" wrap="square" lIns="0" tIns="0" rIns="0" bIns="0" rtlCol="0" anchor="ctr">
              <a:spAutoFit/>
            </a:bodyPr>
            <a:lstStyle/>
            <a:p>
              <a:pPr algn="dist" defTabSz="685800">
                <a:lnSpc>
                  <a:spcPct val="120000"/>
                </a:lnSpc>
                <a:spcAft>
                  <a:spcPts val="75"/>
                </a:spcAft>
                <a:defRPr/>
              </a:pPr>
              <a:r>
                <a:rPr lang="en-US" altLang="zh-CN" sz="1600" dirty="0">
                  <a:solidFill>
                    <a:schemeClr val="bg1"/>
                  </a:solidFill>
                  <a:latin typeface="Arial" panose="020B0604020202020204"/>
                  <a:ea typeface="微软雅黑" panose="020B0503020204020204" charset="-122"/>
                </a:rPr>
                <a:t>CONTENTS</a:t>
              </a:r>
              <a:endParaRPr lang="zh-CN" altLang="en-US" sz="1600" dirty="0">
                <a:solidFill>
                  <a:schemeClr val="bg1"/>
                </a:solidFill>
                <a:latin typeface="Arial" panose="020B0604020202020204"/>
                <a:ea typeface="微软雅黑" panose="020B0503020204020204" charset="-122"/>
              </a:endParaRPr>
            </a:p>
          </p:txBody>
        </p:sp>
      </p:grpSp>
      <p:sp>
        <p:nvSpPr>
          <p:cNvPr id="148" name="文本框 147"/>
          <p:cNvSpPr txBox="1"/>
          <p:nvPr/>
        </p:nvSpPr>
        <p:spPr>
          <a:xfrm>
            <a:off x="3242383" y="926918"/>
            <a:ext cx="5347435" cy="5078313"/>
          </a:xfrm>
          <a:prstGeom prst="rect">
            <a:avLst/>
          </a:prstGeom>
          <a:noFill/>
        </p:spPr>
        <p:txBody>
          <a:bodyPr wrap="square">
            <a:spAutoFit/>
          </a:bodyPr>
          <a:lstStyle/>
          <a:p>
            <a:pPr eaLnBrk="1" hangingPunct="1">
              <a:lnSpc>
                <a:spcPct val="150000"/>
              </a:lnSpc>
              <a:spcBef>
                <a:spcPct val="0"/>
              </a:spcBef>
              <a:buFontTx/>
              <a:buNone/>
            </a:pPr>
            <a:r>
              <a:rPr kumimoji="0" lang="zh-CN" altLang="en-US" sz="3600" b="0" dirty="0">
                <a:latin typeface="微软雅黑" panose="020B0503020204020204" charset="-122"/>
                <a:ea typeface="微软雅黑" panose="020B0503020204020204" charset="-122"/>
              </a:rPr>
              <a:t>一、概   述</a:t>
            </a:r>
            <a:endParaRPr kumimoji="0" lang="zh-CN" altLang="en-US" sz="3600" b="0" dirty="0">
              <a:latin typeface="微软雅黑" panose="020B0503020204020204" charset="-122"/>
              <a:ea typeface="微软雅黑" panose="020B0503020204020204" charset="-122"/>
            </a:endParaRPr>
          </a:p>
          <a:p>
            <a:pPr eaLnBrk="1" hangingPunct="1">
              <a:lnSpc>
                <a:spcPct val="150000"/>
              </a:lnSpc>
              <a:spcBef>
                <a:spcPct val="0"/>
              </a:spcBef>
              <a:buFontTx/>
              <a:buNone/>
            </a:pPr>
            <a:r>
              <a:rPr kumimoji="0" lang="zh-CN" altLang="en-US" sz="3600" b="0" dirty="0">
                <a:latin typeface="微软雅黑" panose="020B0503020204020204" charset="-122"/>
                <a:ea typeface="微软雅黑" panose="020B0503020204020204" charset="-122"/>
              </a:rPr>
              <a:t>二、测量与误差</a:t>
            </a:r>
            <a:endParaRPr kumimoji="0" lang="zh-CN" altLang="en-US" sz="3600" b="0" dirty="0">
              <a:latin typeface="微软雅黑" panose="020B0503020204020204" charset="-122"/>
              <a:ea typeface="微软雅黑" panose="020B0503020204020204" charset="-122"/>
            </a:endParaRPr>
          </a:p>
          <a:p>
            <a:pPr eaLnBrk="1" hangingPunct="1">
              <a:lnSpc>
                <a:spcPct val="150000"/>
              </a:lnSpc>
              <a:spcBef>
                <a:spcPct val="0"/>
              </a:spcBef>
              <a:buFontTx/>
              <a:buNone/>
            </a:pPr>
            <a:r>
              <a:rPr kumimoji="0" lang="zh-CN" altLang="en-US" sz="3600" b="0" dirty="0">
                <a:latin typeface="微软雅黑" panose="020B0503020204020204" charset="-122"/>
                <a:ea typeface="微软雅黑" panose="020B0503020204020204" charset="-122"/>
              </a:rPr>
              <a:t>三、不确定度</a:t>
            </a:r>
            <a:endParaRPr kumimoji="0" lang="zh-CN" altLang="en-US" sz="3600" b="0" dirty="0">
              <a:latin typeface="微软雅黑" panose="020B0503020204020204" charset="-122"/>
              <a:ea typeface="微软雅黑" panose="020B0503020204020204" charset="-122"/>
            </a:endParaRPr>
          </a:p>
          <a:p>
            <a:pPr eaLnBrk="1" hangingPunct="1">
              <a:lnSpc>
                <a:spcPct val="150000"/>
              </a:lnSpc>
              <a:spcBef>
                <a:spcPct val="0"/>
              </a:spcBef>
              <a:buFontTx/>
              <a:buNone/>
            </a:pPr>
            <a:r>
              <a:rPr kumimoji="0" lang="zh-CN" altLang="en-US" sz="3600" b="0" dirty="0">
                <a:latin typeface="微软雅黑" panose="020B0503020204020204" charset="-122"/>
                <a:ea typeface="微软雅黑" panose="020B0503020204020204" charset="-122"/>
              </a:rPr>
              <a:t>四、有效数字</a:t>
            </a:r>
            <a:endParaRPr kumimoji="0" lang="zh-CN" altLang="en-US" sz="3600" b="0" dirty="0">
              <a:latin typeface="微软雅黑" panose="020B0503020204020204" charset="-122"/>
              <a:ea typeface="微软雅黑" panose="020B0503020204020204" charset="-122"/>
            </a:endParaRPr>
          </a:p>
          <a:p>
            <a:pPr eaLnBrk="1" hangingPunct="1">
              <a:lnSpc>
                <a:spcPct val="150000"/>
              </a:lnSpc>
              <a:spcBef>
                <a:spcPct val="0"/>
              </a:spcBef>
              <a:buFontTx/>
              <a:buNone/>
            </a:pPr>
            <a:r>
              <a:rPr kumimoji="0" lang="zh-CN" altLang="en-US" sz="3600" b="0" dirty="0">
                <a:latin typeface="微软雅黑" panose="020B0503020204020204" charset="-122"/>
                <a:ea typeface="微软雅黑" panose="020B0503020204020204" charset="-122"/>
              </a:rPr>
              <a:t>五、</a:t>
            </a:r>
            <a:r>
              <a:rPr lang="zh-CN" altLang="en-US" sz="3600" dirty="0">
                <a:latin typeface="微软雅黑" panose="020B0503020204020204" charset="-122"/>
                <a:ea typeface="微软雅黑" panose="020B0503020204020204" charset="-122"/>
              </a:rPr>
              <a:t>数据处理</a:t>
            </a:r>
            <a:endParaRPr lang="en-US" altLang="zh-CN" sz="3600" dirty="0">
              <a:latin typeface="微软雅黑" panose="020B0503020204020204" charset="-122"/>
              <a:ea typeface="微软雅黑" panose="020B0503020204020204" charset="-122"/>
            </a:endParaRPr>
          </a:p>
          <a:p>
            <a:pPr eaLnBrk="1" hangingPunct="1">
              <a:lnSpc>
                <a:spcPct val="150000"/>
              </a:lnSpc>
              <a:spcBef>
                <a:spcPct val="0"/>
              </a:spcBef>
              <a:buFontTx/>
              <a:buNone/>
            </a:pPr>
            <a:r>
              <a:rPr kumimoji="0" lang="zh-CN" altLang="en-US" sz="3600" b="0" dirty="0">
                <a:latin typeface="微软雅黑" panose="020B0503020204020204" charset="-122"/>
                <a:ea typeface="微软雅黑" panose="020B0503020204020204" charset="-122"/>
              </a:rPr>
              <a:t>六、</a:t>
            </a:r>
            <a:r>
              <a:rPr lang="zh-CN" altLang="en-US" sz="3600" dirty="0">
                <a:latin typeface="微软雅黑" panose="020B0503020204020204" charset="-122"/>
                <a:ea typeface="微软雅黑" panose="020B0503020204020204" charset="-122"/>
              </a:rPr>
              <a:t>课程要求</a:t>
            </a:r>
            <a:endParaRPr kumimoji="0" lang="zh-CN" altLang="en-US" sz="3600" b="0" dirty="0">
              <a:latin typeface="微软雅黑" panose="020B0503020204020204" charset="-122"/>
              <a:ea typeface="微软雅黑" panose="020B0503020204020204" charset="-122"/>
            </a:endParaRPr>
          </a:p>
        </p:txBody>
      </p:sp>
      <p:sp>
        <p:nvSpPr>
          <p:cNvPr id="149" name="文本框 148"/>
          <p:cNvSpPr txBox="1"/>
          <p:nvPr/>
        </p:nvSpPr>
        <p:spPr>
          <a:xfrm>
            <a:off x="3205950" y="6346528"/>
            <a:ext cx="3295197" cy="461665"/>
          </a:xfrm>
          <a:prstGeom prst="rect">
            <a:avLst/>
          </a:prstGeom>
          <a:noFill/>
        </p:spPr>
        <p:txBody>
          <a:bodyPr wrap="square">
            <a:spAutoFit/>
          </a:bodyPr>
          <a:lstStyle/>
          <a:p>
            <a:pPr algn="ctr" eaLnBrk="1" hangingPunct="1">
              <a:spcBef>
                <a:spcPct val="0"/>
              </a:spcBef>
              <a:buFontTx/>
              <a:buNone/>
            </a:pPr>
            <a:r>
              <a:rPr kumimoji="0" lang="zh-CN" altLang="en-US" sz="2400" b="0" dirty="0">
                <a:latin typeface="隶书" panose="02010509060101010101" pitchFamily="49" charset="-122"/>
                <a:ea typeface="隶书" panose="02010509060101010101" pitchFamily="49" charset="-122"/>
              </a:rPr>
              <a:t>大学物理实验绪论</a:t>
            </a:r>
            <a:endParaRPr kumimoji="0" lang="zh-CN" altLang="en-US" sz="2400" b="0" dirty="0">
              <a:latin typeface="隶书" panose="02010509060101010101" pitchFamily="49" charset="-122"/>
              <a:ea typeface="隶书" panose="02010509060101010101" pitchFamily="49" charset="-122"/>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a:blip r:embed="rId1"/>
          <a:stretch>
            <a:fillRect/>
          </a:stretch>
        </p:blipFill>
        <p:spPr>
          <a:xfrm>
            <a:off x="594580" y="1788470"/>
            <a:ext cx="2918460" cy="2449422"/>
          </a:xfrm>
          <a:prstGeom prst="rect">
            <a:avLst/>
          </a:prstGeom>
        </p:spPr>
      </p:pic>
      <p:sp>
        <p:nvSpPr>
          <p:cNvPr id="2" name="标题 1"/>
          <p:cNvSpPr>
            <a:spLocks noGrp="1"/>
          </p:cNvSpPr>
          <p:nvPr>
            <p:ph type="title"/>
          </p:nvPr>
        </p:nvSpPr>
        <p:spPr/>
        <p:txBody>
          <a:bodyPr>
            <a:normAutofit/>
          </a:bodyPr>
          <a:lstStyle/>
          <a:p>
            <a:r>
              <a:rPr lang="zh-CN" altLang="en-US" sz="2800" dirty="0"/>
              <a:t>置信概率与</a:t>
            </a:r>
            <a:r>
              <a:rPr lang="en-US" altLang="zh-CN" sz="2800" i="1" dirty="0">
                <a:latin typeface="Times New Roman" panose="02020603050405020304" charset="0"/>
                <a:cs typeface="Times New Roman" panose="02020603050405020304" charset="0"/>
              </a:rPr>
              <a:t>t-</a:t>
            </a:r>
            <a:r>
              <a:rPr lang="zh-CN" altLang="en-US" sz="2800" dirty="0"/>
              <a:t>分布</a:t>
            </a:r>
            <a:endParaRPr lang="zh-CN" altLang="en-US" sz="2800" dirty="0"/>
          </a:p>
        </p:txBody>
      </p:sp>
      <p:sp>
        <p:nvSpPr>
          <p:cNvPr id="3" name="灯片编号占位符 2"/>
          <p:cNvSpPr>
            <a:spLocks noGrp="1"/>
          </p:cNvSpPr>
          <p:nvPr>
            <p:ph type="sldNum" sz="quarter" idx="12"/>
          </p:nvPr>
        </p:nvSpPr>
        <p:spPr/>
        <p:txBody>
          <a:bodyPr/>
          <a:lstStyle/>
          <a:p>
            <a:fld id="{1AAC388E-FA9E-4A2C-95EA-1F6B3A07935A}" type="slidenum">
              <a:rPr lang="zh-CN" altLang="en-US" smtClean="0"/>
            </a:fld>
            <a:endParaRPr lang="zh-CN" altLang="en-US" dirty="0"/>
          </a:p>
        </p:txBody>
      </p:sp>
      <p:sp>
        <p:nvSpPr>
          <p:cNvPr id="4" name="矩形 3"/>
          <p:cNvSpPr/>
          <p:nvPr/>
        </p:nvSpPr>
        <p:spPr>
          <a:xfrm>
            <a:off x="564563" y="1080584"/>
            <a:ext cx="7969954" cy="707886"/>
          </a:xfrm>
          <a:prstGeom prst="rect">
            <a:avLst/>
          </a:prstGeom>
          <a:noFill/>
        </p:spPr>
        <p:txBody>
          <a:bodyPr wrap="square" rtlCol="0">
            <a:spAutoFit/>
          </a:bodyPr>
          <a:lstStyle/>
          <a:p>
            <a:r>
              <a:rPr lang="zh-CN" altLang="en-US" sz="2000" dirty="0"/>
              <a:t> 在实验中测量次数有限，因此测量误差</a:t>
            </a:r>
            <a:r>
              <a:rPr lang="zh-CN" altLang="en-US" sz="2000" b="1" u="sng" dirty="0"/>
              <a:t>不完全服从正态分布规律</a:t>
            </a:r>
            <a:r>
              <a:rPr lang="zh-CN" altLang="en-US" sz="2000" dirty="0"/>
              <a:t>，测量将呈</a:t>
            </a:r>
            <a:r>
              <a:rPr lang="en-US" altLang="zh-CN" sz="2000" dirty="0"/>
              <a:t>t-</a:t>
            </a:r>
            <a:r>
              <a:rPr lang="zh-CN" altLang="en-US" sz="2000" dirty="0"/>
              <a:t>分布或称学生分布</a:t>
            </a:r>
            <a:r>
              <a:rPr lang="zh-CN" altLang="en-US" sz="2000" dirty="0">
                <a:sym typeface="Wingdings" panose="05000000000000000000" pitchFamily="2" charset="2"/>
              </a:rPr>
              <a:t>（了解即可）</a:t>
            </a:r>
            <a:endParaRPr lang="zh-CN" altLang="en-US" sz="2000" dirty="0"/>
          </a:p>
        </p:txBody>
      </p:sp>
      <p:graphicFrame>
        <p:nvGraphicFramePr>
          <p:cNvPr id="7" name="Group 76"/>
          <p:cNvGraphicFramePr>
            <a:graphicFrameLocks noGrp="1"/>
          </p:cNvGraphicFramePr>
          <p:nvPr/>
        </p:nvGraphicFramePr>
        <p:xfrm>
          <a:off x="4382605" y="4846305"/>
          <a:ext cx="4273155" cy="1007269"/>
        </p:xfrm>
        <a:graphic>
          <a:graphicData uri="http://schemas.openxmlformats.org/drawingml/2006/table">
            <a:tbl>
              <a:tblPr>
                <a:tableStyleId>{5C22544A-7EE6-4342-B048-85BDC9FD1C3A}</a:tableStyleId>
              </a:tblPr>
              <a:tblGrid>
                <a:gridCol w="711994"/>
                <a:gridCol w="711994"/>
                <a:gridCol w="713185"/>
                <a:gridCol w="711994"/>
                <a:gridCol w="711994"/>
                <a:gridCol w="711994"/>
              </a:tblGrid>
              <a:tr h="385763">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1" lang="en-US" altLang="zh-CN" sz="1800" u="none" strike="noStrike" cap="none" normalizeH="0" baseline="0" dirty="0">
                          <a:ln>
                            <a:noFill/>
                          </a:ln>
                          <a:effectLst/>
                        </a:rPr>
                        <a:t>n</a:t>
                      </a:r>
                      <a:endParaRPr kumimoji="1" lang="en-US" altLang="zh-CN" sz="1800" b="0" i="0" u="none" strike="noStrike" cap="none" normalizeH="0" baseline="0" dirty="0">
                        <a:ln>
                          <a:noFill/>
                        </a:ln>
                        <a:solidFill>
                          <a:schemeClr val="tx1"/>
                        </a:solidFill>
                        <a:effectLst/>
                        <a:latin typeface="Times New Roman" panose="02020603050405020304" charset="0"/>
                        <a:ea typeface="宋体" panose="02010600030101010101" pitchFamily="2" charset="-122"/>
                      </a:endParaRPr>
                    </a:p>
                  </a:txBody>
                  <a:tcPr marL="68580" marR="68580" marT="34290" marB="34290" anchor="ctr" horzOverflow="overflow"/>
                </a:tc>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1" lang="en-US" altLang="zh-CN" sz="1800" u="none" strike="noStrike" cap="none" normalizeH="0" baseline="0">
                          <a:ln>
                            <a:noFill/>
                          </a:ln>
                          <a:effectLst/>
                        </a:rPr>
                        <a:t>3</a:t>
                      </a:r>
                      <a:endParaRPr kumimoji="1" lang="en-US" altLang="zh-CN" sz="1800" b="0" i="0" u="none" strike="noStrike" cap="none" normalizeH="0" baseline="0">
                        <a:ln>
                          <a:noFill/>
                        </a:ln>
                        <a:solidFill>
                          <a:schemeClr val="tx1"/>
                        </a:solidFill>
                        <a:effectLst/>
                        <a:latin typeface="Times New Roman" panose="02020603050405020304" charset="0"/>
                        <a:ea typeface="宋体" panose="02010600030101010101" pitchFamily="2" charset="-122"/>
                      </a:endParaRPr>
                    </a:p>
                  </a:txBody>
                  <a:tcPr marL="68580" marR="68580" marT="34290" marB="34290" anchor="ctr" horzOverflow="overflow"/>
                </a:tc>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1" lang="en-US" altLang="zh-CN" sz="1800" u="none" strike="noStrike" cap="none" normalizeH="0" baseline="0" dirty="0">
                          <a:ln>
                            <a:noFill/>
                          </a:ln>
                          <a:effectLst/>
                        </a:rPr>
                        <a:t>4</a:t>
                      </a:r>
                      <a:endParaRPr kumimoji="1" lang="en-US" altLang="zh-CN" sz="1800" b="0" i="0" u="none" strike="noStrike" cap="none" normalizeH="0" baseline="0" dirty="0">
                        <a:ln>
                          <a:noFill/>
                        </a:ln>
                        <a:solidFill>
                          <a:schemeClr val="tx1"/>
                        </a:solidFill>
                        <a:effectLst/>
                        <a:latin typeface="Times New Roman" panose="02020603050405020304" charset="0"/>
                        <a:ea typeface="宋体" panose="02010600030101010101" pitchFamily="2" charset="-122"/>
                      </a:endParaRPr>
                    </a:p>
                  </a:txBody>
                  <a:tcPr marL="68580" marR="68580" marT="34290" marB="34290" anchor="ctr" horzOverflow="overflow"/>
                </a:tc>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1" lang="en-US" altLang="zh-CN" sz="1800" u="none" strike="noStrike" cap="none" normalizeH="0" baseline="0" dirty="0">
                          <a:ln>
                            <a:noFill/>
                          </a:ln>
                          <a:effectLst/>
                        </a:rPr>
                        <a:t>5</a:t>
                      </a:r>
                      <a:endParaRPr kumimoji="1" lang="en-US" altLang="zh-CN" sz="1800" b="0" i="0" u="none" strike="noStrike" cap="none" normalizeH="0" baseline="0" dirty="0">
                        <a:ln>
                          <a:noFill/>
                        </a:ln>
                        <a:solidFill>
                          <a:schemeClr val="tx1"/>
                        </a:solidFill>
                        <a:effectLst/>
                        <a:latin typeface="Times New Roman" panose="02020603050405020304" charset="0"/>
                        <a:ea typeface="宋体" panose="02010600030101010101" pitchFamily="2" charset="-122"/>
                      </a:endParaRPr>
                    </a:p>
                  </a:txBody>
                  <a:tcPr marL="68580" marR="68580" marT="34290" marB="34290" anchor="ctr" horzOverflow="overflow"/>
                </a:tc>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1" lang="en-US" altLang="zh-CN" sz="1800" u="none" strike="noStrike" cap="none" normalizeH="0" baseline="0" dirty="0">
                          <a:ln>
                            <a:noFill/>
                          </a:ln>
                          <a:effectLst/>
                        </a:rPr>
                        <a:t>6</a:t>
                      </a:r>
                      <a:endParaRPr kumimoji="1" lang="en-US" altLang="zh-CN" sz="1800" b="0" i="0" u="none" strike="noStrike" cap="none" normalizeH="0" baseline="0" dirty="0">
                        <a:ln>
                          <a:noFill/>
                        </a:ln>
                        <a:solidFill>
                          <a:schemeClr val="tx1"/>
                        </a:solidFill>
                        <a:effectLst/>
                        <a:latin typeface="Times New Roman" panose="02020603050405020304" charset="0"/>
                        <a:ea typeface="宋体" panose="02010600030101010101" pitchFamily="2" charset="-122"/>
                      </a:endParaRPr>
                    </a:p>
                  </a:txBody>
                  <a:tcPr marL="68580" marR="68580" marT="34290" marB="34290" anchor="ctr" horzOverflow="overflow"/>
                </a:tc>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1" lang="en-US" altLang="zh-CN" sz="1800" u="none" strike="noStrike" cap="none" normalizeH="0" baseline="0">
                          <a:ln>
                            <a:noFill/>
                          </a:ln>
                          <a:effectLst/>
                        </a:rPr>
                        <a:t>7</a:t>
                      </a:r>
                      <a:endParaRPr kumimoji="1" lang="en-US" altLang="zh-CN" sz="1800" b="0" i="0" u="none" strike="noStrike" cap="none" normalizeH="0" baseline="0">
                        <a:ln>
                          <a:noFill/>
                        </a:ln>
                        <a:solidFill>
                          <a:schemeClr val="tx1"/>
                        </a:solidFill>
                        <a:effectLst/>
                        <a:latin typeface="Times New Roman" panose="02020603050405020304" charset="0"/>
                        <a:ea typeface="宋体" panose="02010600030101010101" pitchFamily="2" charset="-122"/>
                      </a:endParaRPr>
                    </a:p>
                  </a:txBody>
                  <a:tcPr marL="68580" marR="68580" marT="34290" marB="34290" anchor="ctr" horzOverflow="overflow"/>
                </a:tc>
              </a:tr>
              <a:tr h="621506">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1" lang="zh-CN" altLang="zh-CN" sz="1800" b="0" i="0" u="none" strike="noStrike" cap="none" normalizeH="0" baseline="0" dirty="0">
                        <a:ln>
                          <a:noFill/>
                        </a:ln>
                        <a:solidFill>
                          <a:schemeClr val="tx1"/>
                        </a:solidFill>
                        <a:effectLst/>
                        <a:latin typeface="Times New Roman" panose="02020603050405020304" charset="0"/>
                        <a:ea typeface="宋体" panose="02010600030101010101" pitchFamily="2" charset="-122"/>
                      </a:endParaRPr>
                    </a:p>
                  </a:txBody>
                  <a:tcPr marL="68580" marR="68580" marT="34290" marB="34290" anchor="ctr" horzOverflow="overflow"/>
                </a:tc>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1" lang="en-US" altLang="zh-CN" sz="1800" u="none" strike="noStrike" cap="none" normalizeH="0" baseline="0" dirty="0">
                          <a:ln>
                            <a:noFill/>
                          </a:ln>
                          <a:effectLst/>
                        </a:rPr>
                        <a:t>2.48</a:t>
                      </a:r>
                      <a:endParaRPr kumimoji="1" lang="en-US" altLang="zh-CN" sz="1800" b="0" i="0" u="none" strike="noStrike" cap="none" normalizeH="0" baseline="0" dirty="0">
                        <a:ln>
                          <a:noFill/>
                        </a:ln>
                        <a:solidFill>
                          <a:schemeClr val="tx1"/>
                        </a:solidFill>
                        <a:effectLst/>
                        <a:latin typeface="Times New Roman" panose="02020603050405020304" charset="0"/>
                        <a:ea typeface="宋体" panose="02010600030101010101" pitchFamily="2" charset="-122"/>
                      </a:endParaRPr>
                    </a:p>
                  </a:txBody>
                  <a:tcPr marL="68580" marR="68580" marT="34290" marB="34290" anchor="ctr" horzOverflow="overflow"/>
                </a:tc>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1" lang="en-US" altLang="zh-CN" sz="1800" u="none" strike="noStrike" cap="none" normalizeH="0" baseline="0" dirty="0">
                          <a:ln>
                            <a:noFill/>
                          </a:ln>
                          <a:effectLst/>
                        </a:rPr>
                        <a:t>1.59</a:t>
                      </a:r>
                      <a:endParaRPr kumimoji="1" lang="en-US" altLang="zh-CN" sz="1800" b="0" i="0" u="none" strike="noStrike" cap="none" normalizeH="0" baseline="0" dirty="0">
                        <a:ln>
                          <a:noFill/>
                        </a:ln>
                        <a:solidFill>
                          <a:schemeClr val="tx1"/>
                        </a:solidFill>
                        <a:effectLst/>
                        <a:latin typeface="Times New Roman" panose="02020603050405020304" charset="0"/>
                        <a:ea typeface="宋体" panose="02010600030101010101" pitchFamily="2" charset="-122"/>
                      </a:endParaRPr>
                    </a:p>
                  </a:txBody>
                  <a:tcPr marL="68580" marR="68580" marT="34290" marB="34290" anchor="ctr" horzOverflow="overflow"/>
                </a:tc>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1" lang="en-US" altLang="zh-CN" sz="1800" u="none" strike="noStrike" cap="none" normalizeH="0" baseline="0" dirty="0">
                          <a:ln>
                            <a:noFill/>
                          </a:ln>
                          <a:effectLst/>
                        </a:rPr>
                        <a:t>1.24</a:t>
                      </a:r>
                      <a:endParaRPr kumimoji="1" lang="en-US" altLang="zh-CN" sz="1800" b="0" i="0" u="none" strike="noStrike" cap="none" normalizeH="0" baseline="0" dirty="0">
                        <a:ln>
                          <a:noFill/>
                        </a:ln>
                        <a:solidFill>
                          <a:schemeClr val="tx1"/>
                        </a:solidFill>
                        <a:effectLst/>
                        <a:latin typeface="Times New Roman" panose="02020603050405020304" charset="0"/>
                        <a:ea typeface="宋体" panose="02010600030101010101" pitchFamily="2" charset="-122"/>
                      </a:endParaRPr>
                    </a:p>
                  </a:txBody>
                  <a:tcPr marL="68580" marR="68580" marT="34290" marB="34290" anchor="ctr" horzOverflow="overflow"/>
                </a:tc>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1" lang="en-US" altLang="zh-CN" sz="1800" u="none" strike="noStrike" cap="none" normalizeH="0" baseline="0" dirty="0">
                          <a:ln>
                            <a:noFill/>
                          </a:ln>
                          <a:effectLst/>
                        </a:rPr>
                        <a:t>1.05</a:t>
                      </a:r>
                      <a:endParaRPr kumimoji="1" lang="en-US" altLang="zh-CN" sz="1800" b="0" i="0" u="none" strike="noStrike" cap="none" normalizeH="0" baseline="0" dirty="0">
                        <a:ln>
                          <a:noFill/>
                        </a:ln>
                        <a:solidFill>
                          <a:schemeClr val="tx1"/>
                        </a:solidFill>
                        <a:effectLst/>
                        <a:latin typeface="Times New Roman" panose="02020603050405020304" charset="0"/>
                        <a:ea typeface="宋体" panose="02010600030101010101" pitchFamily="2" charset="-122"/>
                      </a:endParaRPr>
                    </a:p>
                  </a:txBody>
                  <a:tcPr marL="68580" marR="68580" marT="34290" marB="34290" anchor="ctr" horzOverflow="overflow"/>
                </a:tc>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1" lang="en-US" altLang="zh-CN" sz="1800" u="none" strike="noStrike" cap="none" normalizeH="0" baseline="0" dirty="0">
                          <a:ln>
                            <a:noFill/>
                          </a:ln>
                          <a:effectLst/>
                        </a:rPr>
                        <a:t>0.926</a:t>
                      </a:r>
                      <a:endParaRPr kumimoji="1" lang="en-US" altLang="zh-CN" sz="1800" b="0" i="0" u="none" strike="noStrike" cap="none" normalizeH="0" baseline="0" dirty="0">
                        <a:ln>
                          <a:noFill/>
                        </a:ln>
                        <a:solidFill>
                          <a:schemeClr val="tx1"/>
                        </a:solidFill>
                        <a:effectLst/>
                        <a:latin typeface="Times New Roman" panose="02020603050405020304" charset="0"/>
                        <a:ea typeface="宋体" panose="02010600030101010101" pitchFamily="2" charset="-122"/>
                      </a:endParaRPr>
                    </a:p>
                  </a:txBody>
                  <a:tcPr marL="68580" marR="68580" marT="34290" marB="34290" anchor="ctr" horzOverflow="overflow"/>
                </a:tc>
              </a:tr>
            </a:tbl>
          </a:graphicData>
        </a:graphic>
      </p:graphicFrame>
      <p:graphicFrame>
        <p:nvGraphicFramePr>
          <p:cNvPr id="8" name="Object 3"/>
          <p:cNvGraphicFramePr>
            <a:graphicFrameLocks noChangeAspect="1"/>
          </p:cNvGraphicFramePr>
          <p:nvPr/>
        </p:nvGraphicFramePr>
        <p:xfrm>
          <a:off x="4549540" y="5209425"/>
          <a:ext cx="427841" cy="567953"/>
        </p:xfrm>
        <a:graphic>
          <a:graphicData uri="http://schemas.openxmlformats.org/presentationml/2006/ole">
            <mc:AlternateContent xmlns:mc="http://schemas.openxmlformats.org/markup-compatibility/2006">
              <mc:Choice xmlns:v="urn:schemas-microsoft-com:vml" Requires="v">
                <p:oleObj spid="_x0000_s0" name="公式" r:id="rId2" imgW="317500" imgH="419100" progId="Equation.3">
                  <p:embed/>
                </p:oleObj>
              </mc:Choice>
              <mc:Fallback>
                <p:oleObj name="公式" r:id="rId2" imgW="317500" imgH="419100" progId="Equation.3">
                  <p:embed/>
                  <p:pic>
                    <p:nvPicPr>
                      <p:cNvPr id="0" name="Object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49540" y="5209425"/>
                        <a:ext cx="427841" cy="567953"/>
                      </a:xfrm>
                      <a:prstGeom prst="rect">
                        <a:avLst/>
                      </a:prstGeom>
                      <a:noFill/>
                      <a:ln>
                        <a:noFill/>
                      </a:ln>
                    </p:spPr>
                  </p:pic>
                </p:oleObj>
              </mc:Fallback>
            </mc:AlternateContent>
          </a:graphicData>
        </a:graphic>
      </p:graphicFrame>
      <p:graphicFrame>
        <p:nvGraphicFramePr>
          <p:cNvPr id="9" name="表格 8"/>
          <p:cNvGraphicFramePr>
            <a:graphicFrameLocks noGrp="1"/>
          </p:cNvGraphicFramePr>
          <p:nvPr/>
        </p:nvGraphicFramePr>
        <p:xfrm>
          <a:off x="392577" y="4165232"/>
          <a:ext cx="3392071" cy="1554528"/>
        </p:xfrm>
        <a:graphic>
          <a:graphicData uri="http://schemas.openxmlformats.org/drawingml/2006/table">
            <a:tbl>
              <a:tblPr firstRow="1" bandRow="1">
                <a:tableStyleId>{FABFCF23-3B69-468F-B69F-88F6DE6A72F2}</a:tableStyleId>
              </a:tblPr>
              <a:tblGrid>
                <a:gridCol w="2289647"/>
                <a:gridCol w="1102424"/>
              </a:tblGrid>
              <a:tr h="313366">
                <a:tc>
                  <a:txBody>
                    <a:bodyPr/>
                    <a:lstStyle/>
                    <a:p>
                      <a:pPr algn="ctr"/>
                      <a:r>
                        <a:rPr lang="zh-CN" altLang="en-US" sz="1800" dirty="0"/>
                        <a:t>区间</a:t>
                      </a:r>
                      <a:endParaRPr lang="zh-CN" altLang="en-US" sz="1800" b="1" dirty="0">
                        <a:solidFill>
                          <a:schemeClr val="bg1"/>
                        </a:solidFill>
                      </a:endParaRPr>
                    </a:p>
                  </a:txBody>
                  <a:tcPr marL="91449" marR="91449" marT="45726" marB="457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CN" altLang="en-US" sz="1800" dirty="0"/>
                        <a:t>置信概率</a:t>
                      </a:r>
                      <a:endParaRPr lang="zh-CN" altLang="en-US" sz="1800" b="1" dirty="0">
                        <a:solidFill>
                          <a:schemeClr val="bg1"/>
                        </a:solidFill>
                      </a:endParaRPr>
                    </a:p>
                  </a:txBody>
                  <a:tcPr marL="91449" marR="91449" marT="45726" marB="457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55926">
                <a:tc>
                  <a:txBody>
                    <a:bodyPr/>
                    <a:lstStyle/>
                    <a:p>
                      <a:pPr algn="ctr"/>
                      <a:r>
                        <a:rPr lang="zh-CN" altLang="en-US" sz="2000" dirty="0">
                          <a:latin typeface="Times New Roman" panose="02020603050405020304" charset="0"/>
                          <a:cs typeface="Times New Roman" panose="02020603050405020304" charset="0"/>
                        </a:rPr>
                        <a:t>[</a:t>
                      </a:r>
                      <a:r>
                        <a:rPr lang="en-US" altLang="zh-CN" sz="2000" i="1" dirty="0">
                          <a:latin typeface="Times New Roman" panose="02020603050405020304" charset="0"/>
                          <a:cs typeface="Times New Roman" panose="02020603050405020304" charset="0"/>
                          <a:sym typeface="Symbol" panose="05050102010706020507" charset="0"/>
                        </a:rPr>
                        <a:t>x</a:t>
                      </a:r>
                      <a:r>
                        <a:rPr lang="en-US" altLang="zh-CN" sz="2000" i="1" baseline="-25000" dirty="0">
                          <a:latin typeface="Times New Roman" panose="02020603050405020304" charset="0"/>
                          <a:cs typeface="Times New Roman" panose="02020603050405020304" charset="0"/>
                          <a:sym typeface="Symbol" panose="05050102010706020507" charset="0"/>
                        </a:rPr>
                        <a:t>0</a:t>
                      </a:r>
                      <a:r>
                        <a:rPr lang="zh-CN" altLang="en-US" sz="2000" i="1" dirty="0">
                          <a:latin typeface="Times New Roman" panose="02020603050405020304" charset="0"/>
                          <a:cs typeface="Times New Roman" panose="02020603050405020304" charset="0"/>
                        </a:rPr>
                        <a:t>-</a:t>
                      </a:r>
                      <a:r>
                        <a:rPr lang="zh-CN" altLang="en-US" sz="2000" i="1" dirty="0">
                          <a:latin typeface="Times New Roman" panose="02020603050405020304" charset="0"/>
                          <a:cs typeface="Times New Roman" panose="02020603050405020304" charset="0"/>
                          <a:sym typeface="Symbol" panose="05050102010706020507" charset="0"/>
                        </a:rPr>
                        <a:t></a:t>
                      </a:r>
                      <a:r>
                        <a:rPr lang="zh-CN" altLang="en-US" sz="2000" dirty="0">
                          <a:latin typeface="Times New Roman" panose="02020603050405020304" charset="0"/>
                          <a:cs typeface="Times New Roman" panose="02020603050405020304" charset="0"/>
                        </a:rPr>
                        <a:t>，</a:t>
                      </a:r>
                      <a:r>
                        <a:rPr lang="en-US" altLang="zh-CN" sz="2000" i="1" dirty="0">
                          <a:latin typeface="Times New Roman" panose="02020603050405020304" charset="0"/>
                          <a:cs typeface="Times New Roman" panose="02020603050405020304" charset="0"/>
                          <a:sym typeface="Symbol" panose="05050102010706020507" charset="0"/>
                        </a:rPr>
                        <a:t>x</a:t>
                      </a:r>
                      <a:r>
                        <a:rPr lang="en-US" altLang="zh-CN" sz="2000" i="1" baseline="-25000" dirty="0">
                          <a:latin typeface="Times New Roman" panose="02020603050405020304" charset="0"/>
                          <a:cs typeface="Times New Roman" panose="02020603050405020304" charset="0"/>
                          <a:sym typeface="Symbol" panose="05050102010706020507" charset="0"/>
                        </a:rPr>
                        <a:t>0</a:t>
                      </a:r>
                      <a:r>
                        <a:rPr lang="zh-CN" altLang="en-US" sz="2000" i="0" dirty="0">
                          <a:latin typeface="Times New Roman" panose="02020603050405020304" charset="0"/>
                          <a:cs typeface="Times New Roman" panose="02020603050405020304" charset="0"/>
                        </a:rPr>
                        <a:t>+</a:t>
                      </a:r>
                      <a:r>
                        <a:rPr lang="zh-CN" altLang="en-US" sz="2000" i="1" dirty="0">
                          <a:latin typeface="Times New Roman" panose="02020603050405020304" charset="0"/>
                          <a:cs typeface="Times New Roman" panose="02020603050405020304" charset="0"/>
                          <a:sym typeface="Symbol" panose="05050102010706020507" charset="0"/>
                        </a:rPr>
                        <a:t></a:t>
                      </a:r>
                      <a:r>
                        <a:rPr lang="zh-CN" altLang="en-US" sz="2000" dirty="0">
                          <a:latin typeface="Times New Roman" panose="02020603050405020304" charset="0"/>
                          <a:cs typeface="Times New Roman" panose="02020603050405020304" charset="0"/>
                        </a:rPr>
                        <a:t>]</a:t>
                      </a:r>
                      <a:endParaRPr lang="zh-CN" altLang="en-US" sz="2000" dirty="0">
                        <a:solidFill>
                          <a:srgbClr val="000000"/>
                        </a:solidFill>
                        <a:latin typeface="Times New Roman" panose="02020603050405020304" charset="0"/>
                        <a:cs typeface="Times New Roman" panose="02020603050405020304" charset="0"/>
                      </a:endParaRPr>
                    </a:p>
                  </a:txBody>
                  <a:tcPr marL="91449" marR="91449" marT="45726" marB="457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800" dirty="0">
                          <a:latin typeface="Times New Roman" panose="02020603050405020304" charset="0"/>
                          <a:cs typeface="Times New Roman" panose="02020603050405020304" charset="0"/>
                        </a:rPr>
                        <a:t>68.3%</a:t>
                      </a:r>
                      <a:endParaRPr lang="zh-CN" altLang="en-US" sz="1800" dirty="0">
                        <a:solidFill>
                          <a:srgbClr val="000000"/>
                        </a:solidFill>
                        <a:latin typeface="Times New Roman" panose="02020603050405020304" charset="0"/>
                        <a:cs typeface="Times New Roman" panose="02020603050405020304" charset="0"/>
                      </a:endParaRPr>
                    </a:p>
                  </a:txBody>
                  <a:tcPr marL="91449" marR="91449" marT="45726" marB="457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13366">
                <a:tc>
                  <a:txBody>
                    <a:bodyPr/>
                    <a:lstStyle/>
                    <a:p>
                      <a:pPr algn="ctr"/>
                      <a:r>
                        <a:rPr lang="zh-CN" altLang="en-US" sz="2000" dirty="0">
                          <a:latin typeface="Times New Roman" panose="02020603050405020304" charset="0"/>
                          <a:cs typeface="Times New Roman" panose="02020603050405020304" charset="0"/>
                        </a:rPr>
                        <a:t>[</a:t>
                      </a:r>
                      <a:r>
                        <a:rPr lang="en-US" altLang="zh-CN" sz="2000" i="1" dirty="0">
                          <a:latin typeface="Times New Roman" panose="02020603050405020304" charset="0"/>
                          <a:cs typeface="Times New Roman" panose="02020603050405020304" charset="0"/>
                          <a:sym typeface="Symbol" panose="05050102010706020507" charset="0"/>
                        </a:rPr>
                        <a:t>x</a:t>
                      </a:r>
                      <a:r>
                        <a:rPr lang="en-US" altLang="zh-CN" sz="2000" i="1" baseline="-25000" dirty="0">
                          <a:latin typeface="Times New Roman" panose="02020603050405020304" charset="0"/>
                          <a:cs typeface="Times New Roman" panose="02020603050405020304" charset="0"/>
                          <a:sym typeface="Symbol" panose="05050102010706020507" charset="0"/>
                        </a:rPr>
                        <a:t>0</a:t>
                      </a:r>
                      <a:r>
                        <a:rPr lang="zh-CN" altLang="en-US" sz="2000" dirty="0">
                          <a:latin typeface="Times New Roman" panose="02020603050405020304" charset="0"/>
                          <a:cs typeface="Times New Roman" panose="02020603050405020304" charset="0"/>
                        </a:rPr>
                        <a:t>-2</a:t>
                      </a:r>
                      <a:r>
                        <a:rPr lang="zh-CN" altLang="en-US" sz="2000" i="1" dirty="0">
                          <a:latin typeface="Times New Roman" panose="02020603050405020304" charset="0"/>
                          <a:cs typeface="Times New Roman" panose="02020603050405020304" charset="0"/>
                          <a:sym typeface="Symbol" panose="05050102010706020507" charset="0"/>
                        </a:rPr>
                        <a:t></a:t>
                      </a:r>
                      <a:r>
                        <a:rPr lang="zh-CN" altLang="en-US" sz="2000" dirty="0">
                          <a:latin typeface="Times New Roman" panose="02020603050405020304" charset="0"/>
                          <a:cs typeface="Times New Roman" panose="02020603050405020304" charset="0"/>
                        </a:rPr>
                        <a:t>，</a:t>
                      </a:r>
                      <a:r>
                        <a:rPr lang="en-US" altLang="zh-CN" sz="2000" i="1" dirty="0">
                          <a:latin typeface="Times New Roman" panose="02020603050405020304" charset="0"/>
                          <a:cs typeface="Times New Roman" panose="02020603050405020304" charset="0"/>
                          <a:sym typeface="Symbol" panose="05050102010706020507" charset="0"/>
                        </a:rPr>
                        <a:t>x</a:t>
                      </a:r>
                      <a:r>
                        <a:rPr lang="en-US" altLang="zh-CN" sz="2000" i="1" baseline="-25000" dirty="0">
                          <a:latin typeface="Times New Roman" panose="02020603050405020304" charset="0"/>
                          <a:cs typeface="Times New Roman" panose="02020603050405020304" charset="0"/>
                          <a:sym typeface="Symbol" panose="05050102010706020507" charset="0"/>
                        </a:rPr>
                        <a:t>0</a:t>
                      </a:r>
                      <a:r>
                        <a:rPr lang="zh-CN" altLang="en-US" sz="2000" dirty="0">
                          <a:latin typeface="Times New Roman" panose="02020603050405020304" charset="0"/>
                          <a:cs typeface="Times New Roman" panose="02020603050405020304" charset="0"/>
                        </a:rPr>
                        <a:t>+2</a:t>
                      </a:r>
                      <a:r>
                        <a:rPr lang="zh-CN" altLang="en-US" sz="2000" i="1" dirty="0">
                          <a:latin typeface="Times New Roman" panose="02020603050405020304" charset="0"/>
                          <a:cs typeface="Times New Roman" panose="02020603050405020304" charset="0"/>
                          <a:sym typeface="Symbol" panose="05050102010706020507" charset="0"/>
                        </a:rPr>
                        <a:t></a:t>
                      </a:r>
                      <a:r>
                        <a:rPr lang="zh-CN" altLang="en-US" sz="2000" dirty="0">
                          <a:latin typeface="Times New Roman" panose="02020603050405020304" charset="0"/>
                          <a:cs typeface="Times New Roman" panose="02020603050405020304" charset="0"/>
                        </a:rPr>
                        <a:t>]</a:t>
                      </a:r>
                      <a:endParaRPr lang="zh-CN" altLang="en-US" sz="2000" dirty="0">
                        <a:solidFill>
                          <a:srgbClr val="000000"/>
                        </a:solidFill>
                        <a:latin typeface="Times New Roman" panose="02020603050405020304" charset="0"/>
                        <a:cs typeface="Times New Roman" panose="02020603050405020304" charset="0"/>
                      </a:endParaRPr>
                    </a:p>
                  </a:txBody>
                  <a:tcPr marL="91449" marR="91449" marT="45726" marB="457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800" dirty="0">
                          <a:latin typeface="Times New Roman" panose="02020603050405020304" charset="0"/>
                          <a:cs typeface="Times New Roman" panose="02020603050405020304" charset="0"/>
                        </a:rPr>
                        <a:t>95.4%</a:t>
                      </a:r>
                      <a:endParaRPr lang="zh-CN" altLang="en-US" sz="1800" dirty="0">
                        <a:solidFill>
                          <a:srgbClr val="000000"/>
                        </a:solidFill>
                        <a:latin typeface="Times New Roman" panose="02020603050405020304" charset="0"/>
                        <a:cs typeface="Times New Roman" panose="02020603050405020304" charset="0"/>
                      </a:endParaRPr>
                    </a:p>
                  </a:txBody>
                  <a:tcPr marL="91449" marR="91449" marT="45726" marB="457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13366">
                <a:tc>
                  <a:txBody>
                    <a:bodyPr/>
                    <a:lstStyle/>
                    <a:p>
                      <a:pPr algn="ctr"/>
                      <a:r>
                        <a:rPr lang="zh-CN" altLang="en-US" sz="2000" dirty="0">
                          <a:latin typeface="Times New Roman" panose="02020603050405020304" charset="0"/>
                          <a:cs typeface="Times New Roman" panose="02020603050405020304" charset="0"/>
                        </a:rPr>
                        <a:t>[</a:t>
                      </a:r>
                      <a:r>
                        <a:rPr lang="en-US" altLang="zh-CN" sz="2000" i="1" dirty="0">
                          <a:latin typeface="Times New Roman" panose="02020603050405020304" charset="0"/>
                          <a:cs typeface="Times New Roman" panose="02020603050405020304" charset="0"/>
                          <a:sym typeface="Symbol" panose="05050102010706020507" charset="0"/>
                        </a:rPr>
                        <a:t>x</a:t>
                      </a:r>
                      <a:r>
                        <a:rPr lang="en-US" altLang="zh-CN" sz="2000" i="1" baseline="-25000" dirty="0">
                          <a:latin typeface="Times New Roman" panose="02020603050405020304" charset="0"/>
                          <a:cs typeface="Times New Roman" panose="02020603050405020304" charset="0"/>
                          <a:sym typeface="Symbol" panose="05050102010706020507" charset="0"/>
                        </a:rPr>
                        <a:t>0</a:t>
                      </a:r>
                      <a:r>
                        <a:rPr lang="zh-CN" altLang="en-US" sz="2000" dirty="0">
                          <a:latin typeface="Times New Roman" panose="02020603050405020304" charset="0"/>
                          <a:cs typeface="Times New Roman" panose="02020603050405020304" charset="0"/>
                        </a:rPr>
                        <a:t>-3</a:t>
                      </a:r>
                      <a:r>
                        <a:rPr lang="zh-CN" altLang="en-US" sz="2000" i="1" dirty="0">
                          <a:latin typeface="Times New Roman" panose="02020603050405020304" charset="0"/>
                          <a:cs typeface="Times New Roman" panose="02020603050405020304" charset="0"/>
                          <a:sym typeface="Symbol" panose="05050102010706020507" charset="0"/>
                        </a:rPr>
                        <a:t></a:t>
                      </a:r>
                      <a:r>
                        <a:rPr lang="zh-CN" altLang="en-US" sz="2000" dirty="0">
                          <a:latin typeface="Times New Roman" panose="02020603050405020304" charset="0"/>
                          <a:cs typeface="Times New Roman" panose="02020603050405020304" charset="0"/>
                        </a:rPr>
                        <a:t>，</a:t>
                      </a:r>
                      <a:r>
                        <a:rPr lang="en-US" altLang="zh-CN" sz="2000" i="1" dirty="0">
                          <a:latin typeface="Times New Roman" panose="02020603050405020304" charset="0"/>
                          <a:cs typeface="Times New Roman" panose="02020603050405020304" charset="0"/>
                          <a:sym typeface="Symbol" panose="05050102010706020507" charset="0"/>
                        </a:rPr>
                        <a:t>x</a:t>
                      </a:r>
                      <a:r>
                        <a:rPr lang="en-US" altLang="zh-CN" sz="2000" i="1" baseline="-25000" dirty="0">
                          <a:latin typeface="Times New Roman" panose="02020603050405020304" charset="0"/>
                          <a:cs typeface="Times New Roman" panose="02020603050405020304" charset="0"/>
                          <a:sym typeface="Symbol" panose="05050102010706020507" charset="0"/>
                        </a:rPr>
                        <a:t>0</a:t>
                      </a:r>
                      <a:r>
                        <a:rPr lang="zh-CN" altLang="en-US" sz="2000" dirty="0">
                          <a:latin typeface="Times New Roman" panose="02020603050405020304" charset="0"/>
                          <a:cs typeface="Times New Roman" panose="02020603050405020304" charset="0"/>
                        </a:rPr>
                        <a:t>+3</a:t>
                      </a:r>
                      <a:r>
                        <a:rPr lang="zh-CN" altLang="en-US" sz="2000" i="1" dirty="0">
                          <a:latin typeface="Times New Roman" panose="02020603050405020304" charset="0"/>
                          <a:cs typeface="Times New Roman" panose="02020603050405020304" charset="0"/>
                          <a:sym typeface="Symbol" panose="05050102010706020507" charset="0"/>
                        </a:rPr>
                        <a:t></a:t>
                      </a:r>
                      <a:r>
                        <a:rPr lang="zh-CN" altLang="en-US" sz="2000" dirty="0">
                          <a:latin typeface="Times New Roman" panose="02020603050405020304" charset="0"/>
                          <a:cs typeface="Times New Roman" panose="02020603050405020304" charset="0"/>
                        </a:rPr>
                        <a:t>]</a:t>
                      </a:r>
                      <a:endParaRPr lang="zh-CN" altLang="en-US" sz="2000" dirty="0">
                        <a:solidFill>
                          <a:srgbClr val="000000"/>
                        </a:solidFill>
                        <a:latin typeface="Times New Roman" panose="02020603050405020304" charset="0"/>
                        <a:cs typeface="Times New Roman" panose="02020603050405020304" charset="0"/>
                      </a:endParaRPr>
                    </a:p>
                  </a:txBody>
                  <a:tcPr marL="91449" marR="91449" marT="45726" marB="457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800" dirty="0">
                          <a:latin typeface="Times New Roman" panose="02020603050405020304" charset="0"/>
                          <a:cs typeface="Times New Roman" panose="02020603050405020304" charset="0"/>
                        </a:rPr>
                        <a:t>99.7%</a:t>
                      </a:r>
                      <a:endParaRPr lang="zh-CN" altLang="en-US" sz="1800" dirty="0">
                        <a:solidFill>
                          <a:srgbClr val="000000"/>
                        </a:solidFill>
                        <a:latin typeface="Times New Roman" panose="02020603050405020304" charset="0"/>
                        <a:cs typeface="Times New Roman" panose="02020603050405020304" charset="0"/>
                      </a:endParaRPr>
                    </a:p>
                  </a:txBody>
                  <a:tcPr marL="91449" marR="91449" marT="45726" marB="457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10" name="文本框 9"/>
          <p:cNvSpPr txBox="1"/>
          <p:nvPr/>
        </p:nvSpPr>
        <p:spPr>
          <a:xfrm>
            <a:off x="664183" y="5853574"/>
            <a:ext cx="2848857" cy="677108"/>
          </a:xfrm>
          <a:prstGeom prst="rect">
            <a:avLst/>
          </a:prstGeom>
          <a:noFill/>
        </p:spPr>
        <p:txBody>
          <a:bodyPr wrap="none" rtlCol="0">
            <a:spAutoFit/>
          </a:bodyPr>
          <a:lstStyle/>
          <a:p>
            <a:pPr algn="ctr"/>
            <a:r>
              <a:rPr lang="zh-CN" altLang="en-US" sz="2000" b="1" dirty="0"/>
              <a:t>正态分布的置信概率</a:t>
            </a:r>
            <a:endParaRPr lang="en-US" altLang="zh-CN" sz="2000" b="1" dirty="0"/>
          </a:p>
          <a:p>
            <a:pPr algn="ctr"/>
            <a:r>
              <a:rPr lang="zh-CN" altLang="en-US" b="1" dirty="0"/>
              <a:t>（教材</a:t>
            </a:r>
            <a:r>
              <a:rPr lang="en-US" altLang="zh-CN" b="1" dirty="0"/>
              <a:t>p15</a:t>
            </a:r>
            <a:r>
              <a:rPr lang="zh-CN" altLang="en-US" b="1" dirty="0"/>
              <a:t>拓展不确定度）</a:t>
            </a:r>
            <a:endParaRPr lang="zh-CN" altLang="en-US" b="1" dirty="0"/>
          </a:p>
        </p:txBody>
      </p:sp>
      <mc:AlternateContent xmlns:mc="http://schemas.openxmlformats.org/markup-compatibility/2006">
        <mc:Choice xmlns:a14="http://schemas.microsoft.com/office/drawing/2010/main" Requires="a14">
          <p:sp>
            <p:nvSpPr>
              <p:cNvPr id="11" name="文本框 10"/>
              <p:cNvSpPr txBox="1"/>
              <p:nvPr/>
            </p:nvSpPr>
            <p:spPr>
              <a:xfrm>
                <a:off x="4055189" y="4174737"/>
                <a:ext cx="5088811" cy="369332"/>
              </a:xfrm>
              <a:prstGeom prst="rect">
                <a:avLst/>
              </a:prstGeom>
              <a:noFill/>
            </p:spPr>
            <p:txBody>
              <a:bodyPr wrap="square" rtlCol="0">
                <a:spAutoFit/>
              </a:bodyPr>
              <a:lstStyle/>
              <a:p>
                <a:r>
                  <a:rPr lang="zh-CN" altLang="en-US" b="1" dirty="0"/>
                  <a:t>当</a:t>
                </a:r>
                <a:r>
                  <a:rPr lang="en-US" altLang="zh-CN" b="1" dirty="0"/>
                  <a:t>n = 6</a:t>
                </a:r>
                <a:r>
                  <a:rPr lang="zh-CN" altLang="en-US" b="1" dirty="0"/>
                  <a:t>时，</a:t>
                </a:r>
                <a14:m>
                  <m:oMath xmlns:m="http://schemas.openxmlformats.org/officeDocument/2006/math">
                    <m:r>
                      <m:rPr>
                        <m:nor/>
                      </m:rPr>
                      <a:rPr lang="zh-CN" altLang="en-US" b="1" dirty="0">
                        <a:latin typeface="Cambria Math" panose="02040503050406030204" pitchFamily="18" charset="0"/>
                      </a:rPr>
                      <m:t>置信概率为</m:t>
                    </m:r>
                    <m:r>
                      <m:rPr>
                        <m:nor/>
                      </m:rPr>
                      <a:rPr lang="en-US" altLang="zh-CN" b="1" dirty="0">
                        <a:latin typeface="Cambria Math" panose="02040503050406030204" pitchFamily="18" charset="0"/>
                      </a:rPr>
                      <m:t>0</m:t>
                    </m:r>
                    <m:r>
                      <m:rPr>
                        <m:nor/>
                      </m:rPr>
                      <a:rPr lang="en-US" altLang="zh-CN" b="1" dirty="0">
                        <a:latin typeface="Cambria Math" panose="02040503050406030204" pitchFamily="18" charset="0"/>
                      </a:rPr>
                      <m:t>.</m:t>
                    </m:r>
                    <m:r>
                      <m:rPr>
                        <m:nor/>
                      </m:rPr>
                      <a:rPr lang="en-US" altLang="zh-CN" b="1" dirty="0">
                        <a:latin typeface="Cambria Math" panose="02040503050406030204" pitchFamily="18" charset="0"/>
                      </a:rPr>
                      <m:t>9</m:t>
                    </m:r>
                  </m:oMath>
                </a14:m>
                <a:r>
                  <a:rPr lang="en-US" altLang="zh-CN" b="1" dirty="0"/>
                  <a:t>5</a:t>
                </a:r>
                <a:r>
                  <a:rPr lang="zh-CN" altLang="en-US" b="1" dirty="0"/>
                  <a:t>左右的</a:t>
                </a:r>
                <a14:m>
                  <m:oMath xmlns:m="http://schemas.openxmlformats.org/officeDocument/2006/math">
                    <m:sSub>
                      <m:sSubPr>
                        <m:ctrlPr>
                          <a:rPr lang="en-US" altLang="zh-CN" b="1" i="1" smtClean="0">
                            <a:latin typeface="Cambria Math" panose="02040503050406030204" pitchFamily="18" charset="0"/>
                          </a:rPr>
                        </m:ctrlPr>
                      </m:sSubPr>
                      <m:e>
                        <m:r>
                          <a:rPr lang="en-US" altLang="zh-CN" b="1" i="1">
                            <a:latin typeface="Cambria Math" panose="02040503050406030204" pitchFamily="18" charset="0"/>
                          </a:rPr>
                          <m:t>𝒕</m:t>
                        </m:r>
                      </m:e>
                      <m:sub>
                        <m:r>
                          <a:rPr lang="en-US" altLang="zh-CN" b="1" i="1" smtClean="0">
                            <a:latin typeface="Cambria Math" panose="02040503050406030204" pitchFamily="18" charset="0"/>
                          </a:rPr>
                          <m:t>𝟎</m:t>
                        </m:r>
                        <m:r>
                          <a:rPr lang="en-US" altLang="zh-CN" b="1" i="1" smtClean="0">
                            <a:latin typeface="Cambria Math" panose="02040503050406030204" pitchFamily="18" charset="0"/>
                          </a:rPr>
                          <m:t>.</m:t>
                        </m:r>
                        <m:r>
                          <a:rPr lang="en-US" altLang="zh-CN" b="1" i="1" smtClean="0">
                            <a:latin typeface="Cambria Math" panose="02040503050406030204" pitchFamily="18" charset="0"/>
                          </a:rPr>
                          <m:t>𝟗𝟓</m:t>
                        </m:r>
                      </m:sub>
                    </m:sSub>
                    <m:r>
                      <a:rPr lang="en-US" altLang="zh-CN" b="1" i="1" smtClean="0">
                        <a:latin typeface="Cambria Math" panose="02040503050406030204" pitchFamily="18" charset="0"/>
                        <a:ea typeface="Cambria Math" panose="02040503050406030204" pitchFamily="18" charset="0"/>
                      </a:rPr>
                      <m:t>≈</m:t>
                    </m:r>
                    <m:r>
                      <a:rPr lang="en-US" altLang="zh-CN" b="1" i="1" smtClean="0">
                        <a:latin typeface="Cambria Math" panose="02040503050406030204" pitchFamily="18" charset="0"/>
                        <a:ea typeface="Cambria Math" panose="02040503050406030204" pitchFamily="18" charset="0"/>
                      </a:rPr>
                      <m:t>𝟐</m:t>
                    </m:r>
                    <m:r>
                      <a:rPr lang="en-US" altLang="zh-CN" b="1" i="1" smtClean="0">
                        <a:latin typeface="Cambria Math" panose="02040503050406030204" pitchFamily="18" charset="0"/>
                        <a:ea typeface="Cambria Math" panose="02040503050406030204" pitchFamily="18" charset="0"/>
                      </a:rPr>
                      <m:t>.</m:t>
                    </m:r>
                    <m:r>
                      <a:rPr lang="en-US" altLang="zh-CN" b="1" i="1" smtClean="0">
                        <a:latin typeface="Cambria Math" panose="02040503050406030204" pitchFamily="18" charset="0"/>
                        <a:ea typeface="Cambria Math" panose="02040503050406030204" pitchFamily="18" charset="0"/>
                      </a:rPr>
                      <m:t>𝟒𝟒𝟕</m:t>
                    </m:r>
                  </m:oMath>
                </a14:m>
                <a:endParaRPr lang="zh-CN" altLang="en-US" b="1" dirty="0"/>
              </a:p>
            </p:txBody>
          </p:sp>
        </mc:Choice>
        <mc:Fallback>
          <p:sp>
            <p:nvSpPr>
              <p:cNvPr id="11" name="文本框 10"/>
              <p:cNvSpPr txBox="1">
                <a:spLocks noRot="1" noChangeAspect="1" noMove="1" noResize="1" noEditPoints="1" noAdjustHandles="1" noChangeArrowheads="1" noChangeShapeType="1" noTextEdit="1"/>
              </p:cNvSpPr>
              <p:nvPr/>
            </p:nvSpPr>
            <p:spPr>
              <a:xfrm>
                <a:off x="4055189" y="4174737"/>
                <a:ext cx="5088811" cy="369332"/>
              </a:xfrm>
              <a:prstGeom prst="rect">
                <a:avLst/>
              </a:prstGeom>
              <a:blipFill rotWithShape="1">
                <a:blip r:embed="rId4"/>
                <a:stretch>
                  <a:fillRect l="-2" t="-67" b="2"/>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5" name="文本框 14"/>
              <p:cNvSpPr txBox="1"/>
              <p:nvPr/>
            </p:nvSpPr>
            <p:spPr>
              <a:xfrm>
                <a:off x="4055189" y="2252595"/>
                <a:ext cx="4471980" cy="1818703"/>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altLang="zh-CN" sz="2000" i="1" smtClean="0">
                              <a:latin typeface="Cambria Math" panose="02040503050406030204" pitchFamily="18" charset="0"/>
                            </a:rPr>
                          </m:ctrlPr>
                        </m:sSubPr>
                        <m:e>
                          <m:r>
                            <m:rPr>
                              <m:sty m:val="p"/>
                            </m:rPr>
                            <a:rPr lang="en-US" altLang="zh-CN" sz="2000" i="1">
                              <a:latin typeface="Cambria Math" panose="02040503050406030204" pitchFamily="18" charset="0"/>
                            </a:rPr>
                            <m:t>S</m:t>
                          </m:r>
                        </m:e>
                        <m:sub>
                          <m:r>
                            <a:rPr lang="en-US" altLang="zh-CN" sz="2000" i="1">
                              <a:latin typeface="Cambria Math" panose="02040503050406030204" pitchFamily="18" charset="0"/>
                            </a:rPr>
                            <m:t>𝑥</m:t>
                          </m:r>
                        </m:sub>
                      </m:sSub>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𝑡</m:t>
                          </m:r>
                        </m:e>
                        <m:sub>
                          <m:r>
                            <a:rPr lang="en-US" altLang="zh-CN" sz="2000" b="0" i="1" smtClean="0">
                              <a:latin typeface="Cambria Math" panose="02040503050406030204" pitchFamily="18" charset="0"/>
                            </a:rPr>
                            <m:t>𝑝</m:t>
                          </m:r>
                        </m:sub>
                      </m:sSub>
                      <m:sSub>
                        <m:sSubPr>
                          <m:ctrlPr>
                            <a:rPr lang="en-US" altLang="zh-CN" sz="2000" b="0" i="1" smtClean="0">
                              <a:latin typeface="Cambria Math" panose="02040503050406030204" pitchFamily="18" charset="0"/>
                            </a:rPr>
                          </m:ctrlPr>
                        </m:sSubPr>
                        <m:e>
                          <m:r>
                            <a:rPr lang="zh-CN" altLang="en-US" sz="2000" i="1">
                              <a:latin typeface="Cambria Math" panose="02040503050406030204" pitchFamily="18" charset="0"/>
                            </a:rPr>
                            <m:t>𝜎</m:t>
                          </m:r>
                        </m:e>
                        <m:sub>
                          <m:acc>
                            <m:accPr>
                              <m:chr m:val="̅"/>
                              <m:ctrlPr>
                                <a:rPr lang="en-US" altLang="zh-CN" sz="2000" b="0" i="1" smtClean="0">
                                  <a:latin typeface="Cambria Math" panose="02040503050406030204" pitchFamily="18" charset="0"/>
                                </a:rPr>
                              </m:ctrlPr>
                            </m:accPr>
                            <m:e>
                              <m:r>
                                <a:rPr lang="en-US" altLang="zh-CN" sz="2000" b="0" i="1" smtClean="0">
                                  <a:latin typeface="Cambria Math" panose="02040503050406030204" pitchFamily="18" charset="0"/>
                                </a:rPr>
                                <m:t>𝑥</m:t>
                              </m:r>
                            </m:e>
                          </m:acc>
                        </m:sub>
                      </m:sSub>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i="1">
                              <a:latin typeface="Cambria Math" panose="02040503050406030204" pitchFamily="18" charset="0"/>
                            </a:rPr>
                            <m:t>𝑡</m:t>
                          </m:r>
                        </m:e>
                        <m:sub>
                          <m:r>
                            <a:rPr lang="en-US" altLang="zh-CN" sz="2000" b="0" i="1" smtClean="0">
                              <a:latin typeface="Cambria Math" panose="02040503050406030204" pitchFamily="18" charset="0"/>
                            </a:rPr>
                            <m:t>𝑝</m:t>
                          </m:r>
                        </m:sub>
                      </m:sSub>
                      <m:rad>
                        <m:radPr>
                          <m:degHide m:val="on"/>
                          <m:ctrlPr>
                            <a:rPr lang="en-US" altLang="zh-CN" sz="2000" b="0" i="1" smtClean="0">
                              <a:latin typeface="Cambria Math" panose="02040503050406030204" pitchFamily="18" charset="0"/>
                            </a:rPr>
                          </m:ctrlPr>
                        </m:radPr>
                        <m:deg/>
                        <m:e>
                          <m:f>
                            <m:fPr>
                              <m:ctrlPr>
                                <a:rPr lang="en-US" altLang="zh-CN" sz="2000" b="0" i="1" smtClean="0">
                                  <a:latin typeface="Cambria Math" panose="02040503050406030204" pitchFamily="18" charset="0"/>
                                </a:rPr>
                              </m:ctrlPr>
                            </m:fPr>
                            <m:num>
                              <m:nary>
                                <m:naryPr>
                                  <m:chr m:val="∑"/>
                                  <m:ctrlPr>
                                    <a:rPr lang="en-US" altLang="zh-CN" sz="2000" b="0" i="1" smtClean="0">
                                      <a:latin typeface="Cambria Math" panose="02040503050406030204" pitchFamily="18" charset="0"/>
                                    </a:rPr>
                                  </m:ctrlPr>
                                </m:naryPr>
                                <m:sub>
                                  <m:r>
                                    <m:rPr>
                                      <m:brk m:alnAt="23"/>
                                    </m:rPr>
                                    <a:rPr lang="en-US" altLang="zh-CN" sz="2000" b="0" i="1" smtClean="0">
                                      <a:latin typeface="Cambria Math" panose="02040503050406030204" pitchFamily="18" charset="0"/>
                                    </a:rPr>
                                    <m:t>𝑖</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1</m:t>
                                  </m:r>
                                </m:sub>
                                <m:sup>
                                  <m:r>
                                    <a:rPr lang="en-US" altLang="zh-CN" sz="2000" b="0" i="1" smtClean="0">
                                      <a:latin typeface="Cambria Math" panose="02040503050406030204" pitchFamily="18" charset="0"/>
                                    </a:rPr>
                                    <m:t>𝑛</m:t>
                                  </m:r>
                                </m:sup>
                                <m:e>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i="1">
                                          <a:latin typeface="Cambria Math" panose="02040503050406030204" pitchFamily="18" charset="0"/>
                                        </a:rPr>
                                        <m:t>𝑥</m:t>
                                      </m:r>
                                    </m:e>
                                    <m:sub>
                                      <m:r>
                                        <a:rPr lang="en-US" altLang="zh-CN" sz="2000" b="0" i="1" smtClean="0">
                                          <a:latin typeface="Cambria Math" panose="02040503050406030204" pitchFamily="18" charset="0"/>
                                        </a:rPr>
                                        <m:t>𝑖</m:t>
                                      </m:r>
                                    </m:sub>
                                  </m:sSub>
                                  <m:r>
                                    <a:rPr lang="en-US" altLang="zh-CN" sz="2000" b="0" i="1" smtClean="0">
                                      <a:latin typeface="Cambria Math" panose="02040503050406030204" pitchFamily="18" charset="0"/>
                                    </a:rPr>
                                    <m:t>−</m:t>
                                  </m:r>
                                  <m:acc>
                                    <m:accPr>
                                      <m:chr m:val="̅"/>
                                      <m:ctrlPr>
                                        <a:rPr lang="en-US" altLang="zh-CN" sz="2000" b="0" i="1" smtClean="0">
                                          <a:latin typeface="Cambria Math" panose="02040503050406030204" pitchFamily="18" charset="0"/>
                                        </a:rPr>
                                      </m:ctrlPr>
                                    </m:accPr>
                                    <m:e>
                                      <m:r>
                                        <a:rPr lang="en-US" altLang="zh-CN" sz="2000" b="0" i="1" smtClean="0">
                                          <a:latin typeface="Cambria Math" panose="02040503050406030204" pitchFamily="18" charset="0"/>
                                        </a:rPr>
                                        <m:t>𝑥</m:t>
                                      </m:r>
                                    </m:e>
                                  </m:acc>
                                  <m:r>
                                    <a:rPr lang="en-US" altLang="zh-CN" sz="2000" b="0" i="1" smtClean="0">
                                      <a:latin typeface="Cambria Math" panose="02040503050406030204" pitchFamily="18" charset="0"/>
                                    </a:rPr>
                                    <m:t>)</m:t>
                                  </m:r>
                                </m:e>
                              </m:nary>
                            </m:num>
                            <m:den>
                              <m:r>
                                <a:rPr lang="en-US" altLang="zh-CN" sz="2000" b="0" i="1" smtClean="0">
                                  <a:latin typeface="Cambria Math" panose="02040503050406030204" pitchFamily="18" charset="0"/>
                                </a:rPr>
                                <m:t>𝑛</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𝑛</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1</m:t>
                              </m:r>
                              <m:r>
                                <a:rPr lang="en-US" altLang="zh-CN" sz="2000" b="0" i="1" smtClean="0">
                                  <a:latin typeface="Cambria Math" panose="02040503050406030204" pitchFamily="18" charset="0"/>
                                </a:rPr>
                                <m:t>)</m:t>
                              </m:r>
                            </m:den>
                          </m:f>
                        </m:e>
                      </m:rad>
                    </m:oMath>
                  </m:oMathPara>
                </a14:m>
                <a:endParaRPr lang="en-US" altLang="zh-CN" sz="2000" b="0" i="1" dirty="0">
                  <a:latin typeface="Cambria Math" panose="02040503050406030204" pitchFamily="18" charset="0"/>
                </a:endParaRPr>
              </a:p>
              <a:p>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rPr>
                        <m:t>=</m:t>
                      </m:r>
                      <m:f>
                        <m:fPr>
                          <m:ctrlPr>
                            <a:rPr lang="en-US" altLang="zh-CN" sz="2000" b="0" i="1" smtClean="0">
                              <a:latin typeface="Cambria Math" panose="02040503050406030204" pitchFamily="18" charset="0"/>
                            </a:rPr>
                          </m:ctrlPr>
                        </m:fPr>
                        <m:num>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𝑡</m:t>
                              </m:r>
                            </m:e>
                            <m:sub>
                              <m:r>
                                <a:rPr lang="en-US" altLang="zh-CN" sz="2000" b="0" i="1" smtClean="0">
                                  <a:latin typeface="Cambria Math" panose="02040503050406030204" pitchFamily="18" charset="0"/>
                                </a:rPr>
                                <m:t>𝑝</m:t>
                              </m:r>
                            </m:sub>
                          </m:sSub>
                        </m:num>
                        <m:den>
                          <m:rad>
                            <m:radPr>
                              <m:degHide m:val="on"/>
                              <m:ctrlPr>
                                <a:rPr lang="en-US" altLang="zh-CN" sz="2000" b="0" i="1" smtClean="0">
                                  <a:latin typeface="Cambria Math" panose="02040503050406030204" pitchFamily="18" charset="0"/>
                                </a:rPr>
                              </m:ctrlPr>
                            </m:radPr>
                            <m:deg/>
                            <m:e>
                              <m:r>
                                <a:rPr lang="en-US" altLang="zh-CN" sz="2000" b="0" i="1" smtClean="0">
                                  <a:latin typeface="Cambria Math" panose="02040503050406030204" pitchFamily="18" charset="0"/>
                                </a:rPr>
                                <m:t>𝑛</m:t>
                              </m:r>
                            </m:e>
                          </m:rad>
                        </m:den>
                      </m:f>
                      <m:rad>
                        <m:radPr>
                          <m:degHide m:val="on"/>
                          <m:ctrlPr>
                            <a:rPr lang="en-US" altLang="zh-CN" sz="2000" i="1">
                              <a:latin typeface="Cambria Math" panose="02040503050406030204" pitchFamily="18" charset="0"/>
                            </a:rPr>
                          </m:ctrlPr>
                        </m:radPr>
                        <m:deg/>
                        <m:e>
                          <m:f>
                            <m:fPr>
                              <m:ctrlPr>
                                <a:rPr lang="en-US" altLang="zh-CN" sz="2000" i="1">
                                  <a:latin typeface="Cambria Math" panose="02040503050406030204" pitchFamily="18" charset="0"/>
                                </a:rPr>
                              </m:ctrlPr>
                            </m:fPr>
                            <m:num>
                              <m:nary>
                                <m:naryPr>
                                  <m:chr m:val="∑"/>
                                  <m:ctrlPr>
                                    <a:rPr lang="en-US" altLang="zh-CN" sz="2000" i="1">
                                      <a:latin typeface="Cambria Math" panose="02040503050406030204" pitchFamily="18" charset="0"/>
                                    </a:rPr>
                                  </m:ctrlPr>
                                </m:naryPr>
                                <m:sub>
                                  <m:r>
                                    <m:rPr>
                                      <m:brk m:alnAt="23"/>
                                    </m:rPr>
                                    <a:rPr lang="en-US" altLang="zh-CN" sz="2000" i="1">
                                      <a:latin typeface="Cambria Math" panose="02040503050406030204" pitchFamily="18" charset="0"/>
                                    </a:rPr>
                                    <m:t>𝑖</m:t>
                                  </m:r>
                                  <m:r>
                                    <a:rPr lang="en-US" altLang="zh-CN" sz="2000" i="1">
                                      <a:latin typeface="Cambria Math" panose="02040503050406030204" pitchFamily="18" charset="0"/>
                                    </a:rPr>
                                    <m:t>=</m:t>
                                  </m:r>
                                  <m:r>
                                    <a:rPr lang="en-US" altLang="zh-CN" sz="2000" i="1">
                                      <a:latin typeface="Cambria Math" panose="02040503050406030204" pitchFamily="18" charset="0"/>
                                    </a:rPr>
                                    <m:t>1</m:t>
                                  </m:r>
                                </m:sub>
                                <m:sup>
                                  <m:r>
                                    <a:rPr lang="en-US" altLang="zh-CN" sz="2000" i="1">
                                      <a:latin typeface="Cambria Math" panose="02040503050406030204" pitchFamily="18" charset="0"/>
                                    </a:rPr>
                                    <m:t>𝑛</m:t>
                                  </m:r>
                                </m:sup>
                                <m:e>
                                  <m:sSup>
                                    <m:sSupPr>
                                      <m:ctrlPr>
                                        <a:rPr lang="en-US" altLang="zh-CN" sz="2000" i="1" smtClean="0">
                                          <a:latin typeface="Cambria Math" panose="02040503050406030204" pitchFamily="18" charset="0"/>
                                        </a:rPr>
                                      </m:ctrlPr>
                                    </m:sSupPr>
                                    <m:e>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𝑥</m:t>
                                          </m:r>
                                        </m:e>
                                        <m:sub>
                                          <m:r>
                                            <a:rPr lang="en-US" altLang="zh-CN" sz="2000" i="1">
                                              <a:latin typeface="Cambria Math" panose="02040503050406030204" pitchFamily="18" charset="0"/>
                                            </a:rPr>
                                            <m:t>𝑖</m:t>
                                          </m:r>
                                        </m:sub>
                                      </m:sSub>
                                      <m:r>
                                        <a:rPr lang="en-US" altLang="zh-CN" sz="2000" i="1">
                                          <a:latin typeface="Cambria Math" panose="02040503050406030204" pitchFamily="18" charset="0"/>
                                        </a:rPr>
                                        <m:t>−</m:t>
                                      </m:r>
                                      <m:acc>
                                        <m:accPr>
                                          <m:chr m:val="̅"/>
                                          <m:ctrlPr>
                                            <a:rPr lang="en-US" altLang="zh-CN" sz="2000" i="1">
                                              <a:latin typeface="Cambria Math" panose="02040503050406030204" pitchFamily="18" charset="0"/>
                                            </a:rPr>
                                          </m:ctrlPr>
                                        </m:accPr>
                                        <m:e>
                                          <m:r>
                                            <a:rPr lang="en-US" altLang="zh-CN" sz="2000" i="1">
                                              <a:latin typeface="Cambria Math" panose="02040503050406030204" pitchFamily="18" charset="0"/>
                                            </a:rPr>
                                            <m:t>𝑥</m:t>
                                          </m:r>
                                        </m:e>
                                      </m:acc>
                                      <m:r>
                                        <a:rPr lang="en-US" altLang="zh-CN" sz="2000" i="1">
                                          <a:latin typeface="Cambria Math" panose="02040503050406030204" pitchFamily="18" charset="0"/>
                                        </a:rPr>
                                        <m:t>)</m:t>
                                      </m:r>
                                    </m:e>
                                    <m:sup>
                                      <m:r>
                                        <a:rPr lang="en-US" altLang="zh-CN" sz="2000" b="0" i="1" smtClean="0">
                                          <a:latin typeface="Cambria Math" panose="02040503050406030204" pitchFamily="18" charset="0"/>
                                        </a:rPr>
                                        <m:t>2</m:t>
                                      </m:r>
                                    </m:sup>
                                  </m:sSup>
                                </m:e>
                              </m:nary>
                            </m:num>
                            <m:den>
                              <m:r>
                                <a:rPr lang="en-US" altLang="zh-CN" sz="2000" i="1">
                                  <a:latin typeface="Cambria Math" panose="02040503050406030204" pitchFamily="18" charset="0"/>
                                </a:rPr>
                                <m:t>(</m:t>
                              </m:r>
                              <m:r>
                                <a:rPr lang="en-US" altLang="zh-CN" sz="2000" i="1">
                                  <a:latin typeface="Cambria Math" panose="02040503050406030204" pitchFamily="18" charset="0"/>
                                </a:rPr>
                                <m:t>𝑛</m:t>
                              </m:r>
                              <m:r>
                                <a:rPr lang="en-US" altLang="zh-CN" sz="2000" i="1">
                                  <a:latin typeface="Cambria Math" panose="02040503050406030204" pitchFamily="18" charset="0"/>
                                </a:rPr>
                                <m:t>−</m:t>
                              </m:r>
                              <m:r>
                                <a:rPr lang="en-US" altLang="zh-CN" sz="2000" i="1">
                                  <a:latin typeface="Cambria Math" panose="02040503050406030204" pitchFamily="18" charset="0"/>
                                </a:rPr>
                                <m:t>1</m:t>
                              </m:r>
                              <m:r>
                                <a:rPr lang="en-US" altLang="zh-CN" sz="2000" i="1">
                                  <a:latin typeface="Cambria Math" panose="02040503050406030204" pitchFamily="18" charset="0"/>
                                </a:rPr>
                                <m:t>)</m:t>
                              </m:r>
                            </m:den>
                          </m:f>
                        </m:e>
                      </m:rad>
                    </m:oMath>
                  </m:oMathPara>
                </a14:m>
                <a:endParaRPr lang="zh-CN" altLang="en-US" sz="2000" dirty="0"/>
              </a:p>
            </p:txBody>
          </p:sp>
        </mc:Choice>
        <mc:Fallback>
          <p:sp>
            <p:nvSpPr>
              <p:cNvPr id="15" name="文本框 14"/>
              <p:cNvSpPr txBox="1">
                <a:spLocks noRot="1" noChangeAspect="1" noMove="1" noResize="1" noEditPoints="1" noAdjustHandles="1" noChangeArrowheads="1" noChangeShapeType="1" noTextEdit="1"/>
              </p:cNvSpPr>
              <p:nvPr/>
            </p:nvSpPr>
            <p:spPr>
              <a:xfrm>
                <a:off x="4055189" y="2252595"/>
                <a:ext cx="4471980" cy="1818703"/>
              </a:xfrm>
              <a:prstGeom prst="rect">
                <a:avLst/>
              </a:prstGeom>
              <a:blipFill rotWithShape="1">
                <a:blip r:embed="rId5"/>
                <a:stretch>
                  <a:fillRect l="-2" t="-14" r="9" b="17"/>
                </a:stretch>
              </a:blipFill>
            </p:spPr>
            <p:txBody>
              <a:bodyPr/>
              <a:lstStyle/>
              <a:p>
                <a:r>
                  <a:rPr lang="zh-CN" altLang="en-US">
                    <a:noFill/>
                  </a:rPr>
                  <a:t> </a:t>
                </a:r>
              </a:p>
            </p:txBody>
          </p:sp>
        </mc:Fallback>
      </mc:AlternateContent>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1AAC388E-FA9E-4A2C-95EA-1F6B3A07935A}" type="slidenum">
              <a:rPr lang="zh-CN" altLang="en-US" smtClean="0"/>
            </a:fld>
            <a:endParaRPr lang="zh-CN" altLang="en-US" dirty="0"/>
          </a:p>
        </p:txBody>
      </p:sp>
      <p:sp>
        <p:nvSpPr>
          <p:cNvPr id="4" name="文本框 6"/>
          <p:cNvSpPr txBox="1">
            <a:spLocks noGrp="1" noChangeArrowheads="1"/>
          </p:cNvSpPr>
          <p:nvPr>
            <p:ph type="title"/>
          </p:nvPr>
        </p:nvSpPr>
        <p:spPr bwMode="auto">
          <a:xfrm>
            <a:off x="538163" y="262378"/>
            <a:ext cx="6492875" cy="480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charset="0"/>
                <a:ea typeface="宋体" panose="02010600030101010101" pitchFamily="2" charset="-122"/>
              </a:defRPr>
            </a:lvl1pPr>
            <a:lvl2pPr marL="742950" indent="-285750">
              <a:defRPr kumimoji="1" sz="2400" b="1">
                <a:solidFill>
                  <a:schemeClr val="tx1"/>
                </a:solidFill>
                <a:latin typeface="Times New Roman" panose="02020603050405020304" charset="0"/>
                <a:ea typeface="宋体" panose="02010600030101010101" pitchFamily="2" charset="-122"/>
              </a:defRPr>
            </a:lvl2pPr>
            <a:lvl3pPr marL="1143000" indent="-228600">
              <a:defRPr kumimoji="1" sz="2400" b="1">
                <a:solidFill>
                  <a:schemeClr val="tx1"/>
                </a:solidFill>
                <a:latin typeface="Times New Roman" panose="02020603050405020304" charset="0"/>
                <a:ea typeface="宋体" panose="02010600030101010101" pitchFamily="2" charset="-122"/>
              </a:defRPr>
            </a:lvl3pPr>
            <a:lvl4pPr marL="1600200" indent="-228600">
              <a:defRPr kumimoji="1" sz="2400" b="1">
                <a:solidFill>
                  <a:schemeClr val="tx1"/>
                </a:solidFill>
                <a:latin typeface="Times New Roman" panose="02020603050405020304" charset="0"/>
                <a:ea typeface="宋体" panose="02010600030101010101" pitchFamily="2" charset="-122"/>
              </a:defRPr>
            </a:lvl4pPr>
            <a:lvl5pPr marL="2057400" indent="-228600">
              <a:defRPr kumimoji="1" sz="2400" b="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charset="0"/>
                <a:ea typeface="宋体" panose="02010600030101010101" pitchFamily="2" charset="-122"/>
              </a:defRPr>
            </a:lvl9pPr>
          </a:lstStyle>
          <a:p>
            <a:pPr eaLnBrk="1" hangingPunct="1"/>
            <a:r>
              <a:rPr kumimoji="0" lang="zh-CN" altLang="en-US" sz="2800" dirty="0">
                <a:latin typeface="微软雅黑" panose="020B0503020204020204" charset="-122"/>
                <a:ea typeface="微软雅黑" panose="020B0503020204020204" charset="-122"/>
              </a:rPr>
              <a:t>不确定度的传递（间接测量</a:t>
            </a:r>
            <a:r>
              <a:rPr kumimoji="0" lang="en-US" altLang="zh-CN" sz="2800" dirty="0">
                <a:latin typeface="微软雅黑" panose="020B0503020204020204" charset="-122"/>
                <a:ea typeface="微软雅黑" panose="020B0503020204020204" charset="-122"/>
              </a:rPr>
              <a:t>y</a:t>
            </a:r>
            <a:r>
              <a:rPr kumimoji="0" lang="zh-CN" altLang="en-US" sz="2800" dirty="0">
                <a:latin typeface="微软雅黑" panose="020B0503020204020204" charset="-122"/>
                <a:ea typeface="微软雅黑" panose="020B0503020204020204" charset="-122"/>
              </a:rPr>
              <a:t>）</a:t>
            </a:r>
            <a:endParaRPr kumimoji="0" lang="zh-CN" altLang="en-US" sz="2800" dirty="0">
              <a:latin typeface="微软雅黑" panose="020B0503020204020204" charset="-122"/>
              <a:ea typeface="微软雅黑" panose="020B0503020204020204" charset="-122"/>
            </a:endParaRPr>
          </a:p>
        </p:txBody>
      </p:sp>
      <mc:AlternateContent xmlns:mc="http://schemas.openxmlformats.org/markup-compatibility/2006">
        <mc:Choice xmlns:a14="http://schemas.microsoft.com/office/drawing/2010/main" Requires="a14">
          <p:sp>
            <p:nvSpPr>
              <p:cNvPr id="26" name="文本框 25"/>
              <p:cNvSpPr txBox="1"/>
              <p:nvPr/>
            </p:nvSpPr>
            <p:spPr>
              <a:xfrm>
                <a:off x="3031827" y="1731326"/>
                <a:ext cx="2994474" cy="430887"/>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altLang="zh-CN" sz="2800" b="0" i="1" smtClean="0">
                          <a:latin typeface="Cambria Math" panose="02040503050406030204" pitchFamily="18" charset="0"/>
                        </a:rPr>
                        <m:t>𝑦</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𝑓</m:t>
                      </m:r>
                      <m:r>
                        <a:rPr lang="en-US" altLang="zh-CN" sz="2800" b="0" i="1" smtClean="0">
                          <a:latin typeface="Cambria Math" panose="02040503050406030204" pitchFamily="18" charset="0"/>
                        </a:rPr>
                        <m:t>(</m:t>
                      </m:r>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𝑥</m:t>
                          </m:r>
                        </m:e>
                        <m:sub>
                          <m:r>
                            <a:rPr lang="en-US" altLang="zh-CN" sz="2800" b="0" i="1" smtClean="0">
                              <a:latin typeface="Cambria Math" panose="02040503050406030204" pitchFamily="18" charset="0"/>
                            </a:rPr>
                            <m:t>1</m:t>
                          </m:r>
                        </m:sub>
                      </m:sSub>
                      <m:r>
                        <a:rPr lang="en-US" altLang="zh-CN" sz="2800" b="0" i="1" smtClean="0">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𝑥</m:t>
                          </m:r>
                        </m:e>
                        <m:sub>
                          <m:r>
                            <a:rPr lang="en-US" altLang="zh-CN" sz="2800" b="0" i="1" smtClean="0">
                              <a:latin typeface="Cambria Math" panose="02040503050406030204" pitchFamily="18" charset="0"/>
                            </a:rPr>
                            <m:t>2</m:t>
                          </m:r>
                        </m:sub>
                      </m:sSub>
                      <m:sSub>
                        <m:sSubPr>
                          <m:ctrlPr>
                            <a:rPr lang="en-US" altLang="zh-CN" sz="2800" i="1">
                              <a:latin typeface="Cambria Math" panose="02040503050406030204" pitchFamily="18" charset="0"/>
                            </a:rPr>
                          </m:ctrlPr>
                        </m:sSubPr>
                        <m:e>
                          <m:r>
                            <a:rPr lang="en-US" altLang="zh-CN" sz="2800" b="0" i="1" smtClean="0">
                              <a:latin typeface="Cambria Math" panose="02040503050406030204" pitchFamily="18" charset="0"/>
                            </a:rPr>
                            <m:t>, …</m:t>
                          </m:r>
                          <m:r>
                            <a:rPr lang="en-US" altLang="zh-CN" sz="2800" i="1">
                              <a:latin typeface="Cambria Math" panose="02040503050406030204" pitchFamily="18" charset="0"/>
                            </a:rPr>
                            <m:t>𝑥</m:t>
                          </m:r>
                        </m:e>
                        <m:sub>
                          <m:r>
                            <a:rPr lang="en-US" altLang="zh-CN" sz="2800" b="0" i="1" smtClean="0">
                              <a:latin typeface="Cambria Math" panose="02040503050406030204" pitchFamily="18" charset="0"/>
                            </a:rPr>
                            <m:t>𝑛</m:t>
                          </m:r>
                        </m:sub>
                      </m:sSub>
                      <m:r>
                        <a:rPr lang="en-US" altLang="zh-CN" sz="2800" b="0" i="1" smtClean="0">
                          <a:latin typeface="Cambria Math" panose="02040503050406030204" pitchFamily="18" charset="0"/>
                        </a:rPr>
                        <m:t>)</m:t>
                      </m:r>
                    </m:oMath>
                  </m:oMathPara>
                </a14:m>
                <a:endParaRPr lang="zh-CN" altLang="en-US" sz="2800" dirty="0"/>
              </a:p>
            </p:txBody>
          </p:sp>
        </mc:Choice>
        <mc:Fallback>
          <p:sp>
            <p:nvSpPr>
              <p:cNvPr id="26" name="文本框 25"/>
              <p:cNvSpPr txBox="1">
                <a:spLocks noRot="1" noChangeAspect="1" noMove="1" noResize="1" noEditPoints="1" noAdjustHandles="1" noChangeArrowheads="1" noChangeShapeType="1" noTextEdit="1"/>
              </p:cNvSpPr>
              <p:nvPr/>
            </p:nvSpPr>
            <p:spPr>
              <a:xfrm>
                <a:off x="3031827" y="1731326"/>
                <a:ext cx="2994474" cy="430887"/>
              </a:xfrm>
              <a:prstGeom prst="rect">
                <a:avLst/>
              </a:prstGeom>
              <a:blipFill rotWithShape="1">
                <a:blip r:embed="rId1"/>
                <a:stretch>
                  <a:fillRect l="-11" t="-73" r="-37" b="9"/>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7" name="文本框 26"/>
              <p:cNvSpPr txBox="1"/>
              <p:nvPr/>
            </p:nvSpPr>
            <p:spPr>
              <a:xfrm>
                <a:off x="608476" y="1001675"/>
                <a:ext cx="7927048" cy="1143839"/>
              </a:xfrm>
              <a:prstGeom prst="rect">
                <a:avLst/>
              </a:prstGeom>
              <a:noFill/>
            </p:spPr>
            <p:txBody>
              <a:bodyPr wrap="square" rtlCol="0">
                <a:spAutoFit/>
              </a:bodyPr>
              <a:lstStyle/>
              <a:p>
                <a:pPr>
                  <a:lnSpc>
                    <a:spcPct val="150000"/>
                  </a:lnSpc>
                </a:pPr>
                <a:r>
                  <a:rPr lang="zh-CN" altLang="en-US" sz="2400" dirty="0"/>
                  <a:t>间接测量量</a:t>
                </a:r>
                <a14:m>
                  <m:oMath xmlns:m="http://schemas.openxmlformats.org/officeDocument/2006/math">
                    <m:r>
                      <a:rPr lang="en-US" altLang="zh-CN" sz="2400" i="1">
                        <a:latin typeface="Cambria Math" panose="02040503050406030204" pitchFamily="18" charset="0"/>
                      </a:rPr>
                      <m:t>𝑦</m:t>
                    </m:r>
                    <m:r>
                      <a:rPr lang="en-US" altLang="zh-CN" sz="2400" i="1">
                        <a:latin typeface="Cambria Math" panose="02040503050406030204" pitchFamily="18" charset="0"/>
                      </a:rPr>
                      <m:t> </m:t>
                    </m:r>
                  </m:oMath>
                </a14:m>
                <a:r>
                  <a:rPr lang="zh-CN" altLang="en-US" sz="2400" dirty="0"/>
                  <a:t>可表示为几个独立的直接测量</a:t>
                </a:r>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b="0" i="1" smtClean="0">
                            <a:latin typeface="Cambria Math" panose="02040503050406030204" pitchFamily="18" charset="0"/>
                          </a:rPr>
                          <m:t>𝑖</m:t>
                        </m:r>
                      </m:sub>
                    </m:sSub>
                    <m:r>
                      <a:rPr lang="en-US" altLang="zh-CN" sz="2400" b="0" i="0" smtClean="0">
                        <a:latin typeface="Cambria Math" panose="02040503050406030204" pitchFamily="18" charset="0"/>
                      </a:rPr>
                      <m:t>(</m:t>
                    </m:r>
                    <m:r>
                      <m:rPr>
                        <m:sty m:val="p"/>
                      </m:rPr>
                      <a:rPr lang="en-US" altLang="zh-CN" sz="2400" b="0" i="0" smtClean="0">
                        <a:latin typeface="Cambria Math" panose="02040503050406030204" pitchFamily="18" charset="0"/>
                      </a:rPr>
                      <m:t>i</m:t>
                    </m:r>
                    <m:r>
                      <a:rPr lang="en-US" altLang="zh-CN" sz="2400" b="0" i="0" smtClean="0">
                        <a:latin typeface="Cambria Math" panose="02040503050406030204" pitchFamily="18" charset="0"/>
                      </a:rPr>
                      <m:t>=</m:t>
                    </m:r>
                    <m:r>
                      <a:rPr lang="en-US" altLang="zh-CN" sz="2400" b="0" i="0" smtClean="0">
                        <a:latin typeface="Cambria Math" panose="02040503050406030204" pitchFamily="18" charset="0"/>
                      </a:rPr>
                      <m:t>1</m:t>
                    </m:r>
                    <m:r>
                      <a:rPr lang="en-US" altLang="zh-CN" sz="2400" b="0" i="0" smtClean="0">
                        <a:latin typeface="Cambria Math" panose="02040503050406030204" pitchFamily="18" charset="0"/>
                      </a:rPr>
                      <m:t>~</m:t>
                    </m:r>
                    <m:r>
                      <m:rPr>
                        <m:sty m:val="p"/>
                      </m:rPr>
                      <a:rPr lang="en-US" altLang="zh-CN" sz="2400" b="0" i="0" smtClean="0">
                        <a:latin typeface="Cambria Math" panose="02040503050406030204" pitchFamily="18" charset="0"/>
                      </a:rPr>
                      <m:t>n</m:t>
                    </m:r>
                    <m:r>
                      <a:rPr lang="en-US" altLang="zh-CN" sz="2400" b="0" i="0" smtClean="0">
                        <a:latin typeface="Cambria Math" panose="02040503050406030204" pitchFamily="18" charset="0"/>
                      </a:rPr>
                      <m:t>)</m:t>
                    </m:r>
                  </m:oMath>
                </a14:m>
                <a:r>
                  <a:rPr lang="zh-CN" altLang="en-US" sz="2400" dirty="0"/>
                  <a:t>的函数表达式</a:t>
                </a:r>
                <a:r>
                  <a:rPr lang="en-US" altLang="zh-CN" sz="2400" dirty="0"/>
                  <a:t>:</a:t>
                </a:r>
                <a:endParaRPr lang="zh-CN" altLang="en-US" sz="2400" dirty="0"/>
              </a:p>
            </p:txBody>
          </p:sp>
        </mc:Choice>
        <mc:Fallback>
          <p:sp>
            <p:nvSpPr>
              <p:cNvPr id="27" name="文本框 26"/>
              <p:cNvSpPr txBox="1">
                <a:spLocks noRot="1" noChangeAspect="1" noMove="1" noResize="1" noEditPoints="1" noAdjustHandles="1" noChangeArrowheads="1" noChangeShapeType="1" noTextEdit="1"/>
              </p:cNvSpPr>
              <p:nvPr/>
            </p:nvSpPr>
            <p:spPr>
              <a:xfrm>
                <a:off x="608476" y="1001675"/>
                <a:ext cx="7927048" cy="1143839"/>
              </a:xfrm>
              <a:prstGeom prst="rect">
                <a:avLst/>
              </a:prstGeom>
              <a:blipFill rotWithShape="1">
                <a:blip r:embed="rId2"/>
                <a:stretch>
                  <a:fillRect l="-2" t="-24" r="6" b="42"/>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0" name="文本框 29"/>
              <p:cNvSpPr txBox="1"/>
              <p:nvPr/>
            </p:nvSpPr>
            <p:spPr>
              <a:xfrm>
                <a:off x="1392684" y="2273383"/>
                <a:ext cx="5523312" cy="1001684"/>
              </a:xfrm>
              <a:prstGeom prst="rect">
                <a:avLst/>
              </a:prstGeom>
              <a:noFill/>
            </p:spPr>
            <p:txBody>
              <a:bodyPr wrap="square">
                <a:spAutoFit/>
              </a:bodyPr>
              <a:lstStyle/>
              <a:p>
                <a14:m>
                  <m:oMathPara xmlns:m="http://schemas.openxmlformats.org/officeDocument/2006/math">
                    <m:oMathParaPr>
                      <m:jc m:val="centerGroup"/>
                    </m:oMathParaPr>
                    <m:oMath xmlns:m="http://schemas.openxmlformats.org/officeDocument/2006/math">
                      <m:sSub>
                        <m:sSubPr>
                          <m:ctrlPr>
                            <a:rPr lang="en-US" altLang="zh-CN" sz="2000" i="1" smtClean="0">
                              <a:solidFill>
                                <a:srgbClr val="FF0000"/>
                              </a:solidFill>
                              <a:latin typeface="Cambria Math" panose="02040503050406030204" pitchFamily="18" charset="0"/>
                            </a:rPr>
                          </m:ctrlPr>
                        </m:sSubPr>
                        <m:e>
                          <m:r>
                            <a:rPr lang="en-US" altLang="zh-CN" sz="2000" b="0" i="1" smtClean="0">
                              <a:solidFill>
                                <a:srgbClr val="FF0000"/>
                              </a:solidFill>
                              <a:latin typeface="Cambria Math" panose="02040503050406030204" pitchFamily="18" charset="0"/>
                            </a:rPr>
                            <m:t>𝑢</m:t>
                          </m:r>
                        </m:e>
                        <m:sub>
                          <m:r>
                            <a:rPr lang="en-US" altLang="zh-CN" sz="2000" b="0" i="1" smtClean="0">
                              <a:solidFill>
                                <a:srgbClr val="FF0000"/>
                              </a:solidFill>
                              <a:latin typeface="Cambria Math" panose="02040503050406030204" pitchFamily="18" charset="0"/>
                            </a:rPr>
                            <m:t>𝑦</m:t>
                          </m:r>
                        </m:sub>
                      </m:sSub>
                      <m:r>
                        <a:rPr lang="en-US" altLang="zh-CN" sz="2000" b="0" i="1" smtClean="0">
                          <a:solidFill>
                            <a:srgbClr val="FF0000"/>
                          </a:solidFill>
                          <a:latin typeface="Cambria Math" panose="02040503050406030204" pitchFamily="18" charset="0"/>
                        </a:rPr>
                        <m:t>=</m:t>
                      </m:r>
                      <m:rad>
                        <m:radPr>
                          <m:degHide m:val="on"/>
                          <m:ctrlPr>
                            <a:rPr lang="en-US" altLang="zh-CN" sz="2000" b="0" i="1" smtClean="0">
                              <a:solidFill>
                                <a:srgbClr val="FF0000"/>
                              </a:solidFill>
                              <a:latin typeface="Cambria Math" panose="02040503050406030204" pitchFamily="18" charset="0"/>
                            </a:rPr>
                          </m:ctrlPr>
                        </m:radPr>
                        <m:deg/>
                        <m:e>
                          <m:sSup>
                            <m:sSupPr>
                              <m:ctrlPr>
                                <a:rPr lang="en-US" altLang="zh-CN" sz="2000" i="1" smtClean="0">
                                  <a:solidFill>
                                    <a:srgbClr val="FF0000"/>
                                  </a:solidFill>
                                  <a:latin typeface="Cambria Math" panose="02040503050406030204" pitchFamily="18" charset="0"/>
                                </a:rPr>
                              </m:ctrlPr>
                            </m:sSupPr>
                            <m:e>
                              <m:r>
                                <a:rPr lang="en-US" altLang="zh-CN" sz="2000" i="1">
                                  <a:solidFill>
                                    <a:srgbClr val="FF0000"/>
                                  </a:solidFill>
                                  <a:latin typeface="Cambria Math" panose="02040503050406030204" pitchFamily="18" charset="0"/>
                                </a:rPr>
                                <m:t>(</m:t>
                              </m:r>
                              <m:f>
                                <m:fPr>
                                  <m:ctrlPr>
                                    <a:rPr lang="en-US" altLang="zh-CN" sz="2000" i="1">
                                      <a:solidFill>
                                        <a:srgbClr val="FF0000"/>
                                      </a:solidFill>
                                      <a:latin typeface="Cambria Math" panose="02040503050406030204" pitchFamily="18" charset="0"/>
                                    </a:rPr>
                                  </m:ctrlPr>
                                </m:fPr>
                                <m:num>
                                  <m:r>
                                    <a:rPr lang="zh-CN" altLang="en-US" sz="2000" i="1">
                                      <a:solidFill>
                                        <a:srgbClr val="FF0000"/>
                                      </a:solidFill>
                                      <a:latin typeface="Cambria Math" panose="02040503050406030204" pitchFamily="18" charset="0"/>
                                    </a:rPr>
                                    <m:t>𝜕</m:t>
                                  </m:r>
                                  <m:r>
                                    <a:rPr lang="en-US" altLang="zh-CN" sz="2000" i="1">
                                      <a:solidFill>
                                        <a:srgbClr val="FF0000"/>
                                      </a:solidFill>
                                      <a:latin typeface="Cambria Math" panose="02040503050406030204" pitchFamily="18" charset="0"/>
                                    </a:rPr>
                                    <m:t>𝑓</m:t>
                                  </m:r>
                                </m:num>
                                <m:den>
                                  <m:r>
                                    <a:rPr lang="zh-CN" altLang="en-US" sz="2000" i="1">
                                      <a:solidFill>
                                        <a:srgbClr val="FF0000"/>
                                      </a:solidFill>
                                      <a:latin typeface="Cambria Math" panose="02040503050406030204" pitchFamily="18" charset="0"/>
                                    </a:rPr>
                                    <m:t>𝜕</m:t>
                                  </m:r>
                                  <m:sSub>
                                    <m:sSubPr>
                                      <m:ctrlPr>
                                        <a:rPr lang="en-US" altLang="zh-CN" sz="2000" i="1">
                                          <a:solidFill>
                                            <a:srgbClr val="FF0000"/>
                                          </a:solidFill>
                                          <a:latin typeface="Cambria Math" panose="02040503050406030204" pitchFamily="18" charset="0"/>
                                        </a:rPr>
                                      </m:ctrlPr>
                                    </m:sSubPr>
                                    <m:e>
                                      <m:r>
                                        <a:rPr lang="en-US" altLang="zh-CN" sz="2000" i="1">
                                          <a:solidFill>
                                            <a:srgbClr val="FF0000"/>
                                          </a:solidFill>
                                          <a:latin typeface="Cambria Math" panose="02040503050406030204" pitchFamily="18" charset="0"/>
                                        </a:rPr>
                                        <m:t>𝑥</m:t>
                                      </m:r>
                                    </m:e>
                                    <m:sub>
                                      <m:r>
                                        <a:rPr lang="en-US" altLang="zh-CN" sz="2000" i="1">
                                          <a:solidFill>
                                            <a:srgbClr val="FF0000"/>
                                          </a:solidFill>
                                          <a:latin typeface="Cambria Math" panose="02040503050406030204" pitchFamily="18" charset="0"/>
                                        </a:rPr>
                                        <m:t>1</m:t>
                                      </m:r>
                                    </m:sub>
                                  </m:sSub>
                                </m:den>
                              </m:f>
                              <m:sSub>
                                <m:sSubPr>
                                  <m:ctrlPr>
                                    <a:rPr lang="en-US" altLang="zh-CN" sz="2000" i="1">
                                      <a:solidFill>
                                        <a:srgbClr val="FF0000"/>
                                      </a:solidFill>
                                      <a:latin typeface="Cambria Math" panose="02040503050406030204" pitchFamily="18" charset="0"/>
                                    </a:rPr>
                                  </m:ctrlPr>
                                </m:sSubPr>
                                <m:e>
                                  <m:r>
                                    <a:rPr lang="en-US" altLang="zh-CN" sz="2000" i="1">
                                      <a:solidFill>
                                        <a:srgbClr val="FF0000"/>
                                      </a:solidFill>
                                      <a:latin typeface="Cambria Math" panose="02040503050406030204" pitchFamily="18" charset="0"/>
                                    </a:rPr>
                                    <m:t>𝑢</m:t>
                                  </m:r>
                                </m:e>
                                <m:sub>
                                  <m:r>
                                    <a:rPr lang="en-US" altLang="zh-CN" sz="2000" i="1">
                                      <a:solidFill>
                                        <a:srgbClr val="FF0000"/>
                                      </a:solidFill>
                                      <a:latin typeface="Cambria Math" panose="02040503050406030204" pitchFamily="18" charset="0"/>
                                    </a:rPr>
                                    <m:t>𝑥</m:t>
                                  </m:r>
                                  <m:r>
                                    <a:rPr lang="en-US" altLang="zh-CN" sz="2000" i="1">
                                      <a:solidFill>
                                        <a:srgbClr val="FF0000"/>
                                      </a:solidFill>
                                      <a:latin typeface="Cambria Math" panose="02040503050406030204" pitchFamily="18" charset="0"/>
                                    </a:rPr>
                                    <m:t>1</m:t>
                                  </m:r>
                                </m:sub>
                              </m:sSub>
                              <m:r>
                                <a:rPr lang="en-US" altLang="zh-CN" sz="2000" i="1">
                                  <a:solidFill>
                                    <a:srgbClr val="FF0000"/>
                                  </a:solidFill>
                                  <a:latin typeface="Cambria Math" panose="02040503050406030204" pitchFamily="18" charset="0"/>
                                </a:rPr>
                                <m:t>)</m:t>
                              </m:r>
                            </m:e>
                            <m:sup>
                              <m:r>
                                <a:rPr lang="en-US" altLang="zh-CN" sz="2000" b="0" i="1" smtClean="0">
                                  <a:solidFill>
                                    <a:srgbClr val="FF0000"/>
                                  </a:solidFill>
                                  <a:latin typeface="Cambria Math" panose="02040503050406030204" pitchFamily="18" charset="0"/>
                                </a:rPr>
                                <m:t>2</m:t>
                              </m:r>
                            </m:sup>
                          </m:sSup>
                          <m:sSup>
                            <m:sSupPr>
                              <m:ctrlPr>
                                <a:rPr lang="en-US" altLang="zh-CN" sz="2000" i="1">
                                  <a:solidFill>
                                    <a:srgbClr val="FF0000"/>
                                  </a:solidFill>
                                  <a:latin typeface="Cambria Math" panose="02040503050406030204" pitchFamily="18" charset="0"/>
                                </a:rPr>
                              </m:ctrlPr>
                            </m:sSupPr>
                            <m:e>
                              <m:r>
                                <a:rPr lang="en-US" altLang="zh-CN" sz="2000" b="0" i="1" smtClean="0">
                                  <a:solidFill>
                                    <a:srgbClr val="FF0000"/>
                                  </a:solidFill>
                                  <a:latin typeface="Cambria Math" panose="02040503050406030204" pitchFamily="18" charset="0"/>
                                </a:rPr>
                                <m:t>+</m:t>
                              </m:r>
                              <m:r>
                                <a:rPr lang="en-US" altLang="zh-CN" sz="2000" i="1">
                                  <a:solidFill>
                                    <a:srgbClr val="FF0000"/>
                                  </a:solidFill>
                                  <a:latin typeface="Cambria Math" panose="02040503050406030204" pitchFamily="18" charset="0"/>
                                </a:rPr>
                                <m:t>(</m:t>
                              </m:r>
                              <m:f>
                                <m:fPr>
                                  <m:ctrlPr>
                                    <a:rPr lang="en-US" altLang="zh-CN" sz="2000" i="1">
                                      <a:solidFill>
                                        <a:srgbClr val="FF0000"/>
                                      </a:solidFill>
                                      <a:latin typeface="Cambria Math" panose="02040503050406030204" pitchFamily="18" charset="0"/>
                                    </a:rPr>
                                  </m:ctrlPr>
                                </m:fPr>
                                <m:num>
                                  <m:r>
                                    <a:rPr lang="zh-CN" altLang="en-US" sz="2000" i="1">
                                      <a:solidFill>
                                        <a:srgbClr val="FF0000"/>
                                      </a:solidFill>
                                      <a:latin typeface="Cambria Math" panose="02040503050406030204" pitchFamily="18" charset="0"/>
                                    </a:rPr>
                                    <m:t>𝜕</m:t>
                                  </m:r>
                                  <m:r>
                                    <a:rPr lang="en-US" altLang="zh-CN" sz="2000" i="1">
                                      <a:solidFill>
                                        <a:srgbClr val="FF0000"/>
                                      </a:solidFill>
                                      <a:latin typeface="Cambria Math" panose="02040503050406030204" pitchFamily="18" charset="0"/>
                                    </a:rPr>
                                    <m:t>𝑓</m:t>
                                  </m:r>
                                </m:num>
                                <m:den>
                                  <m:r>
                                    <a:rPr lang="zh-CN" altLang="en-US" sz="2000" i="1">
                                      <a:solidFill>
                                        <a:srgbClr val="FF0000"/>
                                      </a:solidFill>
                                      <a:latin typeface="Cambria Math" panose="02040503050406030204" pitchFamily="18" charset="0"/>
                                    </a:rPr>
                                    <m:t>𝜕</m:t>
                                  </m:r>
                                  <m:sSub>
                                    <m:sSubPr>
                                      <m:ctrlPr>
                                        <a:rPr lang="en-US" altLang="zh-CN" sz="2000" i="1">
                                          <a:solidFill>
                                            <a:srgbClr val="FF0000"/>
                                          </a:solidFill>
                                          <a:latin typeface="Cambria Math" panose="02040503050406030204" pitchFamily="18" charset="0"/>
                                        </a:rPr>
                                      </m:ctrlPr>
                                    </m:sSubPr>
                                    <m:e>
                                      <m:r>
                                        <a:rPr lang="en-US" altLang="zh-CN" sz="2000" i="1">
                                          <a:solidFill>
                                            <a:srgbClr val="FF0000"/>
                                          </a:solidFill>
                                          <a:latin typeface="Cambria Math" panose="02040503050406030204" pitchFamily="18" charset="0"/>
                                        </a:rPr>
                                        <m:t>𝑥</m:t>
                                      </m:r>
                                    </m:e>
                                    <m:sub>
                                      <m:r>
                                        <a:rPr lang="en-US" altLang="zh-CN" sz="2000" b="0" i="1" smtClean="0">
                                          <a:solidFill>
                                            <a:srgbClr val="FF0000"/>
                                          </a:solidFill>
                                          <a:latin typeface="Cambria Math" panose="02040503050406030204" pitchFamily="18" charset="0"/>
                                        </a:rPr>
                                        <m:t>2</m:t>
                                      </m:r>
                                    </m:sub>
                                  </m:sSub>
                                </m:den>
                              </m:f>
                              <m:sSub>
                                <m:sSubPr>
                                  <m:ctrlPr>
                                    <a:rPr lang="en-US" altLang="zh-CN" sz="2000" i="1">
                                      <a:solidFill>
                                        <a:srgbClr val="FF0000"/>
                                      </a:solidFill>
                                      <a:latin typeface="Cambria Math" panose="02040503050406030204" pitchFamily="18" charset="0"/>
                                    </a:rPr>
                                  </m:ctrlPr>
                                </m:sSubPr>
                                <m:e>
                                  <m:r>
                                    <a:rPr lang="en-US" altLang="zh-CN" sz="2000" i="1">
                                      <a:solidFill>
                                        <a:srgbClr val="FF0000"/>
                                      </a:solidFill>
                                      <a:latin typeface="Cambria Math" panose="02040503050406030204" pitchFamily="18" charset="0"/>
                                    </a:rPr>
                                    <m:t>𝑢</m:t>
                                  </m:r>
                                </m:e>
                                <m:sub>
                                  <m:r>
                                    <a:rPr lang="en-US" altLang="zh-CN" sz="2000" i="1">
                                      <a:solidFill>
                                        <a:srgbClr val="FF0000"/>
                                      </a:solidFill>
                                      <a:latin typeface="Cambria Math" panose="02040503050406030204" pitchFamily="18" charset="0"/>
                                    </a:rPr>
                                    <m:t>𝑥</m:t>
                                  </m:r>
                                  <m:r>
                                    <a:rPr lang="en-US" altLang="zh-CN" sz="2000" b="0" i="1" smtClean="0">
                                      <a:solidFill>
                                        <a:srgbClr val="FF0000"/>
                                      </a:solidFill>
                                      <a:latin typeface="Cambria Math" panose="02040503050406030204" pitchFamily="18" charset="0"/>
                                    </a:rPr>
                                    <m:t>2</m:t>
                                  </m:r>
                                </m:sub>
                              </m:sSub>
                              <m:r>
                                <a:rPr lang="en-US" altLang="zh-CN" sz="2000" i="1">
                                  <a:solidFill>
                                    <a:srgbClr val="FF0000"/>
                                  </a:solidFill>
                                  <a:latin typeface="Cambria Math" panose="02040503050406030204" pitchFamily="18" charset="0"/>
                                </a:rPr>
                                <m:t>)</m:t>
                              </m:r>
                            </m:e>
                            <m:sup>
                              <m:r>
                                <a:rPr lang="en-US" altLang="zh-CN" sz="2000" i="1">
                                  <a:solidFill>
                                    <a:srgbClr val="FF0000"/>
                                  </a:solidFill>
                                  <a:latin typeface="Cambria Math" panose="02040503050406030204" pitchFamily="18" charset="0"/>
                                </a:rPr>
                                <m:t>2</m:t>
                              </m:r>
                            </m:sup>
                          </m:sSup>
                          <m:r>
                            <a:rPr lang="en-US" altLang="zh-CN" sz="2000" b="0" i="1" smtClean="0">
                              <a:solidFill>
                                <a:srgbClr val="FF0000"/>
                              </a:solidFill>
                              <a:latin typeface="Cambria Math" panose="02040503050406030204" pitchFamily="18" charset="0"/>
                            </a:rPr>
                            <m:t>+…</m:t>
                          </m:r>
                          <m:sSup>
                            <m:sSupPr>
                              <m:ctrlPr>
                                <a:rPr lang="en-US" altLang="zh-CN" sz="2000" i="1">
                                  <a:solidFill>
                                    <a:srgbClr val="FF0000"/>
                                  </a:solidFill>
                                  <a:latin typeface="Cambria Math" panose="02040503050406030204" pitchFamily="18" charset="0"/>
                                </a:rPr>
                              </m:ctrlPr>
                            </m:sSupPr>
                            <m:e>
                              <m:r>
                                <a:rPr lang="en-US" altLang="zh-CN" sz="2000" i="1">
                                  <a:solidFill>
                                    <a:srgbClr val="FF0000"/>
                                  </a:solidFill>
                                  <a:latin typeface="Cambria Math" panose="02040503050406030204" pitchFamily="18" charset="0"/>
                                </a:rPr>
                                <m:t>(</m:t>
                              </m:r>
                              <m:f>
                                <m:fPr>
                                  <m:ctrlPr>
                                    <a:rPr lang="en-US" altLang="zh-CN" sz="2000" i="1">
                                      <a:solidFill>
                                        <a:srgbClr val="FF0000"/>
                                      </a:solidFill>
                                      <a:latin typeface="Cambria Math" panose="02040503050406030204" pitchFamily="18" charset="0"/>
                                    </a:rPr>
                                  </m:ctrlPr>
                                </m:fPr>
                                <m:num>
                                  <m:r>
                                    <a:rPr lang="zh-CN" altLang="en-US" sz="2000" i="1">
                                      <a:solidFill>
                                        <a:srgbClr val="FF0000"/>
                                      </a:solidFill>
                                      <a:latin typeface="Cambria Math" panose="02040503050406030204" pitchFamily="18" charset="0"/>
                                    </a:rPr>
                                    <m:t>𝜕</m:t>
                                  </m:r>
                                  <m:r>
                                    <a:rPr lang="en-US" altLang="zh-CN" sz="2000" i="1">
                                      <a:solidFill>
                                        <a:srgbClr val="FF0000"/>
                                      </a:solidFill>
                                      <a:latin typeface="Cambria Math" panose="02040503050406030204" pitchFamily="18" charset="0"/>
                                    </a:rPr>
                                    <m:t>𝑓</m:t>
                                  </m:r>
                                </m:num>
                                <m:den>
                                  <m:r>
                                    <a:rPr lang="zh-CN" altLang="en-US" sz="2000" i="1">
                                      <a:solidFill>
                                        <a:srgbClr val="FF0000"/>
                                      </a:solidFill>
                                      <a:latin typeface="Cambria Math" panose="02040503050406030204" pitchFamily="18" charset="0"/>
                                    </a:rPr>
                                    <m:t>𝜕</m:t>
                                  </m:r>
                                  <m:sSub>
                                    <m:sSubPr>
                                      <m:ctrlPr>
                                        <a:rPr lang="en-US" altLang="zh-CN" sz="2000" i="1">
                                          <a:solidFill>
                                            <a:srgbClr val="FF0000"/>
                                          </a:solidFill>
                                          <a:latin typeface="Cambria Math" panose="02040503050406030204" pitchFamily="18" charset="0"/>
                                        </a:rPr>
                                      </m:ctrlPr>
                                    </m:sSubPr>
                                    <m:e>
                                      <m:r>
                                        <a:rPr lang="en-US" altLang="zh-CN" sz="2000" i="1">
                                          <a:solidFill>
                                            <a:srgbClr val="FF0000"/>
                                          </a:solidFill>
                                          <a:latin typeface="Cambria Math" panose="02040503050406030204" pitchFamily="18" charset="0"/>
                                        </a:rPr>
                                        <m:t>𝑥</m:t>
                                      </m:r>
                                    </m:e>
                                    <m:sub>
                                      <m:r>
                                        <a:rPr lang="en-US" altLang="zh-CN" sz="2000" b="0" i="1" smtClean="0">
                                          <a:solidFill>
                                            <a:srgbClr val="FF0000"/>
                                          </a:solidFill>
                                          <a:latin typeface="Cambria Math" panose="02040503050406030204" pitchFamily="18" charset="0"/>
                                        </a:rPr>
                                        <m:t>𝑛</m:t>
                                      </m:r>
                                    </m:sub>
                                  </m:sSub>
                                </m:den>
                              </m:f>
                              <m:sSub>
                                <m:sSubPr>
                                  <m:ctrlPr>
                                    <a:rPr lang="en-US" altLang="zh-CN" sz="2000" i="1">
                                      <a:solidFill>
                                        <a:srgbClr val="FF0000"/>
                                      </a:solidFill>
                                      <a:latin typeface="Cambria Math" panose="02040503050406030204" pitchFamily="18" charset="0"/>
                                    </a:rPr>
                                  </m:ctrlPr>
                                </m:sSubPr>
                                <m:e>
                                  <m:r>
                                    <a:rPr lang="en-US" altLang="zh-CN" sz="2000" i="1">
                                      <a:solidFill>
                                        <a:srgbClr val="FF0000"/>
                                      </a:solidFill>
                                      <a:latin typeface="Cambria Math" panose="02040503050406030204" pitchFamily="18" charset="0"/>
                                    </a:rPr>
                                    <m:t>𝑢</m:t>
                                  </m:r>
                                </m:e>
                                <m:sub>
                                  <m:r>
                                    <a:rPr lang="en-US" altLang="zh-CN" sz="2000" i="1">
                                      <a:solidFill>
                                        <a:srgbClr val="FF0000"/>
                                      </a:solidFill>
                                      <a:latin typeface="Cambria Math" panose="02040503050406030204" pitchFamily="18" charset="0"/>
                                    </a:rPr>
                                    <m:t>𝑥</m:t>
                                  </m:r>
                                  <m:r>
                                    <a:rPr lang="en-US" altLang="zh-CN" sz="2000" b="0" i="1" smtClean="0">
                                      <a:solidFill>
                                        <a:srgbClr val="FF0000"/>
                                      </a:solidFill>
                                      <a:latin typeface="Cambria Math" panose="02040503050406030204" pitchFamily="18" charset="0"/>
                                    </a:rPr>
                                    <m:t>𝑛</m:t>
                                  </m:r>
                                </m:sub>
                              </m:sSub>
                              <m:r>
                                <a:rPr lang="en-US" altLang="zh-CN" sz="2000" i="1">
                                  <a:solidFill>
                                    <a:srgbClr val="FF0000"/>
                                  </a:solidFill>
                                  <a:latin typeface="Cambria Math" panose="02040503050406030204" pitchFamily="18" charset="0"/>
                                </a:rPr>
                                <m:t>)</m:t>
                              </m:r>
                            </m:e>
                            <m:sup>
                              <m:r>
                                <a:rPr lang="en-US" altLang="zh-CN" sz="2000" i="1">
                                  <a:solidFill>
                                    <a:srgbClr val="FF0000"/>
                                  </a:solidFill>
                                  <a:latin typeface="Cambria Math" panose="02040503050406030204" pitchFamily="18" charset="0"/>
                                </a:rPr>
                                <m:t>2</m:t>
                              </m:r>
                            </m:sup>
                          </m:sSup>
                        </m:e>
                      </m:rad>
                    </m:oMath>
                  </m:oMathPara>
                </a14:m>
                <a:endParaRPr lang="zh-CN" altLang="en-US" sz="2000" dirty="0">
                  <a:solidFill>
                    <a:srgbClr val="FF0000"/>
                  </a:solidFill>
                </a:endParaRPr>
              </a:p>
            </p:txBody>
          </p:sp>
        </mc:Choice>
        <mc:Fallback>
          <p:sp>
            <p:nvSpPr>
              <p:cNvPr id="30" name="文本框 29"/>
              <p:cNvSpPr txBox="1">
                <a:spLocks noRot="1" noChangeAspect="1" noMove="1" noResize="1" noEditPoints="1" noAdjustHandles="1" noChangeArrowheads="1" noChangeShapeType="1" noTextEdit="1"/>
              </p:cNvSpPr>
              <p:nvPr/>
            </p:nvSpPr>
            <p:spPr>
              <a:xfrm>
                <a:off x="1392684" y="2273383"/>
                <a:ext cx="5523312" cy="1001684"/>
              </a:xfrm>
              <a:prstGeom prst="rect">
                <a:avLst/>
              </a:prstGeom>
              <a:blipFill rotWithShape="1">
                <a:blip r:embed="rId3"/>
                <a:stretch>
                  <a:fillRect l="-2" t="-8" r="4" b="37"/>
                </a:stretch>
              </a:blipFill>
            </p:spPr>
            <p:txBody>
              <a:bodyPr/>
              <a:lstStyle/>
              <a:p>
                <a:r>
                  <a:rPr lang="zh-CN" altLang="en-US">
                    <a:noFill/>
                  </a:rPr>
                  <a:t> </a:t>
                </a:r>
              </a:p>
            </p:txBody>
          </p:sp>
        </mc:Fallback>
      </mc:AlternateContent>
      <p:sp>
        <p:nvSpPr>
          <p:cNvPr id="31" name="文本框 30"/>
          <p:cNvSpPr txBox="1"/>
          <p:nvPr/>
        </p:nvSpPr>
        <p:spPr>
          <a:xfrm>
            <a:off x="6821227" y="2281936"/>
            <a:ext cx="2227473" cy="1249701"/>
          </a:xfrm>
          <a:prstGeom prst="rect">
            <a:avLst/>
          </a:prstGeom>
          <a:noFill/>
        </p:spPr>
        <p:txBody>
          <a:bodyPr wrap="square" rtlCol="0">
            <a:spAutoFit/>
          </a:bodyPr>
          <a:lstStyle/>
          <a:p>
            <a:pPr algn="ctr">
              <a:lnSpc>
                <a:spcPct val="150000"/>
              </a:lnSpc>
            </a:pPr>
            <a:r>
              <a:rPr lang="zh-CN" altLang="en-US" dirty="0"/>
              <a:t>和差形式函数</a:t>
            </a:r>
            <a:endParaRPr lang="en-US" altLang="zh-CN" dirty="0"/>
          </a:p>
          <a:p>
            <a:pPr algn="ctr">
              <a:lnSpc>
                <a:spcPct val="150000"/>
              </a:lnSpc>
            </a:pPr>
            <a:r>
              <a:rPr lang="zh-CN" altLang="en-US" sz="1600" dirty="0">
                <a:latin typeface="Cambria Math" panose="02040503050406030204" pitchFamily="18" charset="0"/>
              </a:rPr>
              <a:t>（类似全微分的计算）</a:t>
            </a:r>
            <a:endParaRPr lang="en-US" altLang="zh-CN" sz="1600" dirty="0">
              <a:latin typeface="Cambria Math" panose="02040503050406030204" pitchFamily="18" charset="0"/>
            </a:endParaRPr>
          </a:p>
          <a:p>
            <a:pPr algn="ctr">
              <a:lnSpc>
                <a:spcPct val="150000"/>
              </a:lnSpc>
            </a:pPr>
            <a:endParaRPr lang="en-US" altLang="zh-CN" dirty="0"/>
          </a:p>
        </p:txBody>
      </p:sp>
      <mc:AlternateContent xmlns:mc="http://schemas.openxmlformats.org/markup-compatibility/2006">
        <mc:Choice xmlns:a14="http://schemas.microsoft.com/office/drawing/2010/main" Requires="a14">
          <p:sp>
            <p:nvSpPr>
              <p:cNvPr id="32" name="文本框 31"/>
              <p:cNvSpPr txBox="1"/>
              <p:nvPr/>
            </p:nvSpPr>
            <p:spPr>
              <a:xfrm>
                <a:off x="1545161" y="3315547"/>
                <a:ext cx="5990654" cy="1001684"/>
              </a:xfrm>
              <a:prstGeom prst="rect">
                <a:avLst/>
              </a:prstGeom>
              <a:noFill/>
            </p:spPr>
            <p:txBody>
              <a:bodyPr wrap="square">
                <a:spAutoFit/>
              </a:bodyPr>
              <a:lstStyle/>
              <a:p>
                <a14:m>
                  <m:oMathPara xmlns:m="http://schemas.openxmlformats.org/officeDocument/2006/math">
                    <m:oMathParaPr>
                      <m:jc m:val="centerGroup"/>
                    </m:oMathParaPr>
                    <m:oMath xmlns:m="http://schemas.openxmlformats.org/officeDocument/2006/math">
                      <m:f>
                        <m:fPr>
                          <m:ctrlPr>
                            <a:rPr lang="en-US" altLang="zh-CN" sz="2000" b="0" i="1" smtClean="0">
                              <a:latin typeface="Cambria Math" panose="02040503050406030204" pitchFamily="18" charset="0"/>
                            </a:rPr>
                          </m:ctrlPr>
                        </m:fPr>
                        <m:num>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𝑢</m:t>
                              </m:r>
                            </m:e>
                            <m:sub>
                              <m:r>
                                <a:rPr lang="en-US" altLang="zh-CN" sz="2000" i="1">
                                  <a:latin typeface="Cambria Math" panose="02040503050406030204" pitchFamily="18" charset="0"/>
                                </a:rPr>
                                <m:t>𝑦</m:t>
                              </m:r>
                            </m:sub>
                          </m:sSub>
                        </m:num>
                        <m:den>
                          <m:r>
                            <a:rPr lang="en-US" altLang="zh-CN" sz="2000" b="0" i="1" smtClean="0">
                              <a:latin typeface="Cambria Math" panose="02040503050406030204" pitchFamily="18" charset="0"/>
                            </a:rPr>
                            <m:t>𝑦</m:t>
                          </m:r>
                        </m:den>
                      </m:f>
                      <m:r>
                        <a:rPr lang="en-US" altLang="zh-CN" sz="2000" b="0" i="1" smtClean="0">
                          <a:latin typeface="Cambria Math" panose="02040503050406030204" pitchFamily="18" charset="0"/>
                        </a:rPr>
                        <m:t>=</m:t>
                      </m:r>
                      <m:rad>
                        <m:radPr>
                          <m:degHide m:val="on"/>
                          <m:ctrlPr>
                            <a:rPr lang="en-US" altLang="zh-CN" sz="2000" b="0" i="1" smtClean="0">
                              <a:latin typeface="Cambria Math" panose="02040503050406030204" pitchFamily="18" charset="0"/>
                            </a:rPr>
                          </m:ctrlPr>
                        </m:radPr>
                        <m:deg/>
                        <m:e>
                          <m:sSup>
                            <m:sSupPr>
                              <m:ctrlPr>
                                <a:rPr lang="en-US" altLang="zh-CN" sz="2000" i="1" smtClean="0">
                                  <a:latin typeface="Cambria Math" panose="02040503050406030204" pitchFamily="18" charset="0"/>
                                </a:rPr>
                              </m:ctrlPr>
                            </m:sSupPr>
                            <m:e>
                              <m:r>
                                <a:rPr lang="en-US" altLang="zh-CN" sz="2000" i="1">
                                  <a:latin typeface="Cambria Math" panose="02040503050406030204" pitchFamily="18" charset="0"/>
                                </a:rPr>
                                <m:t>(</m:t>
                              </m:r>
                              <m:f>
                                <m:fPr>
                                  <m:ctrlPr>
                                    <a:rPr lang="en-US" altLang="zh-CN" sz="2000" i="1" smtClean="0">
                                      <a:latin typeface="Cambria Math" panose="02040503050406030204" pitchFamily="18" charset="0"/>
                                    </a:rPr>
                                  </m:ctrlPr>
                                </m:fPr>
                                <m:num>
                                  <m:r>
                                    <a:rPr lang="en-US" altLang="zh-CN" sz="2000" b="0" i="1" smtClean="0">
                                      <a:latin typeface="Cambria Math" panose="02040503050406030204" pitchFamily="18" charset="0"/>
                                    </a:rPr>
                                    <m:t>1</m:t>
                                  </m:r>
                                </m:num>
                                <m:den>
                                  <m:r>
                                    <a:rPr lang="en-US" altLang="zh-CN" sz="2000" b="0" i="1" smtClean="0">
                                      <a:latin typeface="Cambria Math" panose="02040503050406030204" pitchFamily="18" charset="0"/>
                                    </a:rPr>
                                    <m:t>𝑦</m:t>
                                  </m:r>
                                </m:den>
                              </m:f>
                              <m:f>
                                <m:fPr>
                                  <m:ctrlPr>
                                    <a:rPr lang="en-US" altLang="zh-CN" sz="2000" i="1">
                                      <a:latin typeface="Cambria Math" panose="02040503050406030204" pitchFamily="18" charset="0"/>
                                    </a:rPr>
                                  </m:ctrlPr>
                                </m:fPr>
                                <m:num>
                                  <m:r>
                                    <a:rPr lang="zh-CN" altLang="en-US" sz="2000" i="1">
                                      <a:latin typeface="Cambria Math" panose="02040503050406030204" pitchFamily="18" charset="0"/>
                                    </a:rPr>
                                    <m:t>𝜕</m:t>
                                  </m:r>
                                  <m:r>
                                    <a:rPr lang="en-US" altLang="zh-CN" sz="2000" i="1">
                                      <a:latin typeface="Cambria Math" panose="02040503050406030204" pitchFamily="18" charset="0"/>
                                    </a:rPr>
                                    <m:t>𝑓</m:t>
                                  </m:r>
                                </m:num>
                                <m:den>
                                  <m:r>
                                    <a:rPr lang="zh-CN" altLang="en-US" sz="2000"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𝑥</m:t>
                                      </m:r>
                                    </m:e>
                                    <m:sub>
                                      <m:r>
                                        <a:rPr lang="en-US" altLang="zh-CN" sz="2000" i="1">
                                          <a:latin typeface="Cambria Math" panose="02040503050406030204" pitchFamily="18" charset="0"/>
                                        </a:rPr>
                                        <m:t>1</m:t>
                                      </m:r>
                                    </m:sub>
                                  </m:sSub>
                                </m:den>
                              </m:f>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𝑢</m:t>
                                  </m:r>
                                </m:e>
                                <m:sub>
                                  <m:r>
                                    <a:rPr lang="en-US" altLang="zh-CN" sz="2000" i="1">
                                      <a:latin typeface="Cambria Math" panose="02040503050406030204" pitchFamily="18" charset="0"/>
                                    </a:rPr>
                                    <m:t>𝑥</m:t>
                                  </m:r>
                                  <m:r>
                                    <a:rPr lang="en-US" altLang="zh-CN" sz="2000" i="1">
                                      <a:latin typeface="Cambria Math" panose="02040503050406030204" pitchFamily="18" charset="0"/>
                                    </a:rPr>
                                    <m:t>1</m:t>
                                  </m:r>
                                </m:sub>
                              </m:sSub>
                              <m:r>
                                <a:rPr lang="en-US" altLang="zh-CN" sz="2000" i="1">
                                  <a:latin typeface="Cambria Math" panose="02040503050406030204" pitchFamily="18" charset="0"/>
                                </a:rPr>
                                <m:t>)</m:t>
                              </m:r>
                            </m:e>
                            <m:sup>
                              <m:r>
                                <a:rPr lang="en-US" altLang="zh-CN" sz="2000" b="0" i="1" smtClean="0">
                                  <a:latin typeface="Cambria Math" panose="02040503050406030204" pitchFamily="18" charset="0"/>
                                </a:rPr>
                                <m:t>2</m:t>
                              </m:r>
                            </m:sup>
                          </m:sSup>
                          <m:sSup>
                            <m:sSupPr>
                              <m:ctrlPr>
                                <a:rPr lang="en-US" altLang="zh-CN" sz="2000" i="1">
                                  <a:latin typeface="Cambria Math" panose="02040503050406030204" pitchFamily="18" charset="0"/>
                                </a:rPr>
                              </m:ctrlPr>
                            </m:sSupPr>
                            <m:e>
                              <m:r>
                                <a:rPr lang="en-US" altLang="zh-CN" sz="2000" b="0" i="1" smtClean="0">
                                  <a:latin typeface="Cambria Math" panose="02040503050406030204" pitchFamily="18" charset="0"/>
                                </a:rPr>
                                <m:t>+</m:t>
                              </m:r>
                              <m:r>
                                <a:rPr lang="en-US" altLang="zh-CN" sz="2000" i="1">
                                  <a:latin typeface="Cambria Math" panose="02040503050406030204" pitchFamily="18" charset="0"/>
                                </a:rPr>
                                <m:t>(</m:t>
                              </m:r>
                              <m:f>
                                <m:fPr>
                                  <m:ctrlPr>
                                    <a:rPr lang="en-US" altLang="zh-CN" sz="2000" i="1">
                                      <a:latin typeface="Cambria Math" panose="02040503050406030204" pitchFamily="18" charset="0"/>
                                    </a:rPr>
                                  </m:ctrlPr>
                                </m:fPr>
                                <m:num>
                                  <m:r>
                                    <a:rPr lang="en-US" altLang="zh-CN" sz="2000" i="1">
                                      <a:latin typeface="Cambria Math" panose="02040503050406030204" pitchFamily="18" charset="0"/>
                                    </a:rPr>
                                    <m:t>1</m:t>
                                  </m:r>
                                </m:num>
                                <m:den>
                                  <m:r>
                                    <a:rPr lang="en-US" altLang="zh-CN" sz="2000" i="1">
                                      <a:latin typeface="Cambria Math" panose="02040503050406030204" pitchFamily="18" charset="0"/>
                                    </a:rPr>
                                    <m:t>𝑦</m:t>
                                  </m:r>
                                </m:den>
                              </m:f>
                              <m:f>
                                <m:fPr>
                                  <m:ctrlPr>
                                    <a:rPr lang="en-US" altLang="zh-CN" sz="2000" i="1">
                                      <a:latin typeface="Cambria Math" panose="02040503050406030204" pitchFamily="18" charset="0"/>
                                    </a:rPr>
                                  </m:ctrlPr>
                                </m:fPr>
                                <m:num>
                                  <m:r>
                                    <a:rPr lang="zh-CN" altLang="en-US" sz="2000" i="1">
                                      <a:latin typeface="Cambria Math" panose="02040503050406030204" pitchFamily="18" charset="0"/>
                                    </a:rPr>
                                    <m:t>𝜕</m:t>
                                  </m:r>
                                  <m:r>
                                    <a:rPr lang="en-US" altLang="zh-CN" sz="2000" i="1">
                                      <a:latin typeface="Cambria Math" panose="02040503050406030204" pitchFamily="18" charset="0"/>
                                    </a:rPr>
                                    <m:t>𝑓</m:t>
                                  </m:r>
                                </m:num>
                                <m:den>
                                  <m:r>
                                    <a:rPr lang="zh-CN" altLang="en-US" sz="2000"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𝑥</m:t>
                                      </m:r>
                                    </m:e>
                                    <m:sub>
                                      <m:r>
                                        <a:rPr lang="en-US" altLang="zh-CN" sz="2000" b="0" i="1" smtClean="0">
                                          <a:latin typeface="Cambria Math" panose="02040503050406030204" pitchFamily="18" charset="0"/>
                                        </a:rPr>
                                        <m:t>2</m:t>
                                      </m:r>
                                    </m:sub>
                                  </m:sSub>
                                </m:den>
                              </m:f>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𝑢</m:t>
                                  </m:r>
                                </m:e>
                                <m:sub>
                                  <m:r>
                                    <a:rPr lang="en-US" altLang="zh-CN" sz="2000" i="1">
                                      <a:latin typeface="Cambria Math" panose="02040503050406030204" pitchFamily="18" charset="0"/>
                                    </a:rPr>
                                    <m:t>𝑥</m:t>
                                  </m:r>
                                  <m:r>
                                    <a:rPr lang="en-US" altLang="zh-CN" sz="2000" b="0" i="1" smtClean="0">
                                      <a:latin typeface="Cambria Math" panose="02040503050406030204" pitchFamily="18" charset="0"/>
                                    </a:rPr>
                                    <m:t>2</m:t>
                                  </m:r>
                                </m:sub>
                              </m:sSub>
                              <m:r>
                                <a:rPr lang="en-US" altLang="zh-CN" sz="2000" i="1">
                                  <a:latin typeface="Cambria Math" panose="02040503050406030204" pitchFamily="18" charset="0"/>
                                </a:rPr>
                                <m:t>)</m:t>
                              </m:r>
                            </m:e>
                            <m:sup>
                              <m:r>
                                <a:rPr lang="en-US" altLang="zh-CN" sz="2000" i="1">
                                  <a:latin typeface="Cambria Math" panose="02040503050406030204" pitchFamily="18" charset="0"/>
                                </a:rPr>
                                <m:t>2</m:t>
                              </m:r>
                            </m:sup>
                          </m:sSup>
                          <m:r>
                            <a:rPr lang="en-US" altLang="zh-CN" sz="2000" b="0" i="1" smtClean="0">
                              <a:latin typeface="Cambria Math" panose="02040503050406030204" pitchFamily="18" charset="0"/>
                            </a:rPr>
                            <m:t>+…</m:t>
                          </m:r>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m:t>
                              </m:r>
                              <m:f>
                                <m:fPr>
                                  <m:ctrlPr>
                                    <a:rPr lang="en-US" altLang="zh-CN" sz="2000" i="1">
                                      <a:latin typeface="Cambria Math" panose="02040503050406030204" pitchFamily="18" charset="0"/>
                                    </a:rPr>
                                  </m:ctrlPr>
                                </m:fPr>
                                <m:num>
                                  <m:r>
                                    <a:rPr lang="en-US" altLang="zh-CN" sz="2000" i="1">
                                      <a:latin typeface="Cambria Math" panose="02040503050406030204" pitchFamily="18" charset="0"/>
                                    </a:rPr>
                                    <m:t>1</m:t>
                                  </m:r>
                                </m:num>
                                <m:den>
                                  <m:r>
                                    <a:rPr lang="en-US" altLang="zh-CN" sz="2000" i="1">
                                      <a:latin typeface="Cambria Math" panose="02040503050406030204" pitchFamily="18" charset="0"/>
                                    </a:rPr>
                                    <m:t>𝑦</m:t>
                                  </m:r>
                                </m:den>
                              </m:f>
                              <m:f>
                                <m:fPr>
                                  <m:ctrlPr>
                                    <a:rPr lang="en-US" altLang="zh-CN" sz="2000" i="1">
                                      <a:latin typeface="Cambria Math" panose="02040503050406030204" pitchFamily="18" charset="0"/>
                                    </a:rPr>
                                  </m:ctrlPr>
                                </m:fPr>
                                <m:num>
                                  <m:r>
                                    <a:rPr lang="zh-CN" altLang="en-US" sz="2000" i="1">
                                      <a:latin typeface="Cambria Math" panose="02040503050406030204" pitchFamily="18" charset="0"/>
                                    </a:rPr>
                                    <m:t>𝜕</m:t>
                                  </m:r>
                                  <m:r>
                                    <a:rPr lang="en-US" altLang="zh-CN" sz="2000" i="1">
                                      <a:latin typeface="Cambria Math" panose="02040503050406030204" pitchFamily="18" charset="0"/>
                                    </a:rPr>
                                    <m:t>𝑓</m:t>
                                  </m:r>
                                </m:num>
                                <m:den>
                                  <m:r>
                                    <a:rPr lang="zh-CN" altLang="en-US" sz="2000"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𝑥</m:t>
                                      </m:r>
                                    </m:e>
                                    <m:sub>
                                      <m:r>
                                        <a:rPr lang="en-US" altLang="zh-CN" sz="2000" b="0" i="1" smtClean="0">
                                          <a:latin typeface="Cambria Math" panose="02040503050406030204" pitchFamily="18" charset="0"/>
                                        </a:rPr>
                                        <m:t>𝑛</m:t>
                                      </m:r>
                                    </m:sub>
                                  </m:sSub>
                                </m:den>
                              </m:f>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𝑢</m:t>
                                  </m:r>
                                </m:e>
                                <m:sub>
                                  <m:r>
                                    <a:rPr lang="en-US" altLang="zh-CN" sz="2000" i="1">
                                      <a:latin typeface="Cambria Math" panose="02040503050406030204" pitchFamily="18" charset="0"/>
                                    </a:rPr>
                                    <m:t>𝑥</m:t>
                                  </m:r>
                                  <m:r>
                                    <a:rPr lang="en-US" altLang="zh-CN" sz="2000" b="0" i="1" smtClean="0">
                                      <a:latin typeface="Cambria Math" panose="02040503050406030204" pitchFamily="18" charset="0"/>
                                    </a:rPr>
                                    <m:t>𝑛</m:t>
                                  </m:r>
                                </m:sub>
                              </m:sSub>
                              <m:r>
                                <a:rPr lang="en-US" altLang="zh-CN" sz="2000" i="1">
                                  <a:latin typeface="Cambria Math" panose="02040503050406030204" pitchFamily="18" charset="0"/>
                                </a:rPr>
                                <m:t>)</m:t>
                              </m:r>
                            </m:e>
                            <m:sup>
                              <m:r>
                                <a:rPr lang="en-US" altLang="zh-CN" sz="2000" i="1">
                                  <a:latin typeface="Cambria Math" panose="02040503050406030204" pitchFamily="18" charset="0"/>
                                </a:rPr>
                                <m:t>2</m:t>
                              </m:r>
                            </m:sup>
                          </m:sSup>
                        </m:e>
                      </m:rad>
                    </m:oMath>
                  </m:oMathPara>
                </a14:m>
                <a:endParaRPr lang="zh-CN" altLang="en-US" sz="2000" dirty="0"/>
              </a:p>
            </p:txBody>
          </p:sp>
        </mc:Choice>
        <mc:Fallback>
          <p:sp>
            <p:nvSpPr>
              <p:cNvPr id="32" name="文本框 31"/>
              <p:cNvSpPr txBox="1">
                <a:spLocks noRot="1" noChangeAspect="1" noMove="1" noResize="1" noEditPoints="1" noAdjustHandles="1" noChangeArrowheads="1" noChangeShapeType="1" noTextEdit="1"/>
              </p:cNvSpPr>
              <p:nvPr/>
            </p:nvSpPr>
            <p:spPr>
              <a:xfrm>
                <a:off x="1545161" y="3315547"/>
                <a:ext cx="5990654" cy="1001684"/>
              </a:xfrm>
              <a:prstGeom prst="rect">
                <a:avLst/>
              </a:prstGeom>
              <a:blipFill rotWithShape="1">
                <a:blip r:embed="rId4"/>
                <a:stretch>
                  <a:fillRect l="-3" t="-21" r="5" b="50"/>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3" name="文本框 32"/>
              <p:cNvSpPr txBox="1"/>
              <p:nvPr/>
            </p:nvSpPr>
            <p:spPr>
              <a:xfrm>
                <a:off x="1329331" y="4487981"/>
                <a:ext cx="6187788" cy="1001684"/>
              </a:xfrm>
              <a:prstGeom prst="rect">
                <a:avLst/>
              </a:prstGeom>
              <a:noFill/>
            </p:spPr>
            <p:txBody>
              <a:bodyPr wrap="square">
                <a:spAutoFit/>
              </a:bodyPr>
              <a:lstStyle/>
              <a:p>
                <a14:m>
                  <m:oMathPara xmlns:m="http://schemas.openxmlformats.org/officeDocument/2006/math">
                    <m:oMathParaPr>
                      <m:jc m:val="centerGroup"/>
                    </m:oMathParaPr>
                    <m:oMath xmlns:m="http://schemas.openxmlformats.org/officeDocument/2006/math">
                      <m:f>
                        <m:fPr>
                          <m:ctrlPr>
                            <a:rPr lang="en-US" altLang="zh-CN" sz="2000" i="1" smtClean="0">
                              <a:solidFill>
                                <a:srgbClr val="FF0000"/>
                              </a:solidFill>
                              <a:latin typeface="Cambria Math" panose="02040503050406030204" pitchFamily="18" charset="0"/>
                            </a:rPr>
                          </m:ctrlPr>
                        </m:fPr>
                        <m:num>
                          <m:sSub>
                            <m:sSubPr>
                              <m:ctrlPr>
                                <a:rPr lang="en-US" altLang="zh-CN" sz="2000" i="1">
                                  <a:solidFill>
                                    <a:srgbClr val="FF0000"/>
                                  </a:solidFill>
                                  <a:latin typeface="Cambria Math" panose="02040503050406030204" pitchFamily="18" charset="0"/>
                                </a:rPr>
                              </m:ctrlPr>
                            </m:sSubPr>
                            <m:e>
                              <m:r>
                                <a:rPr lang="en-US" altLang="zh-CN" sz="2000" i="1">
                                  <a:solidFill>
                                    <a:srgbClr val="FF0000"/>
                                  </a:solidFill>
                                  <a:latin typeface="Cambria Math" panose="02040503050406030204" pitchFamily="18" charset="0"/>
                                </a:rPr>
                                <m:t>𝑢</m:t>
                              </m:r>
                            </m:e>
                            <m:sub>
                              <m:r>
                                <a:rPr lang="en-US" altLang="zh-CN" sz="2000" i="1">
                                  <a:solidFill>
                                    <a:srgbClr val="FF0000"/>
                                  </a:solidFill>
                                  <a:latin typeface="Cambria Math" panose="02040503050406030204" pitchFamily="18" charset="0"/>
                                </a:rPr>
                                <m:t>𝑦</m:t>
                              </m:r>
                            </m:sub>
                          </m:sSub>
                        </m:num>
                        <m:den>
                          <m:r>
                            <a:rPr lang="en-US" altLang="zh-CN" sz="2000" i="1">
                              <a:solidFill>
                                <a:srgbClr val="FF0000"/>
                              </a:solidFill>
                              <a:latin typeface="Cambria Math" panose="02040503050406030204" pitchFamily="18" charset="0"/>
                            </a:rPr>
                            <m:t>𝑦</m:t>
                          </m:r>
                        </m:den>
                      </m:f>
                      <m:r>
                        <a:rPr lang="en-US" altLang="zh-CN" sz="2000" i="1">
                          <a:solidFill>
                            <a:srgbClr val="FF0000"/>
                          </a:solidFill>
                          <a:latin typeface="Cambria Math" panose="02040503050406030204" pitchFamily="18" charset="0"/>
                        </a:rPr>
                        <m:t>=</m:t>
                      </m:r>
                      <m:rad>
                        <m:radPr>
                          <m:degHide m:val="on"/>
                          <m:ctrlPr>
                            <a:rPr lang="en-US" altLang="zh-CN" sz="2000" b="0" i="1" smtClean="0">
                              <a:solidFill>
                                <a:srgbClr val="FF0000"/>
                              </a:solidFill>
                              <a:latin typeface="Cambria Math" panose="02040503050406030204" pitchFamily="18" charset="0"/>
                            </a:rPr>
                          </m:ctrlPr>
                        </m:radPr>
                        <m:deg/>
                        <m:e>
                          <m:sSup>
                            <m:sSupPr>
                              <m:ctrlPr>
                                <a:rPr lang="en-US" altLang="zh-CN" sz="2000" i="1" smtClean="0">
                                  <a:solidFill>
                                    <a:srgbClr val="FF0000"/>
                                  </a:solidFill>
                                  <a:latin typeface="Cambria Math" panose="02040503050406030204" pitchFamily="18" charset="0"/>
                                </a:rPr>
                              </m:ctrlPr>
                            </m:sSupPr>
                            <m:e>
                              <m:r>
                                <a:rPr lang="en-US" altLang="zh-CN" sz="2000" i="1">
                                  <a:solidFill>
                                    <a:srgbClr val="FF0000"/>
                                  </a:solidFill>
                                  <a:latin typeface="Cambria Math" panose="02040503050406030204" pitchFamily="18" charset="0"/>
                                </a:rPr>
                                <m:t>(</m:t>
                              </m:r>
                              <m:f>
                                <m:fPr>
                                  <m:ctrlPr>
                                    <a:rPr lang="en-US" altLang="zh-CN" sz="2000" i="1">
                                      <a:solidFill>
                                        <a:srgbClr val="FF0000"/>
                                      </a:solidFill>
                                      <a:latin typeface="Cambria Math" panose="02040503050406030204" pitchFamily="18" charset="0"/>
                                    </a:rPr>
                                  </m:ctrlPr>
                                </m:fPr>
                                <m:num>
                                  <m:r>
                                    <a:rPr lang="zh-CN" altLang="en-US" sz="2000" i="1">
                                      <a:solidFill>
                                        <a:srgbClr val="FF0000"/>
                                      </a:solidFill>
                                      <a:latin typeface="Cambria Math" panose="02040503050406030204" pitchFamily="18" charset="0"/>
                                    </a:rPr>
                                    <m:t>𝜕</m:t>
                                  </m:r>
                                  <m:r>
                                    <a:rPr lang="en-US" altLang="zh-CN" sz="2000" b="0" i="1" smtClean="0">
                                      <a:solidFill>
                                        <a:srgbClr val="FF0000"/>
                                      </a:solidFill>
                                      <a:latin typeface="Cambria Math" panose="02040503050406030204" pitchFamily="18" charset="0"/>
                                    </a:rPr>
                                    <m:t>𝑙𝑛</m:t>
                                  </m:r>
                                  <m:r>
                                    <a:rPr lang="en-US" altLang="zh-CN" sz="2000" i="1">
                                      <a:solidFill>
                                        <a:srgbClr val="FF0000"/>
                                      </a:solidFill>
                                      <a:latin typeface="Cambria Math" panose="02040503050406030204" pitchFamily="18" charset="0"/>
                                    </a:rPr>
                                    <m:t>𝑓</m:t>
                                  </m:r>
                                </m:num>
                                <m:den>
                                  <m:r>
                                    <a:rPr lang="zh-CN" altLang="en-US" sz="2000" i="1">
                                      <a:solidFill>
                                        <a:srgbClr val="FF0000"/>
                                      </a:solidFill>
                                      <a:latin typeface="Cambria Math" panose="02040503050406030204" pitchFamily="18" charset="0"/>
                                    </a:rPr>
                                    <m:t>𝜕</m:t>
                                  </m:r>
                                  <m:sSub>
                                    <m:sSubPr>
                                      <m:ctrlPr>
                                        <a:rPr lang="en-US" altLang="zh-CN" sz="2000" i="1">
                                          <a:solidFill>
                                            <a:srgbClr val="FF0000"/>
                                          </a:solidFill>
                                          <a:latin typeface="Cambria Math" panose="02040503050406030204" pitchFamily="18" charset="0"/>
                                        </a:rPr>
                                      </m:ctrlPr>
                                    </m:sSubPr>
                                    <m:e>
                                      <m:r>
                                        <a:rPr lang="en-US" altLang="zh-CN" sz="2000" i="1">
                                          <a:solidFill>
                                            <a:srgbClr val="FF0000"/>
                                          </a:solidFill>
                                          <a:latin typeface="Cambria Math" panose="02040503050406030204" pitchFamily="18" charset="0"/>
                                        </a:rPr>
                                        <m:t>𝑥</m:t>
                                      </m:r>
                                    </m:e>
                                    <m:sub>
                                      <m:r>
                                        <a:rPr lang="en-US" altLang="zh-CN" sz="2000" i="1">
                                          <a:solidFill>
                                            <a:srgbClr val="FF0000"/>
                                          </a:solidFill>
                                          <a:latin typeface="Cambria Math" panose="02040503050406030204" pitchFamily="18" charset="0"/>
                                        </a:rPr>
                                        <m:t>1</m:t>
                                      </m:r>
                                    </m:sub>
                                  </m:sSub>
                                </m:den>
                              </m:f>
                              <m:sSub>
                                <m:sSubPr>
                                  <m:ctrlPr>
                                    <a:rPr lang="en-US" altLang="zh-CN" sz="2000" i="1">
                                      <a:solidFill>
                                        <a:srgbClr val="FF0000"/>
                                      </a:solidFill>
                                      <a:latin typeface="Cambria Math" panose="02040503050406030204" pitchFamily="18" charset="0"/>
                                    </a:rPr>
                                  </m:ctrlPr>
                                </m:sSubPr>
                                <m:e>
                                  <m:r>
                                    <a:rPr lang="en-US" altLang="zh-CN" sz="2000" i="1">
                                      <a:solidFill>
                                        <a:srgbClr val="FF0000"/>
                                      </a:solidFill>
                                      <a:latin typeface="Cambria Math" panose="02040503050406030204" pitchFamily="18" charset="0"/>
                                    </a:rPr>
                                    <m:t>𝑢</m:t>
                                  </m:r>
                                </m:e>
                                <m:sub>
                                  <m:r>
                                    <a:rPr lang="en-US" altLang="zh-CN" sz="2000" i="1">
                                      <a:solidFill>
                                        <a:srgbClr val="FF0000"/>
                                      </a:solidFill>
                                      <a:latin typeface="Cambria Math" panose="02040503050406030204" pitchFamily="18" charset="0"/>
                                    </a:rPr>
                                    <m:t>𝑥</m:t>
                                  </m:r>
                                  <m:r>
                                    <a:rPr lang="en-US" altLang="zh-CN" sz="2000" i="1">
                                      <a:solidFill>
                                        <a:srgbClr val="FF0000"/>
                                      </a:solidFill>
                                      <a:latin typeface="Cambria Math" panose="02040503050406030204" pitchFamily="18" charset="0"/>
                                    </a:rPr>
                                    <m:t>1</m:t>
                                  </m:r>
                                </m:sub>
                              </m:sSub>
                              <m:r>
                                <a:rPr lang="en-US" altLang="zh-CN" sz="2000" i="1">
                                  <a:solidFill>
                                    <a:srgbClr val="FF0000"/>
                                  </a:solidFill>
                                  <a:latin typeface="Cambria Math" panose="02040503050406030204" pitchFamily="18" charset="0"/>
                                </a:rPr>
                                <m:t>)</m:t>
                              </m:r>
                            </m:e>
                            <m:sup>
                              <m:r>
                                <a:rPr lang="en-US" altLang="zh-CN" sz="2000" b="0" i="1" smtClean="0">
                                  <a:solidFill>
                                    <a:srgbClr val="FF0000"/>
                                  </a:solidFill>
                                  <a:latin typeface="Cambria Math" panose="02040503050406030204" pitchFamily="18" charset="0"/>
                                </a:rPr>
                                <m:t>2</m:t>
                              </m:r>
                            </m:sup>
                          </m:sSup>
                          <m:sSup>
                            <m:sSupPr>
                              <m:ctrlPr>
                                <a:rPr lang="en-US" altLang="zh-CN" sz="2000" i="1">
                                  <a:solidFill>
                                    <a:srgbClr val="FF0000"/>
                                  </a:solidFill>
                                  <a:latin typeface="Cambria Math" panose="02040503050406030204" pitchFamily="18" charset="0"/>
                                </a:rPr>
                              </m:ctrlPr>
                            </m:sSupPr>
                            <m:e>
                              <m:r>
                                <a:rPr lang="en-US" altLang="zh-CN" sz="2000" b="0" i="1" smtClean="0">
                                  <a:solidFill>
                                    <a:srgbClr val="FF0000"/>
                                  </a:solidFill>
                                  <a:latin typeface="Cambria Math" panose="02040503050406030204" pitchFamily="18" charset="0"/>
                                </a:rPr>
                                <m:t>+</m:t>
                              </m:r>
                              <m:r>
                                <a:rPr lang="en-US" altLang="zh-CN" sz="2000" i="1">
                                  <a:solidFill>
                                    <a:srgbClr val="FF0000"/>
                                  </a:solidFill>
                                  <a:latin typeface="Cambria Math" panose="02040503050406030204" pitchFamily="18" charset="0"/>
                                </a:rPr>
                                <m:t>(</m:t>
                              </m:r>
                              <m:f>
                                <m:fPr>
                                  <m:ctrlPr>
                                    <a:rPr lang="en-US" altLang="zh-CN" sz="2000" i="1">
                                      <a:solidFill>
                                        <a:srgbClr val="FF0000"/>
                                      </a:solidFill>
                                      <a:latin typeface="Cambria Math" panose="02040503050406030204" pitchFamily="18" charset="0"/>
                                    </a:rPr>
                                  </m:ctrlPr>
                                </m:fPr>
                                <m:num>
                                  <m:r>
                                    <a:rPr lang="zh-CN" altLang="en-US" sz="2000" i="1">
                                      <a:solidFill>
                                        <a:srgbClr val="FF0000"/>
                                      </a:solidFill>
                                      <a:latin typeface="Cambria Math" panose="02040503050406030204" pitchFamily="18" charset="0"/>
                                    </a:rPr>
                                    <m:t>𝜕</m:t>
                                  </m:r>
                                  <m:r>
                                    <a:rPr lang="en-US" altLang="zh-CN" sz="2000" b="0" i="1" smtClean="0">
                                      <a:solidFill>
                                        <a:srgbClr val="FF0000"/>
                                      </a:solidFill>
                                      <a:latin typeface="Cambria Math" panose="02040503050406030204" pitchFamily="18" charset="0"/>
                                    </a:rPr>
                                    <m:t>𝑙𝑛</m:t>
                                  </m:r>
                                  <m:r>
                                    <a:rPr lang="en-US" altLang="zh-CN" sz="2000" i="1">
                                      <a:solidFill>
                                        <a:srgbClr val="FF0000"/>
                                      </a:solidFill>
                                      <a:latin typeface="Cambria Math" panose="02040503050406030204" pitchFamily="18" charset="0"/>
                                    </a:rPr>
                                    <m:t>𝑓</m:t>
                                  </m:r>
                                </m:num>
                                <m:den>
                                  <m:r>
                                    <a:rPr lang="zh-CN" altLang="en-US" sz="2000" i="1">
                                      <a:solidFill>
                                        <a:srgbClr val="FF0000"/>
                                      </a:solidFill>
                                      <a:latin typeface="Cambria Math" panose="02040503050406030204" pitchFamily="18" charset="0"/>
                                    </a:rPr>
                                    <m:t>𝜕</m:t>
                                  </m:r>
                                  <m:sSub>
                                    <m:sSubPr>
                                      <m:ctrlPr>
                                        <a:rPr lang="en-US" altLang="zh-CN" sz="2000" i="1">
                                          <a:solidFill>
                                            <a:srgbClr val="FF0000"/>
                                          </a:solidFill>
                                          <a:latin typeface="Cambria Math" panose="02040503050406030204" pitchFamily="18" charset="0"/>
                                        </a:rPr>
                                      </m:ctrlPr>
                                    </m:sSubPr>
                                    <m:e>
                                      <m:r>
                                        <a:rPr lang="en-US" altLang="zh-CN" sz="2000" i="1">
                                          <a:solidFill>
                                            <a:srgbClr val="FF0000"/>
                                          </a:solidFill>
                                          <a:latin typeface="Cambria Math" panose="02040503050406030204" pitchFamily="18" charset="0"/>
                                        </a:rPr>
                                        <m:t>𝑥</m:t>
                                      </m:r>
                                    </m:e>
                                    <m:sub>
                                      <m:r>
                                        <a:rPr lang="en-US" altLang="zh-CN" sz="2000" b="0" i="1" smtClean="0">
                                          <a:solidFill>
                                            <a:srgbClr val="FF0000"/>
                                          </a:solidFill>
                                          <a:latin typeface="Cambria Math" panose="02040503050406030204" pitchFamily="18" charset="0"/>
                                        </a:rPr>
                                        <m:t>2</m:t>
                                      </m:r>
                                    </m:sub>
                                  </m:sSub>
                                </m:den>
                              </m:f>
                              <m:sSub>
                                <m:sSubPr>
                                  <m:ctrlPr>
                                    <a:rPr lang="en-US" altLang="zh-CN" sz="2000" i="1">
                                      <a:solidFill>
                                        <a:srgbClr val="FF0000"/>
                                      </a:solidFill>
                                      <a:latin typeface="Cambria Math" panose="02040503050406030204" pitchFamily="18" charset="0"/>
                                    </a:rPr>
                                  </m:ctrlPr>
                                </m:sSubPr>
                                <m:e>
                                  <m:r>
                                    <a:rPr lang="en-US" altLang="zh-CN" sz="2000" i="1">
                                      <a:solidFill>
                                        <a:srgbClr val="FF0000"/>
                                      </a:solidFill>
                                      <a:latin typeface="Cambria Math" panose="02040503050406030204" pitchFamily="18" charset="0"/>
                                    </a:rPr>
                                    <m:t>𝑢</m:t>
                                  </m:r>
                                </m:e>
                                <m:sub>
                                  <m:r>
                                    <a:rPr lang="en-US" altLang="zh-CN" sz="2000" i="1">
                                      <a:solidFill>
                                        <a:srgbClr val="FF0000"/>
                                      </a:solidFill>
                                      <a:latin typeface="Cambria Math" panose="02040503050406030204" pitchFamily="18" charset="0"/>
                                    </a:rPr>
                                    <m:t>𝑥</m:t>
                                  </m:r>
                                  <m:r>
                                    <a:rPr lang="en-US" altLang="zh-CN" sz="2000" b="0" i="1" smtClean="0">
                                      <a:solidFill>
                                        <a:srgbClr val="FF0000"/>
                                      </a:solidFill>
                                      <a:latin typeface="Cambria Math" panose="02040503050406030204" pitchFamily="18" charset="0"/>
                                    </a:rPr>
                                    <m:t>2</m:t>
                                  </m:r>
                                </m:sub>
                              </m:sSub>
                              <m:r>
                                <a:rPr lang="en-US" altLang="zh-CN" sz="2000" i="1">
                                  <a:solidFill>
                                    <a:srgbClr val="FF0000"/>
                                  </a:solidFill>
                                  <a:latin typeface="Cambria Math" panose="02040503050406030204" pitchFamily="18" charset="0"/>
                                </a:rPr>
                                <m:t>)</m:t>
                              </m:r>
                            </m:e>
                            <m:sup>
                              <m:r>
                                <a:rPr lang="en-US" altLang="zh-CN" sz="2000" i="1">
                                  <a:solidFill>
                                    <a:srgbClr val="FF0000"/>
                                  </a:solidFill>
                                  <a:latin typeface="Cambria Math" panose="02040503050406030204" pitchFamily="18" charset="0"/>
                                </a:rPr>
                                <m:t>2</m:t>
                              </m:r>
                            </m:sup>
                          </m:sSup>
                          <m:r>
                            <a:rPr lang="en-US" altLang="zh-CN" sz="2000" b="0" i="1" smtClean="0">
                              <a:solidFill>
                                <a:srgbClr val="FF0000"/>
                              </a:solidFill>
                              <a:latin typeface="Cambria Math" panose="02040503050406030204" pitchFamily="18" charset="0"/>
                            </a:rPr>
                            <m:t>+…</m:t>
                          </m:r>
                          <m:sSup>
                            <m:sSupPr>
                              <m:ctrlPr>
                                <a:rPr lang="en-US" altLang="zh-CN" sz="2000" i="1">
                                  <a:solidFill>
                                    <a:srgbClr val="FF0000"/>
                                  </a:solidFill>
                                  <a:latin typeface="Cambria Math" panose="02040503050406030204" pitchFamily="18" charset="0"/>
                                </a:rPr>
                              </m:ctrlPr>
                            </m:sSupPr>
                            <m:e>
                              <m:r>
                                <a:rPr lang="en-US" altLang="zh-CN" sz="2000" i="1">
                                  <a:solidFill>
                                    <a:srgbClr val="FF0000"/>
                                  </a:solidFill>
                                  <a:latin typeface="Cambria Math" panose="02040503050406030204" pitchFamily="18" charset="0"/>
                                </a:rPr>
                                <m:t>(</m:t>
                              </m:r>
                              <m:f>
                                <m:fPr>
                                  <m:ctrlPr>
                                    <a:rPr lang="en-US" altLang="zh-CN" sz="2000" i="1">
                                      <a:solidFill>
                                        <a:srgbClr val="FF0000"/>
                                      </a:solidFill>
                                      <a:latin typeface="Cambria Math" panose="02040503050406030204" pitchFamily="18" charset="0"/>
                                    </a:rPr>
                                  </m:ctrlPr>
                                </m:fPr>
                                <m:num>
                                  <m:r>
                                    <a:rPr lang="zh-CN" altLang="en-US" sz="2000" i="1">
                                      <a:solidFill>
                                        <a:srgbClr val="FF0000"/>
                                      </a:solidFill>
                                      <a:latin typeface="Cambria Math" panose="02040503050406030204" pitchFamily="18" charset="0"/>
                                    </a:rPr>
                                    <m:t>𝜕</m:t>
                                  </m:r>
                                  <m:r>
                                    <a:rPr lang="en-US" altLang="zh-CN" sz="2000" b="0" i="1" smtClean="0">
                                      <a:solidFill>
                                        <a:srgbClr val="FF0000"/>
                                      </a:solidFill>
                                      <a:latin typeface="Cambria Math" panose="02040503050406030204" pitchFamily="18" charset="0"/>
                                    </a:rPr>
                                    <m:t>𝑙𝑛</m:t>
                                  </m:r>
                                  <m:r>
                                    <a:rPr lang="en-US" altLang="zh-CN" sz="2000" i="1">
                                      <a:solidFill>
                                        <a:srgbClr val="FF0000"/>
                                      </a:solidFill>
                                      <a:latin typeface="Cambria Math" panose="02040503050406030204" pitchFamily="18" charset="0"/>
                                    </a:rPr>
                                    <m:t>𝑓</m:t>
                                  </m:r>
                                </m:num>
                                <m:den>
                                  <m:r>
                                    <a:rPr lang="zh-CN" altLang="en-US" sz="2000" i="1">
                                      <a:solidFill>
                                        <a:srgbClr val="FF0000"/>
                                      </a:solidFill>
                                      <a:latin typeface="Cambria Math" panose="02040503050406030204" pitchFamily="18" charset="0"/>
                                    </a:rPr>
                                    <m:t>𝜕</m:t>
                                  </m:r>
                                  <m:sSub>
                                    <m:sSubPr>
                                      <m:ctrlPr>
                                        <a:rPr lang="en-US" altLang="zh-CN" sz="2000" i="1">
                                          <a:solidFill>
                                            <a:srgbClr val="FF0000"/>
                                          </a:solidFill>
                                          <a:latin typeface="Cambria Math" panose="02040503050406030204" pitchFamily="18" charset="0"/>
                                        </a:rPr>
                                      </m:ctrlPr>
                                    </m:sSubPr>
                                    <m:e>
                                      <m:r>
                                        <a:rPr lang="en-US" altLang="zh-CN" sz="2000" i="1">
                                          <a:solidFill>
                                            <a:srgbClr val="FF0000"/>
                                          </a:solidFill>
                                          <a:latin typeface="Cambria Math" panose="02040503050406030204" pitchFamily="18" charset="0"/>
                                        </a:rPr>
                                        <m:t>𝑥</m:t>
                                      </m:r>
                                    </m:e>
                                    <m:sub>
                                      <m:r>
                                        <a:rPr lang="en-US" altLang="zh-CN" sz="2000" b="0" i="1" smtClean="0">
                                          <a:solidFill>
                                            <a:srgbClr val="FF0000"/>
                                          </a:solidFill>
                                          <a:latin typeface="Cambria Math" panose="02040503050406030204" pitchFamily="18" charset="0"/>
                                        </a:rPr>
                                        <m:t>𝑛</m:t>
                                      </m:r>
                                    </m:sub>
                                  </m:sSub>
                                </m:den>
                              </m:f>
                              <m:sSub>
                                <m:sSubPr>
                                  <m:ctrlPr>
                                    <a:rPr lang="en-US" altLang="zh-CN" sz="2000" i="1">
                                      <a:solidFill>
                                        <a:srgbClr val="FF0000"/>
                                      </a:solidFill>
                                      <a:latin typeface="Cambria Math" panose="02040503050406030204" pitchFamily="18" charset="0"/>
                                    </a:rPr>
                                  </m:ctrlPr>
                                </m:sSubPr>
                                <m:e>
                                  <m:r>
                                    <a:rPr lang="en-US" altLang="zh-CN" sz="2000" i="1">
                                      <a:solidFill>
                                        <a:srgbClr val="FF0000"/>
                                      </a:solidFill>
                                      <a:latin typeface="Cambria Math" panose="02040503050406030204" pitchFamily="18" charset="0"/>
                                    </a:rPr>
                                    <m:t>𝑢</m:t>
                                  </m:r>
                                </m:e>
                                <m:sub>
                                  <m:r>
                                    <a:rPr lang="en-US" altLang="zh-CN" sz="2000" i="1">
                                      <a:solidFill>
                                        <a:srgbClr val="FF0000"/>
                                      </a:solidFill>
                                      <a:latin typeface="Cambria Math" panose="02040503050406030204" pitchFamily="18" charset="0"/>
                                    </a:rPr>
                                    <m:t>𝑥</m:t>
                                  </m:r>
                                  <m:r>
                                    <a:rPr lang="en-US" altLang="zh-CN" sz="2000" b="0" i="1" smtClean="0">
                                      <a:solidFill>
                                        <a:srgbClr val="FF0000"/>
                                      </a:solidFill>
                                      <a:latin typeface="Cambria Math" panose="02040503050406030204" pitchFamily="18" charset="0"/>
                                    </a:rPr>
                                    <m:t>𝑛</m:t>
                                  </m:r>
                                </m:sub>
                              </m:sSub>
                              <m:r>
                                <a:rPr lang="en-US" altLang="zh-CN" sz="2000" i="1">
                                  <a:solidFill>
                                    <a:srgbClr val="FF0000"/>
                                  </a:solidFill>
                                  <a:latin typeface="Cambria Math" panose="02040503050406030204" pitchFamily="18" charset="0"/>
                                </a:rPr>
                                <m:t>)</m:t>
                              </m:r>
                            </m:e>
                            <m:sup>
                              <m:r>
                                <a:rPr lang="en-US" altLang="zh-CN" sz="2000" i="1">
                                  <a:solidFill>
                                    <a:srgbClr val="FF0000"/>
                                  </a:solidFill>
                                  <a:latin typeface="Cambria Math" panose="02040503050406030204" pitchFamily="18" charset="0"/>
                                </a:rPr>
                                <m:t>2</m:t>
                              </m:r>
                            </m:sup>
                          </m:sSup>
                        </m:e>
                      </m:rad>
                    </m:oMath>
                  </m:oMathPara>
                </a14:m>
                <a:endParaRPr lang="zh-CN" altLang="en-US" sz="2000" dirty="0">
                  <a:solidFill>
                    <a:srgbClr val="FF0000"/>
                  </a:solidFill>
                </a:endParaRPr>
              </a:p>
            </p:txBody>
          </p:sp>
        </mc:Choice>
        <mc:Fallback>
          <p:sp>
            <p:nvSpPr>
              <p:cNvPr id="33" name="文本框 32"/>
              <p:cNvSpPr txBox="1">
                <a:spLocks noRot="1" noChangeAspect="1" noMove="1" noResize="1" noEditPoints="1" noAdjustHandles="1" noChangeArrowheads="1" noChangeShapeType="1" noTextEdit="1"/>
              </p:cNvSpPr>
              <p:nvPr/>
            </p:nvSpPr>
            <p:spPr>
              <a:xfrm>
                <a:off x="1329331" y="4487981"/>
                <a:ext cx="6187788" cy="1001684"/>
              </a:xfrm>
              <a:prstGeom prst="rect">
                <a:avLst/>
              </a:prstGeom>
              <a:blipFill rotWithShape="1">
                <a:blip r:embed="rId5"/>
                <a:stretch>
                  <a:fillRect l="-4" t="-44" r="10" b="9"/>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8" name="文本框 37"/>
              <p:cNvSpPr txBox="1"/>
              <p:nvPr/>
            </p:nvSpPr>
            <p:spPr>
              <a:xfrm>
                <a:off x="7342930" y="4357711"/>
                <a:ext cx="2677610" cy="880241"/>
              </a:xfrm>
              <a:prstGeom prst="rect">
                <a:avLst/>
              </a:prstGeom>
              <a:noFill/>
            </p:spPr>
            <p:txBody>
              <a:bodyPr wrap="square" rtlCol="0">
                <a:spAutoFit/>
              </a:bodyPr>
              <a:lstStyle/>
              <a:p>
                <a:pPr>
                  <a:lnSpc>
                    <a:spcPct val="150000"/>
                  </a:lnSpc>
                </a:pPr>
                <a:r>
                  <a:rPr lang="zh-CN" altLang="en-US" dirty="0">
                    <a:solidFill>
                      <a:srgbClr val="FF0000"/>
                    </a:solidFill>
                  </a:rPr>
                  <a:t>积商形式函数</a:t>
                </a:r>
                <a:endParaRPr lang="en-US" altLang="zh-CN" dirty="0">
                  <a:solidFill>
                    <a:srgbClr val="FF0000"/>
                  </a:solidFill>
                </a:endParaRPr>
              </a:p>
              <a:p>
                <a:pPr>
                  <a:lnSpc>
                    <a:spcPct val="150000"/>
                  </a:lnSpc>
                </a:pPr>
                <a:r>
                  <a:rPr lang="zh-CN" altLang="en-US" dirty="0">
                    <a:solidFill>
                      <a:srgbClr val="FF0000"/>
                    </a:solidFill>
                  </a:rPr>
                  <a:t>     先取</a:t>
                </a:r>
                <a14:m>
                  <m:oMath xmlns:m="http://schemas.openxmlformats.org/officeDocument/2006/math">
                    <m:r>
                      <a:rPr lang="en-US" altLang="zh-CN" b="0" i="1" smtClean="0">
                        <a:solidFill>
                          <a:srgbClr val="FF0000"/>
                        </a:solidFill>
                        <a:latin typeface="Cambria Math" panose="02040503050406030204" pitchFamily="18" charset="0"/>
                      </a:rPr>
                      <m:t>𝑙𝑛</m:t>
                    </m:r>
                    <m:r>
                      <a:rPr lang="en-US" altLang="zh-CN" i="1">
                        <a:solidFill>
                          <a:srgbClr val="FF0000"/>
                        </a:solidFill>
                        <a:latin typeface="Cambria Math" panose="02040503050406030204" pitchFamily="18" charset="0"/>
                      </a:rPr>
                      <m:t>𝑓</m:t>
                    </m:r>
                  </m:oMath>
                </a14:m>
                <a:endParaRPr lang="en-US" altLang="zh-CN" dirty="0">
                  <a:solidFill>
                    <a:srgbClr val="FF0000"/>
                  </a:solidFill>
                </a:endParaRPr>
              </a:p>
            </p:txBody>
          </p:sp>
        </mc:Choice>
        <mc:Fallback>
          <p:sp>
            <p:nvSpPr>
              <p:cNvPr id="38" name="文本框 37"/>
              <p:cNvSpPr txBox="1">
                <a:spLocks noRot="1" noChangeAspect="1" noMove="1" noResize="1" noEditPoints="1" noAdjustHandles="1" noChangeArrowheads="1" noChangeShapeType="1" noTextEdit="1"/>
              </p:cNvSpPr>
              <p:nvPr/>
            </p:nvSpPr>
            <p:spPr>
              <a:xfrm>
                <a:off x="7342930" y="4357711"/>
                <a:ext cx="2677610" cy="880241"/>
              </a:xfrm>
              <a:prstGeom prst="rect">
                <a:avLst/>
              </a:prstGeom>
              <a:blipFill rotWithShape="1">
                <a:blip r:embed="rId6"/>
                <a:stretch>
                  <a:fillRect l="-16" t="-39" r="9" b="54"/>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9" name="文本框 38"/>
              <p:cNvSpPr txBox="1"/>
              <p:nvPr/>
            </p:nvSpPr>
            <p:spPr>
              <a:xfrm>
                <a:off x="252256" y="3494305"/>
                <a:ext cx="1333763" cy="562911"/>
              </a:xfrm>
              <a:prstGeom prst="rect">
                <a:avLst/>
              </a:prstGeom>
              <a:noFill/>
            </p:spPr>
            <p:txBody>
              <a:bodyPr wrap="none" rtlCol="0">
                <a:spAutoFit/>
              </a:bodyPr>
              <a:lstStyle/>
              <a:p>
                <a:r>
                  <a:rPr lang="zh-CN" altLang="en-US" sz="2000" dirty="0"/>
                  <a:t>两边同乘</a:t>
                </a:r>
                <a14:m>
                  <m:oMath xmlns:m="http://schemas.openxmlformats.org/officeDocument/2006/math">
                    <m:f>
                      <m:fPr>
                        <m:ctrlPr>
                          <a:rPr lang="en-US" altLang="zh-CN" sz="2000" i="1" smtClean="0">
                            <a:latin typeface="Cambria Math" panose="02040503050406030204" pitchFamily="18" charset="0"/>
                          </a:rPr>
                        </m:ctrlPr>
                      </m:fPr>
                      <m:num>
                        <m:r>
                          <a:rPr lang="en-US" altLang="zh-CN" sz="2000" b="0" i="1" smtClean="0">
                            <a:latin typeface="Cambria Math" panose="02040503050406030204" pitchFamily="18" charset="0"/>
                          </a:rPr>
                          <m:t>1</m:t>
                        </m:r>
                      </m:num>
                      <m:den>
                        <m:r>
                          <a:rPr lang="en-US" altLang="zh-CN" sz="2000" b="0" i="1" smtClean="0">
                            <a:latin typeface="Cambria Math" panose="02040503050406030204" pitchFamily="18" charset="0"/>
                          </a:rPr>
                          <m:t>𝑦</m:t>
                        </m:r>
                      </m:den>
                    </m:f>
                  </m:oMath>
                </a14:m>
                <a:endParaRPr lang="zh-CN" altLang="en-US" sz="2000" dirty="0"/>
              </a:p>
            </p:txBody>
          </p:sp>
        </mc:Choice>
        <mc:Fallback>
          <p:sp>
            <p:nvSpPr>
              <p:cNvPr id="39" name="文本框 38"/>
              <p:cNvSpPr txBox="1">
                <a:spLocks noRot="1" noChangeAspect="1" noMove="1" noResize="1" noEditPoints="1" noAdjustHandles="1" noChangeArrowheads="1" noChangeShapeType="1" noTextEdit="1"/>
              </p:cNvSpPr>
              <p:nvPr/>
            </p:nvSpPr>
            <p:spPr>
              <a:xfrm>
                <a:off x="252256" y="3494305"/>
                <a:ext cx="1333763" cy="562911"/>
              </a:xfrm>
              <a:prstGeom prst="rect">
                <a:avLst/>
              </a:prstGeom>
              <a:blipFill rotWithShape="1">
                <a:blip r:embed="rId7"/>
                <a:stretch>
                  <a:fillRect l="-12" t="-95" r="32" b="36"/>
                </a:stretch>
              </a:blipFill>
            </p:spPr>
            <p:txBody>
              <a:bodyPr/>
              <a:lstStyle/>
              <a:p>
                <a:r>
                  <a:rPr lang="zh-CN" altLang="en-US">
                    <a:noFill/>
                  </a:rPr>
                  <a:t> </a:t>
                </a:r>
              </a:p>
            </p:txBody>
          </p:sp>
        </mc:Fallback>
      </mc:AlternateContent>
      <p:cxnSp>
        <p:nvCxnSpPr>
          <p:cNvPr id="41" name="直接箭头连接符 40"/>
          <p:cNvCxnSpPr/>
          <p:nvPr/>
        </p:nvCxnSpPr>
        <p:spPr>
          <a:xfrm>
            <a:off x="396796" y="4010215"/>
            <a:ext cx="93041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接箭头连接符 44"/>
          <p:cNvCxnSpPr/>
          <p:nvPr/>
        </p:nvCxnSpPr>
        <p:spPr>
          <a:xfrm>
            <a:off x="462265" y="5003356"/>
            <a:ext cx="93041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48" name="文本框 47"/>
              <p:cNvSpPr txBox="1"/>
              <p:nvPr/>
            </p:nvSpPr>
            <p:spPr>
              <a:xfrm>
                <a:off x="6814946" y="5081490"/>
                <a:ext cx="2554470" cy="423386"/>
              </a:xfrm>
              <a:prstGeom prst="rect">
                <a:avLst/>
              </a:prstGeom>
              <a:noFill/>
            </p:spPr>
            <p:txBody>
              <a:bodyPr wrap="square">
                <a:spAutoFit/>
              </a:bodyPr>
              <a:lstStyle/>
              <a:p>
                <a:pPr>
                  <a:lnSpc>
                    <a:spcPct val="150000"/>
                  </a:lnSpc>
                </a:pPr>
                <a:r>
                  <a:rPr lang="zh-CN" altLang="en-US" sz="1600" dirty="0"/>
                  <a:t>（其中</a:t>
                </a:r>
                <a14:m>
                  <m:oMath xmlns:m="http://schemas.openxmlformats.org/officeDocument/2006/math">
                    <m:r>
                      <a:rPr lang="en-US" altLang="zh-CN" sz="1600" i="1">
                        <a:latin typeface="Cambria Math" panose="02040503050406030204" pitchFamily="18" charset="0"/>
                      </a:rPr>
                      <m:t>𝑦</m:t>
                    </m:r>
                    <m:r>
                      <a:rPr lang="zh-CN" altLang="en-US" sz="1600" i="1" smtClean="0">
                        <a:latin typeface="Cambria Math" panose="02040503050406030204" pitchFamily="18" charset="0"/>
                      </a:rPr>
                      <m:t>为</m:t>
                    </m:r>
                    <m:r>
                      <a:rPr lang="zh-CN" altLang="en-US" sz="1600" i="1">
                        <a:latin typeface="Cambria Math" panose="02040503050406030204" pitchFamily="18" charset="0"/>
                      </a:rPr>
                      <m:t>算数</m:t>
                    </m:r>
                    <m:r>
                      <a:rPr lang="zh-CN" altLang="en-US" sz="1600" i="1" smtClean="0">
                        <a:latin typeface="Cambria Math" panose="02040503050406030204" pitchFamily="18" charset="0"/>
                      </a:rPr>
                      <m:t>平均值</m:t>
                    </m:r>
                    <m:acc>
                      <m:accPr>
                        <m:chr m:val="̅"/>
                        <m:ctrlPr>
                          <a:rPr lang="en-US" altLang="zh-CN" sz="1600" i="1">
                            <a:latin typeface="Cambria Math" panose="02040503050406030204" pitchFamily="18" charset="0"/>
                          </a:rPr>
                        </m:ctrlPr>
                      </m:accPr>
                      <m:e>
                        <m:r>
                          <a:rPr lang="en-US" altLang="zh-CN" sz="1600" i="1">
                            <a:latin typeface="Cambria Math" panose="02040503050406030204" pitchFamily="18" charset="0"/>
                          </a:rPr>
                          <m:t>𝑦</m:t>
                        </m:r>
                      </m:e>
                    </m:acc>
                    <m:r>
                      <a:rPr lang="zh-CN" altLang="en-US" sz="1600" i="1">
                        <a:latin typeface="Cambria Math" panose="02040503050406030204" pitchFamily="18" charset="0"/>
                      </a:rPr>
                      <m:t>）</m:t>
                    </m:r>
                  </m:oMath>
                </a14:m>
                <a:endParaRPr lang="en-US" altLang="zh-CN" sz="1600" dirty="0"/>
              </a:p>
            </p:txBody>
          </p:sp>
        </mc:Choice>
        <mc:Fallback>
          <p:sp>
            <p:nvSpPr>
              <p:cNvPr id="48" name="文本框 47"/>
              <p:cNvSpPr txBox="1">
                <a:spLocks noRot="1" noChangeAspect="1" noMove="1" noResize="1" noEditPoints="1" noAdjustHandles="1" noChangeArrowheads="1" noChangeShapeType="1" noTextEdit="1"/>
              </p:cNvSpPr>
              <p:nvPr/>
            </p:nvSpPr>
            <p:spPr>
              <a:xfrm>
                <a:off x="6814946" y="5081490"/>
                <a:ext cx="2554470" cy="423386"/>
              </a:xfrm>
              <a:prstGeom prst="rect">
                <a:avLst/>
              </a:prstGeom>
              <a:blipFill rotWithShape="1">
                <a:blip r:embed="rId8"/>
                <a:stretch>
                  <a:fillRect l="-5" t="-52" r="25" b="14"/>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0" name="文本框 49"/>
              <p:cNvSpPr txBox="1"/>
              <p:nvPr/>
            </p:nvSpPr>
            <p:spPr>
              <a:xfrm>
                <a:off x="2228003" y="5754188"/>
                <a:ext cx="4687993" cy="490840"/>
              </a:xfrm>
              <a:prstGeom prst="rect">
                <a:avLst/>
              </a:prstGeom>
              <a:noFill/>
            </p:spPr>
            <p:txBody>
              <a:bodyPr wrap="square">
                <a:spAutoFit/>
              </a:bodyPr>
              <a:lstStyle/>
              <a:p>
                <a14:m>
                  <m:oMathPara xmlns:m="http://schemas.openxmlformats.org/officeDocument/2006/math">
                    <m:oMathParaPr>
                      <m:jc m:val="centerGroup"/>
                    </m:oMathParaPr>
                    <m:oMath xmlns:m="http://schemas.openxmlformats.org/officeDocument/2006/math">
                      <m:r>
                        <a:rPr lang="zh-CN" altLang="en-US" sz="2400" i="1" smtClean="0">
                          <a:latin typeface="Cambria Math" panose="02040503050406030204" pitchFamily="18" charset="0"/>
                        </a:rPr>
                        <m:t>最终</m:t>
                      </m:r>
                      <m:r>
                        <a:rPr lang="zh-CN" altLang="en-US" sz="2400" i="1">
                          <a:latin typeface="Cambria Math" panose="02040503050406030204" pitchFamily="18" charset="0"/>
                        </a:rPr>
                        <m:t>表达形式为：</m:t>
                      </m:r>
                      <m:r>
                        <a:rPr lang="en-US" altLang="zh-CN" sz="2400" b="0" i="1" smtClean="0">
                          <a:latin typeface="Cambria Math" panose="02040503050406030204" pitchFamily="18" charset="0"/>
                        </a:rPr>
                        <m:t>𝑦</m:t>
                      </m:r>
                      <m:r>
                        <a:rPr lang="en-US" altLang="zh-CN" sz="2400" b="0" i="1" smtClean="0">
                          <a:latin typeface="Cambria Math" panose="02040503050406030204" pitchFamily="18" charset="0"/>
                        </a:rPr>
                        <m:t>=</m:t>
                      </m:r>
                      <m:acc>
                        <m:accPr>
                          <m:chr m:val="̅"/>
                          <m:ctrlPr>
                            <a:rPr lang="en-US" altLang="zh-CN" sz="2400" b="0" i="1" smtClean="0">
                              <a:latin typeface="Cambria Math" panose="02040503050406030204" pitchFamily="18" charset="0"/>
                            </a:rPr>
                          </m:ctrlPr>
                        </m:accPr>
                        <m:e>
                          <m:r>
                            <a:rPr lang="en-US" altLang="zh-CN" sz="2400" b="0" i="1" smtClean="0">
                              <a:latin typeface="Cambria Math" panose="02040503050406030204" pitchFamily="18" charset="0"/>
                            </a:rPr>
                            <m:t>𝑦</m:t>
                          </m:r>
                        </m:e>
                      </m:acc>
                      <m:r>
                        <a:rPr lang="en-US" altLang="zh-CN" sz="2400" i="1" smtClean="0">
                          <a:latin typeface="Cambria Math" panose="02040503050406030204" pitchFamily="18" charset="0"/>
                          <a:ea typeface="Cambria Math" panose="02040503050406030204" pitchFamily="18" charset="0"/>
                        </a:rPr>
                        <m:t>±</m:t>
                      </m:r>
                      <m:sSub>
                        <m:sSubPr>
                          <m:ctrlPr>
                            <a:rPr lang="en-US" altLang="zh-CN" sz="2400" b="0" i="1" smtClean="0">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𝑢</m:t>
                          </m:r>
                        </m:e>
                        <m:sub>
                          <m:r>
                            <a:rPr lang="en-US" altLang="zh-CN" sz="2400" b="0" i="1" smtClean="0">
                              <a:latin typeface="Cambria Math" panose="02040503050406030204" pitchFamily="18" charset="0"/>
                              <a:ea typeface="Cambria Math" panose="02040503050406030204" pitchFamily="18" charset="0"/>
                            </a:rPr>
                            <m:t>𝑦</m:t>
                          </m:r>
                        </m:sub>
                      </m:sSub>
                      <m:r>
                        <a:rPr lang="en-US" altLang="zh-CN" sz="2400" i="1">
                          <a:latin typeface="Cambria Math" panose="02040503050406030204" pitchFamily="18" charset="0"/>
                        </a:rPr>
                        <m:t> </m:t>
                      </m:r>
                    </m:oMath>
                  </m:oMathPara>
                </a14:m>
                <a:endParaRPr lang="zh-CN" altLang="en-US" sz="2400" dirty="0"/>
              </a:p>
            </p:txBody>
          </p:sp>
        </mc:Choice>
        <mc:Fallback>
          <p:sp>
            <p:nvSpPr>
              <p:cNvPr id="50" name="文本框 49"/>
              <p:cNvSpPr txBox="1">
                <a:spLocks noRot="1" noChangeAspect="1" noMove="1" noResize="1" noEditPoints="1" noAdjustHandles="1" noChangeArrowheads="1" noChangeShapeType="1" noTextEdit="1"/>
              </p:cNvSpPr>
              <p:nvPr/>
            </p:nvSpPr>
            <p:spPr>
              <a:xfrm>
                <a:off x="2228003" y="5754188"/>
                <a:ext cx="4687993" cy="490840"/>
              </a:xfrm>
              <a:prstGeom prst="rect">
                <a:avLst/>
              </a:prstGeom>
              <a:blipFill rotWithShape="1">
                <a:blip r:embed="rId9"/>
                <a:stretch>
                  <a:fillRect l="-9" t="-92" r="5" b="89"/>
                </a:stretch>
              </a:blipFill>
            </p:spPr>
            <p:txBody>
              <a:bodyPr/>
              <a:lstStyle/>
              <a:p>
                <a:r>
                  <a:rPr lang="zh-CN" altLang="en-US">
                    <a:noFill/>
                  </a:rPr>
                  <a:t> </a:t>
                </a:r>
              </a:p>
            </p:txBody>
          </p:sp>
        </mc:Fallback>
      </mc:AlternateContent>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2800" dirty="0"/>
              <a:t>推导方法举例</a:t>
            </a:r>
            <a:endParaRPr lang="zh-CN" altLang="en-US" sz="2400" dirty="0"/>
          </a:p>
        </p:txBody>
      </p:sp>
      <p:sp>
        <p:nvSpPr>
          <p:cNvPr id="3" name="灯片编号占位符 2"/>
          <p:cNvSpPr>
            <a:spLocks noGrp="1"/>
          </p:cNvSpPr>
          <p:nvPr>
            <p:ph type="sldNum" sz="quarter" idx="12"/>
          </p:nvPr>
        </p:nvSpPr>
        <p:spPr/>
        <p:txBody>
          <a:bodyPr/>
          <a:lstStyle/>
          <a:p>
            <a:fld id="{1AAC388E-FA9E-4A2C-95EA-1F6B3A07935A}" type="slidenum">
              <a:rPr lang="zh-CN" altLang="en-US" smtClean="0"/>
            </a:fld>
            <a:endParaRPr lang="zh-CN" altLang="en-US" dirty="0"/>
          </a:p>
        </p:txBody>
      </p:sp>
      <p:sp>
        <p:nvSpPr>
          <p:cNvPr id="5" name="Rectangle 4"/>
          <p:cNvSpPr>
            <a:spLocks noChangeArrowheads="1"/>
          </p:cNvSpPr>
          <p:nvPr/>
        </p:nvSpPr>
        <p:spPr bwMode="auto">
          <a:xfrm>
            <a:off x="423326" y="1084140"/>
            <a:ext cx="8720674" cy="5410200"/>
          </a:xfrm>
          <a:prstGeom prst="rect">
            <a:avLst/>
          </a:prstGeom>
          <a:noFill/>
          <a:ln>
            <a:noFill/>
          </a:ln>
        </p:spPr>
        <p:txBody>
          <a:bodyPr/>
          <a:lstStyle>
            <a:lvl1pPr marL="342900" indent="-342900">
              <a:spcBef>
                <a:spcPct val="20000"/>
              </a:spcBef>
              <a:buClr>
                <a:schemeClr val="folHlink"/>
              </a:buClr>
              <a:buSzPct val="60000"/>
              <a:buFont typeface="Wingdings" panose="05000000000000000000" pitchFamily="2" charset="2"/>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folHlink"/>
              </a:buClr>
              <a:buSzPct val="60000"/>
              <a:buFont typeface="Wingdings" panose="05000000000000000000" pitchFamily="2" charset="2"/>
              <a:defRPr kumimoji="1" sz="32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60000"/>
              <a:buFont typeface="Wingdings" panose="05000000000000000000" pitchFamily="2" charset="2"/>
              <a:defRPr kumimoji="1" sz="32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folHlink"/>
              </a:buClr>
              <a:buSzPct val="60000"/>
              <a:buFont typeface="Wingdings" panose="05000000000000000000" pitchFamily="2" charset="2"/>
              <a:defRPr kumimoji="1" sz="32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folHlink"/>
              </a:buClr>
              <a:buSzPct val="60000"/>
              <a:buFont typeface="Wingdings" panose="05000000000000000000" pitchFamily="2" charset="2"/>
              <a:defRPr kumimoji="1" sz="32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60000"/>
              <a:buFont typeface="Wingdings" panose="05000000000000000000" pitchFamily="2" charset="2"/>
              <a:defRPr kumimoji="1" sz="32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60000"/>
              <a:buFont typeface="Wingdings" panose="05000000000000000000" pitchFamily="2" charset="2"/>
              <a:defRPr kumimoji="1" sz="32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60000"/>
              <a:buFont typeface="Wingdings" panose="05000000000000000000" pitchFamily="2" charset="2"/>
              <a:defRPr kumimoji="1" sz="32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60000"/>
              <a:buFont typeface="Wingdings" panose="05000000000000000000" pitchFamily="2" charset="2"/>
              <a:defRPr kumimoji="1" sz="3200">
                <a:solidFill>
                  <a:schemeClr val="tx1"/>
                </a:solidFill>
                <a:latin typeface="Tahoma" panose="020B0604030504040204" pitchFamily="34" charset="0"/>
                <a:ea typeface="宋体" panose="02010600030101010101" pitchFamily="2" charset="-122"/>
              </a:defRPr>
            </a:lvl9pPr>
          </a:lstStyle>
          <a:p>
            <a:pPr eaLnBrk="1" hangingPunct="1">
              <a:buFont typeface="Wingdings" panose="05000000000000000000" pitchFamily="2" charset="2"/>
              <a:buChar char="n"/>
            </a:pPr>
            <a:r>
              <a:rPr lang="zh-CN" altLang="en-US" sz="2800" b="1" dirty="0">
                <a:solidFill>
                  <a:schemeClr val="accent5">
                    <a:lumMod val="75000"/>
                  </a:schemeClr>
                </a:solidFill>
                <a:latin typeface="隶书" panose="02010509060101010101" pitchFamily="49" charset="-122"/>
                <a:ea typeface="隶书" panose="02010509060101010101" pitchFamily="49" charset="-122"/>
              </a:rPr>
              <a:t>例：函数          </a:t>
            </a:r>
            <a:r>
              <a:rPr lang="en-US" altLang="zh-CN" sz="2800" b="1" dirty="0">
                <a:solidFill>
                  <a:schemeClr val="accent5">
                    <a:lumMod val="75000"/>
                  </a:schemeClr>
                </a:solidFill>
                <a:latin typeface="隶书" panose="02010509060101010101" pitchFamily="49" charset="-122"/>
                <a:ea typeface="隶书" panose="02010509060101010101" pitchFamily="49" charset="-122"/>
              </a:rPr>
              <a:t>  </a:t>
            </a:r>
            <a:r>
              <a:rPr lang="zh-CN" altLang="en-US" sz="2800" b="1" dirty="0">
                <a:solidFill>
                  <a:schemeClr val="accent5">
                    <a:lumMod val="75000"/>
                  </a:schemeClr>
                </a:solidFill>
                <a:latin typeface="隶书" panose="02010509060101010101" pitchFamily="49" charset="-122"/>
                <a:ea typeface="隶书" panose="02010509060101010101" pitchFamily="49" charset="-122"/>
              </a:rPr>
              <a:t>的不确定度传递公式。</a:t>
            </a:r>
            <a:endParaRPr lang="zh-CN" altLang="en-US" sz="2800" b="1" dirty="0">
              <a:solidFill>
                <a:schemeClr val="accent5">
                  <a:lumMod val="75000"/>
                </a:schemeClr>
              </a:solidFill>
              <a:latin typeface="隶书" panose="02010509060101010101" pitchFamily="49" charset="-122"/>
              <a:ea typeface="隶书" panose="02010509060101010101" pitchFamily="49" charset="-122"/>
            </a:endParaRPr>
          </a:p>
          <a:p>
            <a:pPr eaLnBrk="1" hangingPunct="1">
              <a:spcBef>
                <a:spcPct val="50000"/>
              </a:spcBef>
              <a:buClr>
                <a:schemeClr val="tx1"/>
              </a:buClr>
              <a:buSzPct val="75000"/>
            </a:pPr>
            <a:r>
              <a:rPr lang="zh-CN" altLang="en-US" sz="2800" b="1" dirty="0">
                <a:solidFill>
                  <a:schemeClr val="accent5">
                    <a:lumMod val="75000"/>
                  </a:schemeClr>
                </a:solidFill>
                <a:latin typeface="隶书" panose="02010509060101010101" pitchFamily="49" charset="-122"/>
                <a:ea typeface="隶书" panose="02010509060101010101" pitchFamily="49" charset="-122"/>
              </a:rPr>
              <a:t>解：先对函数式取对数，得</a:t>
            </a:r>
            <a:endParaRPr lang="zh-CN" altLang="en-US" sz="2800" b="1" dirty="0">
              <a:solidFill>
                <a:schemeClr val="accent5">
                  <a:lumMod val="75000"/>
                </a:schemeClr>
              </a:solidFill>
              <a:latin typeface="隶书" panose="02010509060101010101" pitchFamily="49" charset="-122"/>
              <a:ea typeface="隶书" panose="02010509060101010101" pitchFamily="49" charset="-122"/>
            </a:endParaRPr>
          </a:p>
          <a:p>
            <a:pPr eaLnBrk="1" hangingPunct="1"/>
            <a:endParaRPr lang="zh-CN" altLang="en-US" sz="2800" b="1" dirty="0">
              <a:solidFill>
                <a:schemeClr val="accent5">
                  <a:lumMod val="75000"/>
                </a:schemeClr>
              </a:solidFill>
              <a:latin typeface="隶书" panose="02010509060101010101" pitchFamily="49" charset="-122"/>
              <a:ea typeface="隶书" panose="02010509060101010101" pitchFamily="49" charset="-122"/>
            </a:endParaRPr>
          </a:p>
          <a:p>
            <a:pPr eaLnBrk="1" hangingPunct="1"/>
            <a:r>
              <a:rPr lang="zh-CN" altLang="en-US" sz="2800" b="1" dirty="0">
                <a:solidFill>
                  <a:schemeClr val="accent5">
                    <a:lumMod val="75000"/>
                  </a:schemeClr>
                </a:solidFill>
                <a:latin typeface="隶书" panose="02010509060101010101" pitchFamily="49" charset="-122"/>
                <a:ea typeface="隶书" panose="02010509060101010101" pitchFamily="49" charset="-122"/>
              </a:rPr>
              <a:t>对各自变量求偏导数得：</a:t>
            </a:r>
            <a:endParaRPr lang="zh-CN" altLang="en-US" sz="2800" b="1" dirty="0">
              <a:solidFill>
                <a:schemeClr val="accent5">
                  <a:lumMod val="75000"/>
                </a:schemeClr>
              </a:solidFill>
              <a:latin typeface="隶书" panose="02010509060101010101" pitchFamily="49" charset="-122"/>
              <a:ea typeface="隶书" panose="02010509060101010101" pitchFamily="49" charset="-122"/>
            </a:endParaRPr>
          </a:p>
          <a:p>
            <a:pPr eaLnBrk="1" hangingPunct="1"/>
            <a:endParaRPr lang="zh-CN" altLang="en-US" sz="2800" b="1" dirty="0">
              <a:solidFill>
                <a:schemeClr val="accent5">
                  <a:lumMod val="75000"/>
                </a:schemeClr>
              </a:solidFill>
              <a:latin typeface="隶书" panose="02010509060101010101" pitchFamily="49" charset="-122"/>
              <a:ea typeface="隶书" panose="02010509060101010101" pitchFamily="49" charset="-122"/>
            </a:endParaRPr>
          </a:p>
          <a:p>
            <a:pPr eaLnBrk="1" hangingPunct="1"/>
            <a:endParaRPr lang="zh-CN" altLang="en-US" sz="2800" b="1" dirty="0">
              <a:solidFill>
                <a:schemeClr val="accent5">
                  <a:lumMod val="75000"/>
                </a:schemeClr>
              </a:solidFill>
              <a:latin typeface="隶书" panose="02010509060101010101" pitchFamily="49" charset="-122"/>
              <a:ea typeface="隶书" panose="02010509060101010101" pitchFamily="49" charset="-122"/>
            </a:endParaRPr>
          </a:p>
          <a:p>
            <a:pPr eaLnBrk="1" hangingPunct="1">
              <a:spcBef>
                <a:spcPct val="50000"/>
              </a:spcBef>
              <a:buClr>
                <a:schemeClr val="tx1"/>
              </a:buClr>
              <a:buSzPct val="75000"/>
            </a:pPr>
            <a:r>
              <a:rPr lang="zh-CN" altLang="en-US" sz="2800" b="1" dirty="0">
                <a:solidFill>
                  <a:schemeClr val="accent5">
                    <a:lumMod val="75000"/>
                  </a:schemeClr>
                </a:solidFill>
                <a:latin typeface="隶书" panose="02010509060101010101" pitchFamily="49" charset="-122"/>
                <a:ea typeface="隶书" panose="02010509060101010101" pitchFamily="49" charset="-122"/>
              </a:rPr>
              <a:t>代入不确定度传递公式，得：</a:t>
            </a:r>
            <a:endParaRPr lang="zh-CN" altLang="en-US" sz="2800" b="1" dirty="0">
              <a:solidFill>
                <a:schemeClr val="accent5">
                  <a:lumMod val="75000"/>
                </a:schemeClr>
              </a:solidFill>
              <a:latin typeface="隶书" panose="02010509060101010101" pitchFamily="49" charset="-122"/>
              <a:ea typeface="隶书" panose="02010509060101010101" pitchFamily="49" charset="-122"/>
            </a:endParaRPr>
          </a:p>
          <a:p>
            <a:pPr eaLnBrk="1" hangingPunct="1">
              <a:spcBef>
                <a:spcPct val="50000"/>
              </a:spcBef>
              <a:buClr>
                <a:schemeClr val="tx1"/>
              </a:buClr>
              <a:buSzPct val="75000"/>
            </a:pPr>
            <a:endParaRPr lang="zh-CN" altLang="en-US" sz="2800" b="1" dirty="0">
              <a:solidFill>
                <a:schemeClr val="accent5">
                  <a:lumMod val="75000"/>
                </a:schemeClr>
              </a:solidFill>
              <a:latin typeface="隶书" panose="02010509060101010101" pitchFamily="49" charset="-122"/>
              <a:ea typeface="隶书" panose="02010509060101010101" pitchFamily="49" charset="-122"/>
            </a:endParaRPr>
          </a:p>
          <a:p>
            <a:pPr eaLnBrk="1" hangingPunct="1"/>
            <a:endParaRPr lang="zh-CN" altLang="en-US" sz="2800" b="1" dirty="0">
              <a:solidFill>
                <a:schemeClr val="accent5">
                  <a:lumMod val="75000"/>
                </a:schemeClr>
              </a:solidFill>
              <a:latin typeface="隶书" panose="02010509060101010101" pitchFamily="49" charset="-122"/>
              <a:ea typeface="隶书" panose="02010509060101010101" pitchFamily="49" charset="-122"/>
            </a:endParaRPr>
          </a:p>
          <a:p>
            <a:pPr eaLnBrk="1" hangingPunct="1"/>
            <a:endParaRPr lang="en-US" altLang="zh-CN" sz="2800" b="1" dirty="0">
              <a:solidFill>
                <a:schemeClr val="accent5">
                  <a:lumMod val="75000"/>
                </a:schemeClr>
              </a:solidFill>
              <a:latin typeface="隶书" panose="02010509060101010101" pitchFamily="49" charset="-122"/>
              <a:ea typeface="隶书" panose="02010509060101010101" pitchFamily="49" charset="-122"/>
            </a:endParaRPr>
          </a:p>
        </p:txBody>
      </p:sp>
      <p:graphicFrame>
        <p:nvGraphicFramePr>
          <p:cNvPr id="6" name="Object 6"/>
          <p:cNvGraphicFramePr>
            <a:graphicFrameLocks noChangeAspect="1"/>
          </p:cNvGraphicFramePr>
          <p:nvPr/>
        </p:nvGraphicFramePr>
        <p:xfrm>
          <a:off x="1760605" y="2342557"/>
          <a:ext cx="4061098" cy="404813"/>
        </p:xfrm>
        <a:graphic>
          <a:graphicData uri="http://schemas.openxmlformats.org/presentationml/2006/ole">
            <mc:AlternateContent xmlns:mc="http://schemas.openxmlformats.org/markup-compatibility/2006">
              <mc:Choice xmlns:v="urn:schemas-microsoft-com:vml" Requires="v">
                <p:oleObj spid="_x0000_s0" name="公式" r:id="rId1" imgW="1701165" imgH="190500" progId="">
                  <p:embed/>
                </p:oleObj>
              </mc:Choice>
              <mc:Fallback>
                <p:oleObj name="公式" r:id="rId1" imgW="1701165" imgH="190500" progId="">
                  <p:embed/>
                  <p:pic>
                    <p:nvPicPr>
                      <p:cNvPr id="0" name="Object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0605" y="2342557"/>
                        <a:ext cx="4061098" cy="404813"/>
                      </a:xfrm>
                      <a:prstGeom prst="rect">
                        <a:avLst/>
                      </a:prstGeom>
                      <a:noFill/>
                    </p:spPr>
                  </p:pic>
                </p:oleObj>
              </mc:Fallback>
            </mc:AlternateContent>
          </a:graphicData>
        </a:graphic>
      </p:graphicFrame>
      <p:graphicFrame>
        <p:nvGraphicFramePr>
          <p:cNvPr id="8" name="Object 8"/>
          <p:cNvGraphicFramePr>
            <a:graphicFrameLocks noChangeAspect="1"/>
          </p:cNvGraphicFramePr>
          <p:nvPr/>
        </p:nvGraphicFramePr>
        <p:xfrm>
          <a:off x="1719102" y="5122744"/>
          <a:ext cx="5434391" cy="938213"/>
        </p:xfrm>
        <a:graphic>
          <a:graphicData uri="http://schemas.openxmlformats.org/presentationml/2006/ole">
            <mc:AlternateContent xmlns:mc="http://schemas.openxmlformats.org/markup-compatibility/2006">
              <mc:Choice xmlns:v="urn:schemas-microsoft-com:vml" Requires="v">
                <p:oleObj spid="_x0000_s4" name="公式" r:id="rId3" imgW="2298700" imgH="444500" progId="">
                  <p:embed/>
                </p:oleObj>
              </mc:Choice>
              <mc:Fallback>
                <p:oleObj name="公式" r:id="rId3" imgW="2298700" imgH="444500" progId="">
                  <p:embed/>
                  <p:pic>
                    <p:nvPicPr>
                      <p:cNvPr id="0" name="Object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19102" y="5122744"/>
                        <a:ext cx="5434391" cy="938213"/>
                      </a:xfrm>
                      <a:prstGeom prst="rect">
                        <a:avLst/>
                      </a:prstGeom>
                      <a:noFill/>
                    </p:spPr>
                  </p:pic>
                </p:oleObj>
              </mc:Fallback>
            </mc:AlternateContent>
          </a:graphicData>
        </a:graphic>
      </p:graphicFrame>
      <p:graphicFrame>
        <p:nvGraphicFramePr>
          <p:cNvPr id="9" name="Object 5"/>
          <p:cNvGraphicFramePr>
            <a:graphicFrameLocks noChangeAspect="1"/>
          </p:cNvGraphicFramePr>
          <p:nvPr/>
        </p:nvGraphicFramePr>
        <p:xfrm>
          <a:off x="2619443" y="949487"/>
          <a:ext cx="1485507" cy="889000"/>
        </p:xfrm>
        <a:graphic>
          <a:graphicData uri="http://schemas.openxmlformats.org/presentationml/2006/ole">
            <mc:AlternateContent xmlns:mc="http://schemas.openxmlformats.org/markup-compatibility/2006">
              <mc:Choice xmlns:v="urn:schemas-microsoft-com:vml" Requires="v">
                <p:oleObj spid="_x0000_s7" name="公式" r:id="rId5" imgW="698500" imgH="444500" progId="">
                  <p:embed/>
                </p:oleObj>
              </mc:Choice>
              <mc:Fallback>
                <p:oleObj name="公式" r:id="rId5" imgW="698500" imgH="444500" progId="">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19443" y="949487"/>
                        <a:ext cx="1485507" cy="889000"/>
                      </a:xfrm>
                      <a:prstGeom prst="rect">
                        <a:avLst/>
                      </a:prstGeom>
                      <a:noFill/>
                    </p:spPr>
                  </p:pic>
                </p:oleObj>
              </mc:Fallback>
            </mc:AlternateContent>
          </a:graphicData>
        </a:graphic>
      </p:graphicFrame>
      <mc:AlternateContent xmlns:mc="http://schemas.openxmlformats.org/markup-compatibility/2006">
        <mc:Choice xmlns:a14="http://schemas.microsoft.com/office/drawing/2010/main" Requires="a14">
          <p:sp>
            <p:nvSpPr>
              <p:cNvPr id="10" name="文本框 9"/>
              <p:cNvSpPr txBox="1"/>
              <p:nvPr/>
            </p:nvSpPr>
            <p:spPr>
              <a:xfrm>
                <a:off x="1606371" y="3538615"/>
                <a:ext cx="1233543" cy="63555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f>
                        <m:fPr>
                          <m:ctrlPr>
                            <a:rPr lang="en-US" altLang="zh-CN" sz="2000" b="1" i="1" smtClean="0">
                              <a:latin typeface="Cambria Math" panose="02040503050406030204" pitchFamily="18" charset="0"/>
                            </a:rPr>
                          </m:ctrlPr>
                        </m:fPr>
                        <m:num>
                          <m:r>
                            <a:rPr lang="zh-CN" altLang="en-US" sz="2000" b="1" i="1" smtClean="0">
                              <a:latin typeface="Cambria Math" panose="02040503050406030204" pitchFamily="18" charset="0"/>
                            </a:rPr>
                            <m:t>𝝏</m:t>
                          </m:r>
                          <m:r>
                            <a:rPr lang="en-US" altLang="zh-CN" sz="2000" b="1" i="1" smtClean="0">
                              <a:latin typeface="Cambria Math" panose="02040503050406030204" pitchFamily="18" charset="0"/>
                            </a:rPr>
                            <m:t>𝒍𝒏𝒚</m:t>
                          </m:r>
                        </m:num>
                        <m:den>
                          <m:r>
                            <a:rPr lang="zh-CN" altLang="en-US" sz="2000" b="1" i="1" smtClean="0">
                              <a:latin typeface="Cambria Math" panose="02040503050406030204" pitchFamily="18" charset="0"/>
                            </a:rPr>
                            <m:t>𝝏</m:t>
                          </m:r>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𝒙</m:t>
                              </m:r>
                            </m:e>
                            <m:sub>
                              <m:r>
                                <a:rPr lang="en-US" altLang="zh-CN" sz="2000" b="1" i="1" smtClean="0">
                                  <a:latin typeface="Cambria Math" panose="02040503050406030204" pitchFamily="18" charset="0"/>
                                </a:rPr>
                                <m:t>𝟏</m:t>
                              </m:r>
                            </m:sub>
                          </m:sSub>
                        </m:den>
                      </m:f>
                      <m:r>
                        <a:rPr lang="en-US" altLang="zh-CN" sz="2000" b="1" i="1" smtClean="0">
                          <a:latin typeface="Cambria Math" panose="02040503050406030204" pitchFamily="18" charset="0"/>
                        </a:rPr>
                        <m:t>=</m:t>
                      </m:r>
                      <m:f>
                        <m:fPr>
                          <m:ctrlPr>
                            <a:rPr lang="en-US" altLang="zh-CN" sz="2000" b="1" i="1" smtClean="0">
                              <a:latin typeface="Cambria Math" panose="02040503050406030204" pitchFamily="18" charset="0"/>
                            </a:rPr>
                          </m:ctrlPr>
                        </m:fPr>
                        <m:num>
                          <m:r>
                            <a:rPr lang="en-US" altLang="zh-CN" sz="2000" b="1" i="1" smtClean="0">
                              <a:latin typeface="Cambria Math" panose="02040503050406030204" pitchFamily="18" charset="0"/>
                            </a:rPr>
                            <m:t>𝒌</m:t>
                          </m:r>
                        </m:num>
                        <m:den>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𝒙</m:t>
                              </m:r>
                            </m:e>
                            <m:sub>
                              <m:r>
                                <a:rPr lang="en-US" altLang="zh-CN" sz="2000" b="1" i="1" smtClean="0">
                                  <a:latin typeface="Cambria Math" panose="02040503050406030204" pitchFamily="18" charset="0"/>
                                </a:rPr>
                                <m:t>𝟏</m:t>
                              </m:r>
                            </m:sub>
                          </m:sSub>
                        </m:den>
                      </m:f>
                    </m:oMath>
                  </m:oMathPara>
                </a14:m>
                <a:endParaRPr lang="zh-CN" altLang="en-US" sz="2000" b="1" dirty="0"/>
              </a:p>
            </p:txBody>
          </p:sp>
        </mc:Choice>
        <mc:Fallback>
          <p:sp>
            <p:nvSpPr>
              <p:cNvPr id="10" name="文本框 9"/>
              <p:cNvSpPr txBox="1">
                <a:spLocks noRot="1" noChangeAspect="1" noMove="1" noResize="1" noEditPoints="1" noAdjustHandles="1" noChangeArrowheads="1" noChangeShapeType="1" noTextEdit="1"/>
              </p:cNvSpPr>
              <p:nvPr/>
            </p:nvSpPr>
            <p:spPr>
              <a:xfrm>
                <a:off x="1606371" y="3538615"/>
                <a:ext cx="1233543" cy="635559"/>
              </a:xfrm>
              <a:prstGeom prst="rect">
                <a:avLst/>
              </a:prstGeom>
              <a:blipFill rotWithShape="1">
                <a:blip r:embed="rId7"/>
                <a:stretch>
                  <a:fillRect l="-37" t="-62" r="-2095" b="50"/>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1" name="文本框 10"/>
              <p:cNvSpPr txBox="1"/>
              <p:nvPr/>
            </p:nvSpPr>
            <p:spPr>
              <a:xfrm>
                <a:off x="3488179" y="3600565"/>
                <a:ext cx="1233543" cy="63555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f>
                        <m:fPr>
                          <m:ctrlPr>
                            <a:rPr lang="en-US" altLang="zh-CN" sz="2000" b="1" i="1" smtClean="0">
                              <a:latin typeface="Cambria Math" panose="02040503050406030204" pitchFamily="18" charset="0"/>
                            </a:rPr>
                          </m:ctrlPr>
                        </m:fPr>
                        <m:num>
                          <m:r>
                            <a:rPr lang="zh-CN" altLang="en-US" sz="2000" b="1" i="1" smtClean="0">
                              <a:latin typeface="Cambria Math" panose="02040503050406030204" pitchFamily="18" charset="0"/>
                            </a:rPr>
                            <m:t>𝝏</m:t>
                          </m:r>
                          <m:r>
                            <a:rPr lang="en-US" altLang="zh-CN" sz="2000" b="1" i="1" smtClean="0">
                              <a:latin typeface="Cambria Math" panose="02040503050406030204" pitchFamily="18" charset="0"/>
                            </a:rPr>
                            <m:t>𝒍𝒏𝒚</m:t>
                          </m:r>
                        </m:num>
                        <m:den>
                          <m:r>
                            <a:rPr lang="zh-CN" altLang="en-US" sz="2000" b="1" i="1" smtClean="0">
                              <a:latin typeface="Cambria Math" panose="02040503050406030204" pitchFamily="18" charset="0"/>
                            </a:rPr>
                            <m:t>𝝏</m:t>
                          </m:r>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𝒙</m:t>
                              </m:r>
                            </m:e>
                            <m:sub>
                              <m:r>
                                <a:rPr lang="en-US" altLang="zh-CN" sz="2000" b="1" i="1" smtClean="0">
                                  <a:latin typeface="Cambria Math" panose="02040503050406030204" pitchFamily="18" charset="0"/>
                                </a:rPr>
                                <m:t>𝟐</m:t>
                              </m:r>
                            </m:sub>
                          </m:sSub>
                        </m:den>
                      </m:f>
                      <m:r>
                        <a:rPr lang="en-US" altLang="zh-CN" sz="2000" b="1" i="1" smtClean="0">
                          <a:latin typeface="Cambria Math" panose="02040503050406030204" pitchFamily="18" charset="0"/>
                        </a:rPr>
                        <m:t>=</m:t>
                      </m:r>
                      <m:f>
                        <m:fPr>
                          <m:ctrlPr>
                            <a:rPr lang="en-US" altLang="zh-CN" sz="2000" b="1" i="1" smtClean="0">
                              <a:latin typeface="Cambria Math" panose="02040503050406030204" pitchFamily="18" charset="0"/>
                            </a:rPr>
                          </m:ctrlPr>
                        </m:fPr>
                        <m:num>
                          <m:r>
                            <a:rPr lang="en-US" altLang="zh-CN" sz="2000" b="1" i="1" smtClean="0">
                              <a:latin typeface="Cambria Math" panose="02040503050406030204" pitchFamily="18" charset="0"/>
                            </a:rPr>
                            <m:t>𝒎</m:t>
                          </m:r>
                        </m:num>
                        <m:den>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𝒙</m:t>
                              </m:r>
                            </m:e>
                            <m:sub>
                              <m:r>
                                <a:rPr lang="en-US" altLang="zh-CN" sz="2000" b="1" i="1" smtClean="0">
                                  <a:latin typeface="Cambria Math" panose="02040503050406030204" pitchFamily="18" charset="0"/>
                                </a:rPr>
                                <m:t>𝟐</m:t>
                              </m:r>
                            </m:sub>
                          </m:sSub>
                        </m:den>
                      </m:f>
                    </m:oMath>
                  </m:oMathPara>
                </a14:m>
                <a:endParaRPr lang="zh-CN" altLang="en-US" sz="2000" b="1" dirty="0"/>
              </a:p>
            </p:txBody>
          </p:sp>
        </mc:Choice>
        <mc:Fallback>
          <p:sp>
            <p:nvSpPr>
              <p:cNvPr id="11" name="文本框 10"/>
              <p:cNvSpPr txBox="1">
                <a:spLocks noRot="1" noChangeAspect="1" noMove="1" noResize="1" noEditPoints="1" noAdjustHandles="1" noChangeArrowheads="1" noChangeShapeType="1" noTextEdit="1"/>
              </p:cNvSpPr>
              <p:nvPr/>
            </p:nvSpPr>
            <p:spPr>
              <a:xfrm>
                <a:off x="3488179" y="3600565"/>
                <a:ext cx="1233543" cy="635559"/>
              </a:xfrm>
              <a:prstGeom prst="rect">
                <a:avLst/>
              </a:prstGeom>
              <a:blipFill rotWithShape="1">
                <a:blip r:embed="rId8"/>
                <a:stretch>
                  <a:fillRect l="-10" t="-18" r="-2122" b="6"/>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2" name="文本框 11"/>
              <p:cNvSpPr txBox="1"/>
              <p:nvPr/>
            </p:nvSpPr>
            <p:spPr>
              <a:xfrm>
                <a:off x="5151066" y="3598962"/>
                <a:ext cx="1468672" cy="637034"/>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f>
                        <m:fPr>
                          <m:ctrlPr>
                            <a:rPr lang="en-US" altLang="zh-CN" sz="2000" b="1" i="1" smtClean="0">
                              <a:latin typeface="Cambria Math" panose="02040503050406030204" pitchFamily="18" charset="0"/>
                            </a:rPr>
                          </m:ctrlPr>
                        </m:fPr>
                        <m:num>
                          <m:r>
                            <a:rPr lang="zh-CN" altLang="en-US" sz="2000" b="1" i="1" smtClean="0">
                              <a:latin typeface="Cambria Math" panose="02040503050406030204" pitchFamily="18" charset="0"/>
                            </a:rPr>
                            <m:t>𝝏</m:t>
                          </m:r>
                          <m:r>
                            <a:rPr lang="en-US" altLang="zh-CN" sz="2000" b="1" i="1" smtClean="0">
                              <a:latin typeface="Cambria Math" panose="02040503050406030204" pitchFamily="18" charset="0"/>
                            </a:rPr>
                            <m:t>𝒍𝒏𝒚</m:t>
                          </m:r>
                        </m:num>
                        <m:den>
                          <m:r>
                            <a:rPr lang="zh-CN" altLang="en-US" sz="2000" b="1" i="1" smtClean="0">
                              <a:latin typeface="Cambria Math" panose="02040503050406030204" pitchFamily="18" charset="0"/>
                            </a:rPr>
                            <m:t>𝝏</m:t>
                          </m:r>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𝒙</m:t>
                              </m:r>
                            </m:e>
                            <m:sub>
                              <m:r>
                                <a:rPr lang="en-US" altLang="zh-CN" sz="2000" b="1" i="1" smtClean="0">
                                  <a:latin typeface="Cambria Math" panose="02040503050406030204" pitchFamily="18" charset="0"/>
                                </a:rPr>
                                <m:t>𝟑</m:t>
                              </m:r>
                            </m:sub>
                          </m:sSub>
                        </m:den>
                      </m:f>
                      <m:r>
                        <a:rPr lang="en-US" altLang="zh-CN" sz="2000" b="1" i="1" smtClean="0">
                          <a:latin typeface="Cambria Math" panose="02040503050406030204" pitchFamily="18" charset="0"/>
                        </a:rPr>
                        <m:t>=−</m:t>
                      </m:r>
                      <m:f>
                        <m:fPr>
                          <m:ctrlPr>
                            <a:rPr lang="en-US" altLang="zh-CN" sz="2000" b="1" i="1" smtClean="0">
                              <a:latin typeface="Cambria Math" panose="02040503050406030204" pitchFamily="18" charset="0"/>
                            </a:rPr>
                          </m:ctrlPr>
                        </m:fPr>
                        <m:num>
                          <m:r>
                            <a:rPr lang="en-US" altLang="zh-CN" sz="2000" b="1" i="1" smtClean="0">
                              <a:latin typeface="Cambria Math" panose="02040503050406030204" pitchFamily="18" charset="0"/>
                            </a:rPr>
                            <m:t>𝒏</m:t>
                          </m:r>
                        </m:num>
                        <m:den>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𝒙</m:t>
                              </m:r>
                            </m:e>
                            <m:sub>
                              <m:r>
                                <a:rPr lang="en-US" altLang="zh-CN" sz="2000" b="1" i="1" smtClean="0">
                                  <a:latin typeface="Cambria Math" panose="02040503050406030204" pitchFamily="18" charset="0"/>
                                </a:rPr>
                                <m:t>𝟑</m:t>
                              </m:r>
                            </m:sub>
                          </m:sSub>
                        </m:den>
                      </m:f>
                    </m:oMath>
                  </m:oMathPara>
                </a14:m>
                <a:endParaRPr lang="zh-CN" altLang="en-US" sz="2000" b="1" dirty="0"/>
              </a:p>
            </p:txBody>
          </p:sp>
        </mc:Choice>
        <mc:Fallback>
          <p:sp>
            <p:nvSpPr>
              <p:cNvPr id="12" name="文本框 11"/>
              <p:cNvSpPr txBox="1">
                <a:spLocks noRot="1" noChangeAspect="1" noMove="1" noResize="1" noEditPoints="1" noAdjustHandles="1" noChangeArrowheads="1" noChangeShapeType="1" noTextEdit="1"/>
              </p:cNvSpPr>
              <p:nvPr/>
            </p:nvSpPr>
            <p:spPr>
              <a:xfrm>
                <a:off x="5151066" y="3598962"/>
                <a:ext cx="1468672" cy="637034"/>
              </a:xfrm>
              <a:prstGeom prst="rect">
                <a:avLst/>
              </a:prstGeom>
              <a:blipFill rotWithShape="1">
                <a:blip r:embed="rId9"/>
                <a:stretch>
                  <a:fillRect l="-40" t="-65" r="34" b="86"/>
                </a:stretch>
              </a:blipFill>
            </p:spPr>
            <p:txBody>
              <a:bodyPr/>
              <a:lstStyle/>
              <a:p>
                <a:r>
                  <a:rPr lang="zh-CN" altLang="en-US">
                    <a:noFill/>
                  </a:rPr>
                  <a:t> </a:t>
                </a:r>
              </a:p>
            </p:txBody>
          </p:sp>
        </mc:Fallback>
      </mc:AlternateContent>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2800" dirty="0"/>
              <a:t>不确定度传递的常用函数</a:t>
            </a:r>
            <a:endParaRPr lang="zh-CN" altLang="en-US" sz="2800" dirty="0"/>
          </a:p>
        </p:txBody>
      </p:sp>
      <p:sp>
        <p:nvSpPr>
          <p:cNvPr id="3" name="灯片编号占位符 2"/>
          <p:cNvSpPr>
            <a:spLocks noGrp="1"/>
          </p:cNvSpPr>
          <p:nvPr>
            <p:ph type="sldNum" sz="quarter" idx="12"/>
          </p:nvPr>
        </p:nvSpPr>
        <p:spPr/>
        <p:txBody>
          <a:bodyPr/>
          <a:lstStyle/>
          <a:p>
            <a:fld id="{1AAC388E-FA9E-4A2C-95EA-1F6B3A07935A}" type="slidenum">
              <a:rPr lang="zh-CN" altLang="en-US" smtClean="0"/>
            </a:fld>
            <a:endParaRPr lang="zh-CN" altLang="en-US" dirty="0"/>
          </a:p>
        </p:txBody>
      </p:sp>
      <p:graphicFrame>
        <p:nvGraphicFramePr>
          <p:cNvPr id="4" name="表格 4"/>
          <p:cNvGraphicFramePr>
            <a:graphicFrameLocks noGrp="1"/>
          </p:cNvGraphicFramePr>
          <p:nvPr/>
        </p:nvGraphicFramePr>
        <p:xfrm>
          <a:off x="778131" y="1015290"/>
          <a:ext cx="7815394" cy="5292000"/>
        </p:xfrm>
        <a:graphic>
          <a:graphicData uri="http://schemas.openxmlformats.org/drawingml/2006/table">
            <a:tbl>
              <a:tblPr firstRow="1" bandRow="1">
                <a:tableStyleId>{5C22544A-7EE6-4342-B048-85BDC9FD1C3A}</a:tableStyleId>
              </a:tblPr>
              <a:tblGrid>
                <a:gridCol w="3481981"/>
                <a:gridCol w="4333413"/>
              </a:tblGrid>
              <a:tr h="756000">
                <a:tc>
                  <a:txBody>
                    <a:bodyPr/>
                    <a:lstStyle/>
                    <a:p>
                      <a:pPr algn="ctr"/>
                      <a:r>
                        <a:rPr lang="zh-CN" altLang="en-US" sz="2400" dirty="0"/>
                        <a:t>函数的表达式</a:t>
                      </a:r>
                      <a:endParaRPr lang="zh-CN" altLang="en-US" sz="2400" dirty="0"/>
                    </a:p>
                  </a:txBody>
                  <a:tcPr anchor="ctr"/>
                </a:tc>
                <a:tc>
                  <a:txBody>
                    <a:bodyPr/>
                    <a:lstStyle/>
                    <a:p>
                      <a:pPr algn="ctr"/>
                      <a:r>
                        <a:rPr lang="zh-CN" altLang="en-US" sz="2400" dirty="0"/>
                        <a:t>不确定度的传递公式</a:t>
                      </a:r>
                      <a:endParaRPr lang="zh-CN" altLang="en-US" sz="2400" dirty="0"/>
                    </a:p>
                  </a:txBody>
                  <a:tcPr anchor="ctr"/>
                </a:tc>
              </a:tr>
              <a:tr h="756000">
                <a:tc>
                  <a:txBody>
                    <a:bodyPr/>
                    <a:lstStyle/>
                    <a:p>
                      <a:endParaRPr lang="zh-CN" altLang="en-US" dirty="0"/>
                    </a:p>
                  </a:txBody>
                  <a:tcPr/>
                </a:tc>
                <a:tc>
                  <a:txBody>
                    <a:bodyPr/>
                    <a:lstStyle/>
                    <a:p>
                      <a:endParaRPr lang="zh-CN" altLang="en-US" dirty="0"/>
                    </a:p>
                  </a:txBody>
                  <a:tcPr/>
                </a:tc>
              </a:tr>
              <a:tr h="756000">
                <a:tc>
                  <a:txBody>
                    <a:bodyPr/>
                    <a:lstStyle/>
                    <a:p>
                      <a:endParaRPr lang="zh-CN" altLang="en-US" dirty="0"/>
                    </a:p>
                  </a:txBody>
                  <a:tcPr/>
                </a:tc>
                <a:tc>
                  <a:txBody>
                    <a:bodyPr/>
                    <a:lstStyle/>
                    <a:p>
                      <a:endParaRPr lang="zh-CN" altLang="en-US" dirty="0"/>
                    </a:p>
                  </a:txBody>
                  <a:tcPr/>
                </a:tc>
              </a:tr>
              <a:tr h="756000">
                <a:tc>
                  <a:txBody>
                    <a:bodyPr/>
                    <a:lstStyle/>
                    <a:p>
                      <a:endParaRPr lang="zh-CN" altLang="en-US" dirty="0"/>
                    </a:p>
                  </a:txBody>
                  <a:tcPr/>
                </a:tc>
                <a:tc>
                  <a:txBody>
                    <a:bodyPr/>
                    <a:lstStyle/>
                    <a:p>
                      <a:endParaRPr lang="zh-CN" altLang="en-US"/>
                    </a:p>
                  </a:txBody>
                  <a:tcPr/>
                </a:tc>
              </a:tr>
              <a:tr h="756000">
                <a:tc>
                  <a:txBody>
                    <a:bodyPr/>
                    <a:lstStyle/>
                    <a:p>
                      <a:endParaRPr lang="zh-CN" altLang="en-US" dirty="0"/>
                    </a:p>
                  </a:txBody>
                  <a:tcPr/>
                </a:tc>
                <a:tc>
                  <a:txBody>
                    <a:bodyPr/>
                    <a:lstStyle/>
                    <a:p>
                      <a:endParaRPr lang="zh-CN" altLang="en-US" dirty="0"/>
                    </a:p>
                  </a:txBody>
                  <a:tcPr/>
                </a:tc>
              </a:tr>
              <a:tr h="756000">
                <a:tc>
                  <a:txBody>
                    <a:bodyPr/>
                    <a:lstStyle/>
                    <a:p>
                      <a:endParaRPr lang="zh-CN" altLang="en-US" dirty="0"/>
                    </a:p>
                  </a:txBody>
                  <a:tcPr/>
                </a:tc>
                <a:tc>
                  <a:txBody>
                    <a:bodyPr/>
                    <a:lstStyle/>
                    <a:p>
                      <a:endParaRPr lang="zh-CN" altLang="en-US"/>
                    </a:p>
                  </a:txBody>
                  <a:tcPr/>
                </a:tc>
              </a:tr>
              <a:tr h="756000">
                <a:tc>
                  <a:txBody>
                    <a:bodyPr/>
                    <a:lstStyle/>
                    <a:p>
                      <a:endParaRPr lang="zh-CN" altLang="en-US" dirty="0"/>
                    </a:p>
                  </a:txBody>
                  <a:tcPr/>
                </a:tc>
                <a:tc>
                  <a:txBody>
                    <a:bodyPr/>
                    <a:lstStyle/>
                    <a:p>
                      <a:endParaRPr lang="zh-CN" altLang="en-US" dirty="0"/>
                    </a:p>
                  </a:txBody>
                  <a:tcPr/>
                </a:tc>
              </a:tr>
            </a:tbl>
          </a:graphicData>
        </a:graphic>
      </p:graphicFrame>
      <p:graphicFrame>
        <p:nvGraphicFramePr>
          <p:cNvPr id="5" name="Object 7"/>
          <p:cNvGraphicFramePr>
            <a:graphicFrameLocks noChangeAspect="1"/>
          </p:cNvGraphicFramePr>
          <p:nvPr/>
        </p:nvGraphicFramePr>
        <p:xfrm>
          <a:off x="1818438" y="1899472"/>
          <a:ext cx="1721639" cy="529342"/>
        </p:xfrm>
        <a:graphic>
          <a:graphicData uri="http://schemas.openxmlformats.org/presentationml/2006/ole">
            <mc:AlternateContent xmlns:mc="http://schemas.openxmlformats.org/markup-compatibility/2006">
              <mc:Choice xmlns:v="urn:schemas-microsoft-com:vml" Requires="v">
                <p:oleObj spid="_x0000_s0" name="公式" r:id="rId1" imgW="793115" imgH="228600" progId="">
                  <p:embed/>
                </p:oleObj>
              </mc:Choice>
              <mc:Fallback>
                <p:oleObj name="公式" r:id="rId1" imgW="793115" imgH="228600" progId="">
                  <p:embed/>
                  <p:pic>
                    <p:nvPicPr>
                      <p:cNvPr id="0" name="Object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8438" y="1899472"/>
                        <a:ext cx="1721639" cy="529342"/>
                      </a:xfrm>
                      <a:prstGeom prst="rect">
                        <a:avLst/>
                      </a:prstGeom>
                      <a:noFill/>
                    </p:spPr>
                  </p:pic>
                </p:oleObj>
              </mc:Fallback>
            </mc:AlternateContent>
          </a:graphicData>
        </a:graphic>
      </p:graphicFrame>
      <p:graphicFrame>
        <p:nvGraphicFramePr>
          <p:cNvPr id="6" name="Object 8"/>
          <p:cNvGraphicFramePr>
            <a:graphicFrameLocks noChangeAspect="1"/>
          </p:cNvGraphicFramePr>
          <p:nvPr/>
        </p:nvGraphicFramePr>
        <p:xfrm>
          <a:off x="5496079" y="1781231"/>
          <a:ext cx="2086966" cy="570427"/>
        </p:xfrm>
        <a:graphic>
          <a:graphicData uri="http://schemas.openxmlformats.org/presentationml/2006/ole">
            <mc:AlternateContent xmlns:mc="http://schemas.openxmlformats.org/markup-compatibility/2006">
              <mc:Choice xmlns:v="urn:schemas-microsoft-com:vml" Requires="v">
                <p:oleObj spid="_x0000_s7" name="公式" r:id="rId3" imgW="1050290" imgH="335915" progId="">
                  <p:embed/>
                </p:oleObj>
              </mc:Choice>
              <mc:Fallback>
                <p:oleObj name="公式" r:id="rId3" imgW="1050290" imgH="335915" progId="">
                  <p:embed/>
                  <p:pic>
                    <p:nvPicPr>
                      <p:cNvPr id="0" name="Object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96079" y="1781231"/>
                        <a:ext cx="2086966" cy="570427"/>
                      </a:xfrm>
                      <a:prstGeom prst="rect">
                        <a:avLst/>
                      </a:prstGeom>
                      <a:noFill/>
                    </p:spPr>
                  </p:pic>
                </p:oleObj>
              </mc:Fallback>
            </mc:AlternateContent>
          </a:graphicData>
        </a:graphic>
      </p:graphicFrame>
      <p:graphicFrame>
        <p:nvGraphicFramePr>
          <p:cNvPr id="9" name="Object 9"/>
          <p:cNvGraphicFramePr>
            <a:graphicFrameLocks noChangeAspect="1"/>
          </p:cNvGraphicFramePr>
          <p:nvPr/>
        </p:nvGraphicFramePr>
        <p:xfrm>
          <a:off x="1190958" y="2691837"/>
          <a:ext cx="1408917" cy="404813"/>
        </p:xfrm>
        <a:graphic>
          <a:graphicData uri="http://schemas.openxmlformats.org/presentationml/2006/ole">
            <mc:AlternateContent xmlns:mc="http://schemas.openxmlformats.org/markup-compatibility/2006">
              <mc:Choice xmlns:v="urn:schemas-microsoft-com:vml" Requires="v">
                <p:oleObj spid="_x0000_s8" name="公式" r:id="rId5" imgW="721360" imgH="228600" progId="">
                  <p:embed/>
                </p:oleObj>
              </mc:Choice>
              <mc:Fallback>
                <p:oleObj name="公式" r:id="rId5" imgW="721360" imgH="228600" progId="">
                  <p:embed/>
                  <p:pic>
                    <p:nvPicPr>
                      <p:cNvPr id="0" name="Object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90958" y="2691837"/>
                        <a:ext cx="1408917" cy="404813"/>
                      </a:xfrm>
                      <a:prstGeom prst="rect">
                        <a:avLst/>
                      </a:prstGeom>
                      <a:noFill/>
                    </p:spPr>
                  </p:pic>
                </p:oleObj>
              </mc:Fallback>
            </mc:AlternateContent>
          </a:graphicData>
        </a:graphic>
      </p:graphicFrame>
      <p:graphicFrame>
        <p:nvGraphicFramePr>
          <p:cNvPr id="10" name="Object 10"/>
          <p:cNvGraphicFramePr>
            <a:graphicFrameLocks noChangeAspect="1"/>
          </p:cNvGraphicFramePr>
          <p:nvPr/>
        </p:nvGraphicFramePr>
        <p:xfrm>
          <a:off x="3231930" y="2597112"/>
          <a:ext cx="967183" cy="608013"/>
        </p:xfrm>
        <a:graphic>
          <a:graphicData uri="http://schemas.openxmlformats.org/presentationml/2006/ole">
            <mc:AlternateContent xmlns:mc="http://schemas.openxmlformats.org/markup-compatibility/2006">
              <mc:Choice xmlns:v="urn:schemas-microsoft-com:vml" Requires="v">
                <p:oleObj spid="_x0000_s11" name="公式" r:id="rId7" imgW="471805" imgH="400050" progId="">
                  <p:embed/>
                </p:oleObj>
              </mc:Choice>
              <mc:Fallback>
                <p:oleObj name="公式" r:id="rId7" imgW="471805" imgH="400050" progId="">
                  <p:embed/>
                  <p:pic>
                    <p:nvPicPr>
                      <p:cNvPr id="0" name="Object 1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231930" y="2597112"/>
                        <a:ext cx="967183" cy="608013"/>
                      </a:xfrm>
                      <a:prstGeom prst="rect">
                        <a:avLst/>
                      </a:prstGeom>
                      <a:noFill/>
                    </p:spPr>
                  </p:pic>
                </p:oleObj>
              </mc:Fallback>
            </mc:AlternateContent>
          </a:graphicData>
        </a:graphic>
      </p:graphicFrame>
      <p:graphicFrame>
        <p:nvGraphicFramePr>
          <p:cNvPr id="12" name="Object 11"/>
          <p:cNvGraphicFramePr>
            <a:graphicFrameLocks noChangeAspect="1"/>
          </p:cNvGraphicFramePr>
          <p:nvPr/>
        </p:nvGraphicFramePr>
        <p:xfrm>
          <a:off x="5236342" y="2588381"/>
          <a:ext cx="2954735" cy="728978"/>
        </p:xfrm>
        <a:graphic>
          <a:graphicData uri="http://schemas.openxmlformats.org/presentationml/2006/ole">
            <mc:AlternateContent xmlns:mc="http://schemas.openxmlformats.org/markup-compatibility/2006">
              <mc:Choice xmlns:v="urn:schemas-microsoft-com:vml" Requires="v">
                <p:oleObj spid="_x0000_s13" name="公式" r:id="rId9" imgW="1478915" imgH="471805" progId="">
                  <p:embed/>
                </p:oleObj>
              </mc:Choice>
              <mc:Fallback>
                <p:oleObj name="公式" r:id="rId9" imgW="1478915" imgH="471805" progId="">
                  <p:embed/>
                  <p:pic>
                    <p:nvPicPr>
                      <p:cNvPr id="0" name="Object 1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236342" y="2588381"/>
                        <a:ext cx="2954735" cy="728978"/>
                      </a:xfrm>
                      <a:prstGeom prst="rect">
                        <a:avLst/>
                      </a:prstGeom>
                      <a:noFill/>
                    </p:spPr>
                  </p:pic>
                </p:oleObj>
              </mc:Fallback>
            </mc:AlternateContent>
          </a:graphicData>
        </a:graphic>
      </p:graphicFrame>
      <p:graphicFrame>
        <p:nvGraphicFramePr>
          <p:cNvPr id="14" name="Object 28"/>
          <p:cNvGraphicFramePr>
            <a:graphicFrameLocks noChangeAspect="1"/>
          </p:cNvGraphicFramePr>
          <p:nvPr/>
        </p:nvGraphicFramePr>
        <p:xfrm>
          <a:off x="1841326" y="3250486"/>
          <a:ext cx="1581777" cy="849774"/>
        </p:xfrm>
        <a:graphic>
          <a:graphicData uri="http://schemas.openxmlformats.org/presentationml/2006/ole">
            <mc:AlternateContent xmlns:mc="http://schemas.openxmlformats.org/markup-compatibility/2006">
              <mc:Choice xmlns:v="urn:schemas-microsoft-com:vml" Requires="v">
                <p:oleObj spid="_x0000_s15" name="公式" r:id="rId11" imgW="778510" imgH="478790" progId="">
                  <p:embed/>
                </p:oleObj>
              </mc:Choice>
              <mc:Fallback>
                <p:oleObj name="公式" r:id="rId11" imgW="778510" imgH="478790" progId="">
                  <p:embed/>
                  <p:pic>
                    <p:nvPicPr>
                      <p:cNvPr id="0" name="Object 28"/>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841326" y="3250486"/>
                        <a:ext cx="1581777" cy="849774"/>
                      </a:xfrm>
                      <a:prstGeom prst="rect">
                        <a:avLst/>
                      </a:prstGeom>
                      <a:noFill/>
                    </p:spPr>
                  </p:pic>
                </p:oleObj>
              </mc:Fallback>
            </mc:AlternateContent>
          </a:graphicData>
        </a:graphic>
      </p:graphicFrame>
      <p:graphicFrame>
        <p:nvGraphicFramePr>
          <p:cNvPr id="16" name="Object 29"/>
          <p:cNvGraphicFramePr>
            <a:graphicFrameLocks noChangeAspect="1"/>
          </p:cNvGraphicFramePr>
          <p:nvPr/>
        </p:nvGraphicFramePr>
        <p:xfrm>
          <a:off x="4199113" y="3308297"/>
          <a:ext cx="4284133" cy="791963"/>
        </p:xfrm>
        <a:graphic>
          <a:graphicData uri="http://schemas.openxmlformats.org/presentationml/2006/ole">
            <mc:AlternateContent xmlns:mc="http://schemas.openxmlformats.org/markup-compatibility/2006">
              <mc:Choice xmlns:v="urn:schemas-microsoft-com:vml" Requires="v">
                <p:oleObj spid="_x0000_s17" name="公式" r:id="rId13" imgW="2600325" imgH="471805" progId="">
                  <p:embed/>
                </p:oleObj>
              </mc:Choice>
              <mc:Fallback>
                <p:oleObj name="公式" r:id="rId13" imgW="2600325" imgH="471805" progId="">
                  <p:embed/>
                  <p:pic>
                    <p:nvPicPr>
                      <p:cNvPr id="0" name="Object 29"/>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199113" y="3308297"/>
                        <a:ext cx="4284133" cy="791963"/>
                      </a:xfrm>
                      <a:prstGeom prst="rect">
                        <a:avLst/>
                      </a:prstGeom>
                      <a:noFill/>
                    </p:spPr>
                  </p:pic>
                </p:oleObj>
              </mc:Fallback>
            </mc:AlternateContent>
          </a:graphicData>
        </a:graphic>
      </p:graphicFrame>
      <p:graphicFrame>
        <p:nvGraphicFramePr>
          <p:cNvPr id="18" name="Object 11"/>
          <p:cNvGraphicFramePr>
            <a:graphicFrameLocks noChangeAspect="1"/>
          </p:cNvGraphicFramePr>
          <p:nvPr/>
        </p:nvGraphicFramePr>
        <p:xfrm>
          <a:off x="2025602" y="4303197"/>
          <a:ext cx="1213224" cy="336277"/>
        </p:xfrm>
        <a:graphic>
          <a:graphicData uri="http://schemas.openxmlformats.org/presentationml/2006/ole">
            <mc:AlternateContent xmlns:mc="http://schemas.openxmlformats.org/markup-compatibility/2006">
              <mc:Choice xmlns:v="urn:schemas-microsoft-com:vml" Requires="v">
                <p:oleObj spid="_x0000_s19" name="公式" r:id="rId15" imgW="407035" imgH="157480" progId="">
                  <p:embed/>
                </p:oleObj>
              </mc:Choice>
              <mc:Fallback>
                <p:oleObj name="公式" r:id="rId15" imgW="407035" imgH="157480" progId="">
                  <p:embed/>
                  <p:pic>
                    <p:nvPicPr>
                      <p:cNvPr id="0" name="Object 11"/>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025602" y="4303197"/>
                        <a:ext cx="1213224" cy="336277"/>
                      </a:xfrm>
                      <a:prstGeom prst="rect">
                        <a:avLst/>
                      </a:prstGeom>
                      <a:noFill/>
                    </p:spPr>
                  </p:pic>
                </p:oleObj>
              </mc:Fallback>
            </mc:AlternateContent>
          </a:graphicData>
        </a:graphic>
      </p:graphicFrame>
      <p:graphicFrame>
        <p:nvGraphicFramePr>
          <p:cNvPr id="20" name="Object 12"/>
          <p:cNvGraphicFramePr>
            <a:graphicFrameLocks noChangeAspect="1"/>
          </p:cNvGraphicFramePr>
          <p:nvPr/>
        </p:nvGraphicFramePr>
        <p:xfrm>
          <a:off x="5418014" y="4267633"/>
          <a:ext cx="1700384" cy="432177"/>
        </p:xfrm>
        <a:graphic>
          <a:graphicData uri="http://schemas.openxmlformats.org/presentationml/2006/ole">
            <mc:AlternateContent xmlns:mc="http://schemas.openxmlformats.org/markup-compatibility/2006">
              <mc:Choice xmlns:v="urn:schemas-microsoft-com:vml" Requires="v">
                <p:oleObj spid="_x0000_s21" name="公式" r:id="rId17" imgW="578485" imgH="207010" progId="">
                  <p:embed/>
                </p:oleObj>
              </mc:Choice>
              <mc:Fallback>
                <p:oleObj name="公式" r:id="rId17" imgW="578485" imgH="207010" progId="">
                  <p:embed/>
                  <p:pic>
                    <p:nvPicPr>
                      <p:cNvPr id="0" name="Object 12"/>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418014" y="4267633"/>
                        <a:ext cx="1700384" cy="432177"/>
                      </a:xfrm>
                      <a:prstGeom prst="rect">
                        <a:avLst/>
                      </a:prstGeom>
                      <a:noFill/>
                    </p:spPr>
                  </p:pic>
                </p:oleObj>
              </mc:Fallback>
            </mc:AlternateContent>
          </a:graphicData>
        </a:graphic>
      </p:graphicFrame>
      <p:graphicFrame>
        <p:nvGraphicFramePr>
          <p:cNvPr id="22" name="Object 7"/>
          <p:cNvGraphicFramePr>
            <a:graphicFrameLocks noChangeAspect="1"/>
          </p:cNvGraphicFramePr>
          <p:nvPr/>
        </p:nvGraphicFramePr>
        <p:xfrm>
          <a:off x="2018605" y="5047448"/>
          <a:ext cx="1595772" cy="336277"/>
        </p:xfrm>
        <a:graphic>
          <a:graphicData uri="http://schemas.openxmlformats.org/presentationml/2006/ole">
            <mc:AlternateContent xmlns:mc="http://schemas.openxmlformats.org/markup-compatibility/2006">
              <mc:Choice xmlns:v="urn:schemas-microsoft-com:vml" Requires="v">
                <p:oleObj spid="_x0000_s23" name="公式" r:id="rId19" imgW="542925" imgH="157480" progId="">
                  <p:embed/>
                </p:oleObj>
              </mc:Choice>
              <mc:Fallback>
                <p:oleObj name="公式" r:id="rId19" imgW="542925" imgH="157480" progId="">
                  <p:embed/>
                  <p:pic>
                    <p:nvPicPr>
                      <p:cNvPr id="0" name="Object 7"/>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018605" y="5047448"/>
                        <a:ext cx="1595772" cy="336277"/>
                      </a:xfrm>
                      <a:prstGeom prst="rect">
                        <a:avLst/>
                      </a:prstGeom>
                      <a:noFill/>
                    </p:spPr>
                  </p:pic>
                </p:oleObj>
              </mc:Fallback>
            </mc:AlternateContent>
          </a:graphicData>
        </a:graphic>
      </p:graphicFrame>
      <p:graphicFrame>
        <p:nvGraphicFramePr>
          <p:cNvPr id="24" name="Object 8"/>
          <p:cNvGraphicFramePr>
            <a:graphicFrameLocks noChangeAspect="1"/>
          </p:cNvGraphicFramePr>
          <p:nvPr/>
        </p:nvGraphicFramePr>
        <p:xfrm>
          <a:off x="5249506" y="4975210"/>
          <a:ext cx="1941865" cy="480751"/>
        </p:xfrm>
        <a:graphic>
          <a:graphicData uri="http://schemas.openxmlformats.org/presentationml/2006/ole">
            <mc:AlternateContent xmlns:mc="http://schemas.openxmlformats.org/markup-compatibility/2006">
              <mc:Choice xmlns:v="urn:schemas-microsoft-com:vml" Requires="v">
                <p:oleObj spid="_x0000_s25" name="公式" r:id="rId21" imgW="742950" imgH="228600" progId="">
                  <p:embed/>
                </p:oleObj>
              </mc:Choice>
              <mc:Fallback>
                <p:oleObj name="公式" r:id="rId21" imgW="742950" imgH="228600" progId="">
                  <p:embed/>
                  <p:pic>
                    <p:nvPicPr>
                      <p:cNvPr id="0" name="Object 8"/>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5249506" y="4975210"/>
                        <a:ext cx="1941865" cy="480751"/>
                      </a:xfrm>
                      <a:prstGeom prst="rect">
                        <a:avLst/>
                      </a:prstGeom>
                      <a:noFill/>
                    </p:spPr>
                  </p:pic>
                </p:oleObj>
              </mc:Fallback>
            </mc:AlternateContent>
          </a:graphicData>
        </a:graphic>
      </p:graphicFrame>
      <p:graphicFrame>
        <p:nvGraphicFramePr>
          <p:cNvPr id="26" name="Object 9"/>
          <p:cNvGraphicFramePr>
            <a:graphicFrameLocks noChangeAspect="1"/>
          </p:cNvGraphicFramePr>
          <p:nvPr/>
        </p:nvGraphicFramePr>
        <p:xfrm>
          <a:off x="2036759" y="5820358"/>
          <a:ext cx="1422453" cy="336277"/>
        </p:xfrm>
        <a:graphic>
          <a:graphicData uri="http://schemas.openxmlformats.org/presentationml/2006/ole">
            <mc:AlternateContent xmlns:mc="http://schemas.openxmlformats.org/markup-compatibility/2006">
              <mc:Choice xmlns:v="urn:schemas-microsoft-com:vml" Requires="v">
                <p:oleObj spid="_x0000_s27" name="公式" r:id="rId23" imgW="478790" imgH="157480" progId="">
                  <p:embed/>
                </p:oleObj>
              </mc:Choice>
              <mc:Fallback>
                <p:oleObj name="公式" r:id="rId23" imgW="478790" imgH="157480" progId="">
                  <p:embed/>
                  <p:pic>
                    <p:nvPicPr>
                      <p:cNvPr id="0" name="Object 9"/>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2036759" y="5820358"/>
                        <a:ext cx="1422453" cy="336277"/>
                      </a:xfrm>
                      <a:prstGeom prst="rect">
                        <a:avLst/>
                      </a:prstGeom>
                      <a:noFill/>
                    </p:spPr>
                  </p:pic>
                </p:oleObj>
              </mc:Fallback>
            </mc:AlternateContent>
          </a:graphicData>
        </a:graphic>
      </p:graphicFrame>
      <p:graphicFrame>
        <p:nvGraphicFramePr>
          <p:cNvPr id="28" name="Object 10"/>
          <p:cNvGraphicFramePr>
            <a:graphicFrameLocks noChangeAspect="1"/>
          </p:cNvGraphicFramePr>
          <p:nvPr/>
        </p:nvGraphicFramePr>
        <p:xfrm>
          <a:off x="5474970" y="5583421"/>
          <a:ext cx="1490936" cy="743546"/>
        </p:xfrm>
        <a:graphic>
          <a:graphicData uri="http://schemas.openxmlformats.org/presentationml/2006/ole">
            <mc:AlternateContent xmlns:mc="http://schemas.openxmlformats.org/markup-compatibility/2006">
              <mc:Choice xmlns:v="urn:schemas-microsoft-com:vml" Requires="v">
                <p:oleObj spid="_x0000_s29" name="公式" r:id="rId25" imgW="542925" imgH="364490" progId="">
                  <p:embed/>
                </p:oleObj>
              </mc:Choice>
              <mc:Fallback>
                <p:oleObj name="公式" r:id="rId25" imgW="542925" imgH="364490" progId="">
                  <p:embed/>
                  <p:pic>
                    <p:nvPicPr>
                      <p:cNvPr id="0" name="Object 10"/>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5474970" y="5583421"/>
                        <a:ext cx="1490936" cy="743546"/>
                      </a:xfrm>
                      <a:prstGeom prst="rect">
                        <a:avLst/>
                      </a:prstGeom>
                      <a:noFill/>
                    </p:spPr>
                  </p:pic>
                </p:oleObj>
              </mc:Fallback>
            </mc:AlternateContent>
          </a:graphicData>
        </a:graphic>
      </p:graphicFrame>
      <p:sp>
        <p:nvSpPr>
          <p:cNvPr id="30" name="文本框 29"/>
          <p:cNvSpPr txBox="1"/>
          <p:nvPr/>
        </p:nvSpPr>
        <p:spPr>
          <a:xfrm>
            <a:off x="2739487" y="2686931"/>
            <a:ext cx="492443" cy="461665"/>
          </a:xfrm>
          <a:prstGeom prst="rect">
            <a:avLst/>
          </a:prstGeom>
          <a:noFill/>
        </p:spPr>
        <p:txBody>
          <a:bodyPr wrap="none" rtlCol="0">
            <a:spAutoFit/>
          </a:bodyPr>
          <a:lstStyle/>
          <a:p>
            <a:r>
              <a:rPr lang="zh-CN" altLang="en-US" sz="2400" dirty="0"/>
              <a:t>或</a:t>
            </a:r>
            <a:endParaRPr lang="zh-CN" altLang="en-US" sz="2400"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2800" dirty="0"/>
              <a:t>四、有效数字</a:t>
            </a:r>
            <a:endParaRPr lang="zh-CN" altLang="en-US" sz="2800" dirty="0"/>
          </a:p>
        </p:txBody>
      </p:sp>
      <p:sp>
        <p:nvSpPr>
          <p:cNvPr id="3" name="灯片编号占位符 2"/>
          <p:cNvSpPr>
            <a:spLocks noGrp="1"/>
          </p:cNvSpPr>
          <p:nvPr>
            <p:ph type="sldNum" sz="quarter" idx="12"/>
          </p:nvPr>
        </p:nvSpPr>
        <p:spPr/>
        <p:txBody>
          <a:bodyPr/>
          <a:lstStyle/>
          <a:p>
            <a:fld id="{1AAC388E-FA9E-4A2C-95EA-1F6B3A07935A}" type="slidenum">
              <a:rPr lang="zh-CN" altLang="en-US" smtClean="0"/>
            </a:fld>
            <a:endParaRPr lang="zh-CN" altLang="en-US" dirty="0"/>
          </a:p>
        </p:txBody>
      </p:sp>
      <p:sp>
        <p:nvSpPr>
          <p:cNvPr id="5" name="矩形 3"/>
          <p:cNvSpPr>
            <a:spLocks noChangeArrowheads="1"/>
          </p:cNvSpPr>
          <p:nvPr/>
        </p:nvSpPr>
        <p:spPr bwMode="auto">
          <a:xfrm>
            <a:off x="615071" y="1122705"/>
            <a:ext cx="2813657" cy="11440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charset="0"/>
              </a:defRPr>
            </a:lvl1pPr>
            <a:lvl2pPr marL="742950" indent="-285750">
              <a:spcBef>
                <a:spcPct val="20000"/>
              </a:spcBef>
              <a:buChar char="–"/>
              <a:defRPr sz="2800">
                <a:solidFill>
                  <a:schemeClr val="tx1"/>
                </a:solidFill>
                <a:latin typeface="Times New Roman" panose="02020603050405020304" charset="0"/>
              </a:defRPr>
            </a:lvl2pPr>
            <a:lvl3pPr marL="1143000" indent="-228600">
              <a:spcBef>
                <a:spcPct val="20000"/>
              </a:spcBef>
              <a:buChar char="•"/>
              <a:defRPr sz="2400">
                <a:solidFill>
                  <a:schemeClr val="tx1"/>
                </a:solidFill>
                <a:latin typeface="Times New Roman" panose="02020603050405020304" charset="0"/>
              </a:defRPr>
            </a:lvl3pPr>
            <a:lvl4pPr marL="1600200" indent="-228600">
              <a:spcBef>
                <a:spcPct val="20000"/>
              </a:spcBef>
              <a:buChar char="–"/>
              <a:defRPr sz="2000">
                <a:solidFill>
                  <a:schemeClr val="tx1"/>
                </a:solidFill>
                <a:latin typeface="Times New Roman" panose="02020603050405020304" charset="0"/>
              </a:defRPr>
            </a:lvl4pPr>
            <a:lvl5pPr marL="2057400" indent="-228600">
              <a:spcBef>
                <a:spcPct val="20000"/>
              </a:spcBef>
              <a:buChar char="»"/>
              <a:defRPr sz="2000">
                <a:solidFill>
                  <a:schemeClr val="tx1"/>
                </a:solidFill>
                <a:latin typeface="Times New Roman" panose="0202060305040502030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charset="0"/>
              </a:defRPr>
            </a:lvl9pPr>
          </a:lstStyle>
          <a:p>
            <a:pPr eaLnBrk="1" hangingPunct="1">
              <a:lnSpc>
                <a:spcPct val="150000"/>
              </a:lnSpc>
              <a:spcBef>
                <a:spcPct val="0"/>
              </a:spcBef>
              <a:buFontTx/>
              <a:buNone/>
            </a:pPr>
            <a:r>
              <a:rPr kumimoji="0" lang="zh-CN" altLang="en-US" sz="2400" b="1" dirty="0">
                <a:latin typeface="+mn-ea"/>
              </a:rPr>
              <a:t>有效数字</a:t>
            </a:r>
            <a:r>
              <a:rPr kumimoji="0" lang="zh-CN" altLang="en-US" sz="2400" dirty="0">
                <a:latin typeface="+mn-ea"/>
              </a:rPr>
              <a:t>：实际</a:t>
            </a:r>
            <a:r>
              <a:rPr lang="zh-CN" altLang="en-US" sz="2400" dirty="0">
                <a:latin typeface="+mn-ea"/>
              </a:rPr>
              <a:t>测量得到的</a:t>
            </a:r>
            <a:r>
              <a:rPr lang="zh-CN" altLang="en-US" sz="2400" u="sng" dirty="0">
                <a:latin typeface="+mn-ea"/>
              </a:rPr>
              <a:t>全部数字</a:t>
            </a:r>
            <a:endParaRPr lang="en-US" altLang="zh-CN" sz="2400" u="sng" dirty="0">
              <a:latin typeface="+mn-ea"/>
            </a:endParaRPr>
          </a:p>
        </p:txBody>
      </p:sp>
      <p:sp>
        <p:nvSpPr>
          <p:cNvPr id="6" name="箭头: 右 5"/>
          <p:cNvSpPr/>
          <p:nvPr/>
        </p:nvSpPr>
        <p:spPr>
          <a:xfrm>
            <a:off x="3527112" y="1756901"/>
            <a:ext cx="723133" cy="18843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文本框 7"/>
          <p:cNvSpPr txBox="1"/>
          <p:nvPr/>
        </p:nvSpPr>
        <p:spPr>
          <a:xfrm>
            <a:off x="4521739" y="1167505"/>
            <a:ext cx="4662054" cy="1698029"/>
          </a:xfrm>
          <a:prstGeom prst="rect">
            <a:avLst/>
          </a:prstGeom>
          <a:noFill/>
        </p:spPr>
        <p:txBody>
          <a:bodyPr wrap="square">
            <a:spAutoFit/>
          </a:bodyPr>
          <a:lstStyle/>
          <a:p>
            <a:pPr>
              <a:lnSpc>
                <a:spcPct val="150000"/>
              </a:lnSpc>
              <a:spcBef>
                <a:spcPct val="0"/>
              </a:spcBef>
              <a:buNone/>
            </a:pPr>
            <a:r>
              <a:rPr lang="zh-CN" altLang="en-US" sz="2400" b="1" dirty="0">
                <a:latin typeface="+mn-ea"/>
              </a:rPr>
              <a:t>可靠数字</a:t>
            </a:r>
            <a:r>
              <a:rPr lang="zh-CN" altLang="en-US" sz="2400" dirty="0">
                <a:latin typeface="+mn-ea"/>
              </a:rPr>
              <a:t>（</a:t>
            </a:r>
            <a:r>
              <a:rPr kumimoji="0" lang="zh-CN" altLang="en-US" sz="2400" dirty="0">
                <a:latin typeface="+mn-ea"/>
              </a:rPr>
              <a:t>直读获得的准确数字）</a:t>
            </a:r>
            <a:endParaRPr kumimoji="0" lang="en-US" altLang="zh-CN" sz="2400" dirty="0">
              <a:latin typeface="+mn-ea"/>
            </a:endParaRPr>
          </a:p>
          <a:p>
            <a:pPr>
              <a:lnSpc>
                <a:spcPct val="150000"/>
              </a:lnSpc>
              <a:spcBef>
                <a:spcPct val="0"/>
              </a:spcBef>
              <a:buNone/>
            </a:pPr>
            <a:r>
              <a:rPr lang="zh-CN" altLang="en-US" sz="2400" b="1" dirty="0">
                <a:latin typeface="+mn-ea"/>
              </a:rPr>
              <a:t>存疑数字</a:t>
            </a:r>
            <a:r>
              <a:rPr lang="zh-CN" altLang="en-US" sz="2400" dirty="0">
                <a:latin typeface="+mn-ea"/>
              </a:rPr>
              <a:t>（</a:t>
            </a:r>
            <a:r>
              <a:rPr kumimoji="0" lang="zh-CN" altLang="en-US" sz="2400" b="0" dirty="0">
                <a:latin typeface="+mn-ea"/>
              </a:rPr>
              <a:t>估读的数字</a:t>
            </a:r>
            <a:r>
              <a:rPr kumimoji="0" lang="en-US" altLang="zh-CN" sz="2400" b="0" dirty="0">
                <a:latin typeface="+mn-ea"/>
              </a:rPr>
              <a:t>,</a:t>
            </a:r>
            <a:r>
              <a:rPr lang="zh-CN" altLang="en-US" sz="2400" dirty="0">
                <a:latin typeface="+mn-ea"/>
              </a:rPr>
              <a:t>一般</a:t>
            </a:r>
            <a:r>
              <a:rPr kumimoji="0" lang="zh-CN" altLang="en-US" sz="2400" b="0" dirty="0">
                <a:latin typeface="+mn-ea"/>
              </a:rPr>
              <a:t>一位</a:t>
            </a:r>
            <a:r>
              <a:rPr lang="zh-CN" altLang="en-US" sz="2400" dirty="0">
                <a:latin typeface="+mn-ea"/>
              </a:rPr>
              <a:t>）</a:t>
            </a:r>
            <a:endParaRPr kumimoji="0" lang="en-US" altLang="zh-CN" sz="2400" dirty="0">
              <a:latin typeface="+mn-ea"/>
            </a:endParaRPr>
          </a:p>
          <a:p>
            <a:pPr eaLnBrk="1" hangingPunct="1">
              <a:lnSpc>
                <a:spcPct val="150000"/>
              </a:lnSpc>
              <a:spcBef>
                <a:spcPct val="0"/>
              </a:spcBef>
              <a:buFontTx/>
              <a:buNone/>
            </a:pPr>
            <a:endParaRPr lang="en-US" altLang="zh-CN" sz="2400" b="0" dirty="0">
              <a:latin typeface="+mn-ea"/>
            </a:endParaRPr>
          </a:p>
        </p:txBody>
      </p:sp>
      <p:sp>
        <p:nvSpPr>
          <p:cNvPr id="10" name="文本框 9"/>
          <p:cNvSpPr txBox="1"/>
          <p:nvPr/>
        </p:nvSpPr>
        <p:spPr>
          <a:xfrm>
            <a:off x="694757" y="3133983"/>
            <a:ext cx="3478686" cy="590033"/>
          </a:xfrm>
          <a:prstGeom prst="rect">
            <a:avLst/>
          </a:prstGeom>
          <a:noFill/>
        </p:spPr>
        <p:txBody>
          <a:bodyPr wrap="square">
            <a:spAutoFit/>
          </a:bodyPr>
          <a:lstStyle/>
          <a:p>
            <a:pPr eaLnBrk="1" hangingPunct="1">
              <a:lnSpc>
                <a:spcPct val="150000"/>
              </a:lnSpc>
              <a:spcBef>
                <a:spcPct val="0"/>
              </a:spcBef>
              <a:buFontTx/>
              <a:buNone/>
            </a:pPr>
            <a:r>
              <a:rPr kumimoji="0" lang="zh-CN" altLang="en-US" sz="2400" b="0" dirty="0">
                <a:latin typeface="+mn-ea"/>
              </a:rPr>
              <a:t>该测量的</a:t>
            </a:r>
            <a:r>
              <a:rPr kumimoji="0" lang="zh-CN" altLang="en-US" sz="2400" b="1" dirty="0">
                <a:latin typeface="+mn-ea"/>
              </a:rPr>
              <a:t>有效位数</a:t>
            </a:r>
            <a:endParaRPr kumimoji="0" lang="zh-CN" altLang="en-US" sz="2400" b="1" dirty="0">
              <a:latin typeface="+mn-ea"/>
            </a:endParaRPr>
          </a:p>
        </p:txBody>
      </p:sp>
      <p:sp>
        <p:nvSpPr>
          <p:cNvPr id="11" name="文本框 10"/>
          <p:cNvSpPr txBox="1"/>
          <p:nvPr/>
        </p:nvSpPr>
        <p:spPr>
          <a:xfrm>
            <a:off x="3527112" y="1387569"/>
            <a:ext cx="646331" cy="369332"/>
          </a:xfrm>
          <a:prstGeom prst="rect">
            <a:avLst/>
          </a:prstGeom>
          <a:noFill/>
        </p:spPr>
        <p:txBody>
          <a:bodyPr wrap="none" rtlCol="0">
            <a:spAutoFit/>
          </a:bodyPr>
          <a:lstStyle/>
          <a:p>
            <a:r>
              <a:rPr lang="zh-CN" altLang="en-US" dirty="0"/>
              <a:t>包括</a:t>
            </a:r>
            <a:endParaRPr lang="zh-CN" altLang="en-US" dirty="0"/>
          </a:p>
        </p:txBody>
      </p:sp>
      <p:sp>
        <p:nvSpPr>
          <p:cNvPr id="12" name="左大括号 11"/>
          <p:cNvSpPr/>
          <p:nvPr/>
        </p:nvSpPr>
        <p:spPr>
          <a:xfrm>
            <a:off x="4348627" y="1387569"/>
            <a:ext cx="271864" cy="932297"/>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3" name="箭头: 右 12"/>
          <p:cNvSpPr/>
          <p:nvPr/>
        </p:nvSpPr>
        <p:spPr>
          <a:xfrm rot="5400000">
            <a:off x="1566117" y="2577981"/>
            <a:ext cx="723133" cy="18843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文本框 13"/>
          <p:cNvSpPr txBox="1"/>
          <p:nvPr/>
        </p:nvSpPr>
        <p:spPr>
          <a:xfrm>
            <a:off x="2046577" y="2178100"/>
            <a:ext cx="49355" cy="1015663"/>
          </a:xfrm>
          <a:prstGeom prst="rect">
            <a:avLst/>
          </a:prstGeom>
          <a:noFill/>
        </p:spPr>
        <p:txBody>
          <a:bodyPr wrap="square" rtlCol="0">
            <a:spAutoFit/>
          </a:bodyPr>
          <a:lstStyle/>
          <a:p>
            <a:r>
              <a:rPr lang="zh-CN" altLang="en-US" sz="2000" dirty="0"/>
              <a:t>总位数</a:t>
            </a:r>
            <a:endParaRPr lang="zh-CN" altLang="en-US" sz="2000" dirty="0"/>
          </a:p>
        </p:txBody>
      </p:sp>
      <p:grpSp>
        <p:nvGrpSpPr>
          <p:cNvPr id="19" name="组合 18"/>
          <p:cNvGrpSpPr/>
          <p:nvPr/>
        </p:nvGrpSpPr>
        <p:grpSpPr>
          <a:xfrm>
            <a:off x="806123" y="4040417"/>
            <a:ext cx="7947524" cy="2795684"/>
            <a:chOff x="1092567" y="4149436"/>
            <a:chExt cx="7947524" cy="2795684"/>
          </a:xfrm>
        </p:grpSpPr>
        <p:pic>
          <p:nvPicPr>
            <p:cNvPr id="15"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92567" y="4296221"/>
              <a:ext cx="7947524" cy="26488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8" name="直接箭头连接符 17"/>
            <p:cNvCxnSpPr/>
            <p:nvPr/>
          </p:nvCxnSpPr>
          <p:spPr>
            <a:xfrm>
              <a:off x="4678366" y="4149436"/>
              <a:ext cx="0" cy="140807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22" name="文本框 21"/>
          <p:cNvSpPr txBox="1"/>
          <p:nvPr/>
        </p:nvSpPr>
        <p:spPr>
          <a:xfrm>
            <a:off x="4348627" y="3970227"/>
            <a:ext cx="5183300" cy="461665"/>
          </a:xfrm>
          <a:prstGeom prst="rect">
            <a:avLst/>
          </a:prstGeom>
          <a:noFill/>
        </p:spPr>
        <p:txBody>
          <a:bodyPr wrap="square">
            <a:spAutoFit/>
          </a:bodyPr>
          <a:lstStyle/>
          <a:p>
            <a:r>
              <a:rPr kumimoji="0" lang="zh-CN" altLang="en-US" sz="2400" dirty="0">
                <a:solidFill>
                  <a:srgbClr val="FF0000"/>
                </a:solidFill>
                <a:latin typeface="宋体" panose="02010600030101010101" pitchFamily="2" charset="-122"/>
              </a:rPr>
              <a:t>可靠数字：</a:t>
            </a:r>
            <a:r>
              <a:rPr kumimoji="0" lang="en-US" altLang="zh-CN" sz="2400" dirty="0">
                <a:solidFill>
                  <a:srgbClr val="FF0000"/>
                </a:solidFill>
                <a:latin typeface="宋体" panose="02010600030101010101" pitchFamily="2" charset="-122"/>
              </a:rPr>
              <a:t>7.3</a:t>
            </a:r>
            <a:r>
              <a:rPr lang="zh-CN" altLang="en-US" sz="2400" dirty="0">
                <a:solidFill>
                  <a:srgbClr val="FF0000"/>
                </a:solidFill>
                <a:latin typeface="宋体" panose="02010600030101010101" pitchFamily="2" charset="-122"/>
              </a:rPr>
              <a:t>、</a:t>
            </a:r>
            <a:r>
              <a:rPr kumimoji="0" lang="zh-CN" altLang="en-US" sz="2400" dirty="0">
                <a:solidFill>
                  <a:srgbClr val="FF0000"/>
                </a:solidFill>
                <a:latin typeface="宋体" panose="02010600030101010101" pitchFamily="2" charset="-122"/>
              </a:rPr>
              <a:t>存疑数字</a:t>
            </a:r>
            <a:r>
              <a:rPr kumimoji="0" lang="en-US" altLang="zh-CN" sz="2400" dirty="0">
                <a:solidFill>
                  <a:srgbClr val="FF0000"/>
                </a:solidFill>
                <a:latin typeface="宋体" panose="02010600030101010101" pitchFamily="2" charset="-122"/>
              </a:rPr>
              <a:t>: 0.05</a:t>
            </a:r>
            <a:endParaRPr lang="zh-CN" altLang="en-US" sz="2400" dirty="0"/>
          </a:p>
        </p:txBody>
      </p:sp>
      <p:sp>
        <p:nvSpPr>
          <p:cNvPr id="16" name="矩形 1"/>
          <p:cNvSpPr>
            <a:spLocks noChangeArrowheads="1"/>
          </p:cNvSpPr>
          <p:nvPr/>
        </p:nvSpPr>
        <p:spPr bwMode="auto">
          <a:xfrm>
            <a:off x="5180401" y="5824992"/>
            <a:ext cx="3243163"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charset="0"/>
              </a:defRPr>
            </a:lvl1pPr>
            <a:lvl2pPr marL="742950" indent="-285750">
              <a:spcBef>
                <a:spcPct val="20000"/>
              </a:spcBef>
              <a:buChar char="–"/>
              <a:defRPr sz="2800">
                <a:solidFill>
                  <a:schemeClr val="tx1"/>
                </a:solidFill>
                <a:latin typeface="Times New Roman" panose="02020603050405020304" charset="0"/>
              </a:defRPr>
            </a:lvl2pPr>
            <a:lvl3pPr marL="1143000" indent="-228600">
              <a:spcBef>
                <a:spcPct val="20000"/>
              </a:spcBef>
              <a:buChar char="•"/>
              <a:defRPr sz="2400">
                <a:solidFill>
                  <a:schemeClr val="tx1"/>
                </a:solidFill>
                <a:latin typeface="Times New Roman" panose="02020603050405020304" charset="0"/>
              </a:defRPr>
            </a:lvl3pPr>
            <a:lvl4pPr marL="1600200" indent="-228600">
              <a:spcBef>
                <a:spcPct val="20000"/>
              </a:spcBef>
              <a:buChar char="–"/>
              <a:defRPr sz="2000">
                <a:solidFill>
                  <a:schemeClr val="tx1"/>
                </a:solidFill>
                <a:latin typeface="Times New Roman" panose="02020603050405020304" charset="0"/>
              </a:defRPr>
            </a:lvl4pPr>
            <a:lvl5pPr marL="2057400" indent="-228600">
              <a:spcBef>
                <a:spcPct val="20000"/>
              </a:spcBef>
              <a:buChar char="»"/>
              <a:defRPr sz="2000">
                <a:solidFill>
                  <a:schemeClr val="tx1"/>
                </a:solidFill>
                <a:latin typeface="Times New Roman" panose="0202060305040502030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charset="0"/>
              </a:defRPr>
            </a:lvl9pPr>
          </a:lstStyle>
          <a:p>
            <a:pPr eaLnBrk="1" hangingPunct="1">
              <a:spcBef>
                <a:spcPct val="0"/>
              </a:spcBef>
              <a:buFontTx/>
              <a:buNone/>
            </a:pPr>
            <a:r>
              <a:rPr kumimoji="0" lang="zh-CN" altLang="en-US" sz="2400" dirty="0">
                <a:solidFill>
                  <a:srgbClr val="FF0000"/>
                </a:solidFill>
                <a:latin typeface="宋体" panose="02010600030101010101" pitchFamily="2" charset="-122"/>
              </a:rPr>
              <a:t>有效数字：</a:t>
            </a:r>
            <a:r>
              <a:rPr kumimoji="0" lang="en-US" altLang="zh-CN" sz="2400" dirty="0">
                <a:solidFill>
                  <a:srgbClr val="FF0000"/>
                </a:solidFill>
                <a:latin typeface="宋体" panose="02010600030101010101" pitchFamily="2" charset="-122"/>
              </a:rPr>
              <a:t>7.35 cm </a:t>
            </a:r>
            <a:endParaRPr kumimoji="0" lang="en-US" altLang="zh-CN" sz="2400" dirty="0">
              <a:solidFill>
                <a:srgbClr val="FF0000"/>
              </a:solidFill>
              <a:latin typeface="宋体" panose="02010600030101010101" pitchFamily="2" charset="-122"/>
            </a:endParaRPr>
          </a:p>
          <a:p>
            <a:pPr eaLnBrk="1" hangingPunct="1">
              <a:spcBef>
                <a:spcPct val="0"/>
              </a:spcBef>
              <a:buFontTx/>
              <a:buNone/>
            </a:pPr>
            <a:r>
              <a:rPr kumimoji="0" lang="zh-CN" altLang="en-US" sz="2400" dirty="0">
                <a:solidFill>
                  <a:srgbClr val="FF0000"/>
                </a:solidFill>
                <a:latin typeface="宋体" panose="02010600030101010101" pitchFamily="2" charset="-122"/>
              </a:rPr>
              <a:t>有效位数：</a:t>
            </a:r>
            <a:r>
              <a:rPr kumimoji="0" lang="en-US" altLang="zh-CN" sz="2400" dirty="0">
                <a:solidFill>
                  <a:srgbClr val="FF0000"/>
                </a:solidFill>
                <a:latin typeface="宋体" panose="02010600030101010101" pitchFamily="2" charset="-122"/>
              </a:rPr>
              <a:t>3 </a:t>
            </a:r>
            <a:r>
              <a:rPr kumimoji="0" lang="zh-CN" altLang="en-US" sz="2400" dirty="0">
                <a:solidFill>
                  <a:srgbClr val="FF0000"/>
                </a:solidFill>
                <a:latin typeface="宋体" panose="02010600030101010101" pitchFamily="2" charset="-122"/>
              </a:rPr>
              <a:t>位</a:t>
            </a:r>
            <a:endParaRPr kumimoji="0" lang="zh-CN" altLang="en-US" sz="2400" dirty="0">
              <a:solidFill>
                <a:srgbClr val="FF0000"/>
              </a:solidFill>
              <a:latin typeface="宋体" panose="02010600030101010101" pitchFamily="2" charset="-122"/>
            </a:endParaRPr>
          </a:p>
        </p:txBody>
      </p:sp>
      <p:sp>
        <p:nvSpPr>
          <p:cNvPr id="23" name="文本框 22"/>
          <p:cNvSpPr txBox="1"/>
          <p:nvPr/>
        </p:nvSpPr>
        <p:spPr>
          <a:xfrm>
            <a:off x="291106" y="4315722"/>
            <a:ext cx="647934" cy="461665"/>
          </a:xfrm>
          <a:prstGeom prst="rect">
            <a:avLst/>
          </a:prstGeom>
          <a:noFill/>
        </p:spPr>
        <p:txBody>
          <a:bodyPr wrap="none" rtlCol="0">
            <a:spAutoFit/>
          </a:bodyPr>
          <a:lstStyle/>
          <a:p>
            <a:r>
              <a:rPr lang="zh-CN" altLang="en-US" sz="2400" dirty="0"/>
              <a:t>例</a:t>
            </a:r>
            <a:r>
              <a:rPr lang="en-US" altLang="zh-CN" sz="2400" dirty="0"/>
              <a:t>1</a:t>
            </a:r>
            <a:endParaRPr lang="zh-CN" altLang="en-US" sz="2400"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0" lang="zh-CN" altLang="en-US" sz="2800" b="1" i="0" u="none" strike="noStrike" kern="1200" cap="none" spc="0" normalizeH="0" baseline="0" noProof="0" dirty="0">
                <a:ln>
                  <a:noFill/>
                </a:ln>
                <a:solidFill>
                  <a:prstClr val="black"/>
                </a:solidFill>
                <a:effectLst/>
                <a:uLnTx/>
                <a:uFillTx/>
                <a:ea typeface="方正粗雅宋简体" panose="02000000000000000000" pitchFamily="2" charset="-122"/>
                <a:cs typeface="+mj-cs"/>
              </a:rPr>
              <a:t>有效数字</a:t>
            </a:r>
            <a:endParaRPr lang="zh-CN" altLang="en-US" dirty="0"/>
          </a:p>
        </p:txBody>
      </p:sp>
      <p:sp>
        <p:nvSpPr>
          <p:cNvPr id="3" name="灯片编号占位符 2"/>
          <p:cNvSpPr>
            <a:spLocks noGrp="1"/>
          </p:cNvSpPr>
          <p:nvPr>
            <p:ph type="sldNum" sz="quarter" idx="12"/>
          </p:nvPr>
        </p:nvSpPr>
        <p:spPr/>
        <p:txBody>
          <a:bodyPr/>
          <a:lstStyle/>
          <a:p>
            <a:fld id="{1AAC388E-FA9E-4A2C-95EA-1F6B3A07935A}" type="slidenum">
              <a:rPr lang="zh-CN" altLang="en-US" smtClean="0"/>
            </a:fld>
            <a:endParaRPr lang="zh-CN" altLang="en-US" dirty="0"/>
          </a:p>
        </p:txBody>
      </p:sp>
      <p:pic>
        <p:nvPicPr>
          <p:cNvPr id="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263508" y="1946949"/>
            <a:ext cx="6765202" cy="37636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Box 3"/>
          <p:cNvSpPr txBox="1">
            <a:spLocks noChangeArrowheads="1"/>
          </p:cNvSpPr>
          <p:nvPr/>
        </p:nvSpPr>
        <p:spPr bwMode="auto">
          <a:xfrm>
            <a:off x="1988705" y="5970465"/>
            <a:ext cx="518636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kumimoji="1" sz="3200">
                <a:solidFill>
                  <a:schemeClr val="tx1"/>
                </a:solidFill>
                <a:latin typeface="Calibri" panose="020F050202020403020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9pPr>
          </a:lstStyle>
          <a:p>
            <a:pPr eaLnBrk="1" hangingPunct="1">
              <a:spcBef>
                <a:spcPct val="50000"/>
              </a:spcBef>
              <a:buFontTx/>
              <a:buNone/>
            </a:pPr>
            <a:r>
              <a:rPr kumimoji="0" lang="en-US" altLang="zh-CN" sz="2800" b="0">
                <a:solidFill>
                  <a:srgbClr val="000000"/>
                </a:solidFill>
                <a:latin typeface="Arial" panose="020B0604020202020204" pitchFamily="34" charset="0"/>
              </a:rPr>
              <a:t>5.5 mm+0.23</a:t>
            </a:r>
            <a:r>
              <a:rPr kumimoji="0" lang="en-US" altLang="zh-CN" sz="2800" b="0">
                <a:solidFill>
                  <a:srgbClr val="FF0000"/>
                </a:solidFill>
                <a:latin typeface="Arial" panose="020B0604020202020204" pitchFamily="34" charset="0"/>
              </a:rPr>
              <a:t>7 mm</a:t>
            </a:r>
            <a:r>
              <a:rPr kumimoji="0" lang="en-US" altLang="zh-CN" sz="2800" b="0">
                <a:solidFill>
                  <a:srgbClr val="000000"/>
                </a:solidFill>
                <a:latin typeface="Arial" panose="020B0604020202020204" pitchFamily="34" charset="0"/>
              </a:rPr>
              <a:t>=5.73</a:t>
            </a:r>
            <a:r>
              <a:rPr kumimoji="0" lang="en-US" altLang="zh-CN" sz="2800" b="0">
                <a:solidFill>
                  <a:srgbClr val="FF0000"/>
                </a:solidFill>
                <a:latin typeface="Arial" panose="020B0604020202020204" pitchFamily="34" charset="0"/>
              </a:rPr>
              <a:t>7 </a:t>
            </a:r>
            <a:r>
              <a:rPr kumimoji="0" lang="en-US" altLang="zh-CN" sz="2800" b="0">
                <a:solidFill>
                  <a:srgbClr val="000000"/>
                </a:solidFill>
                <a:latin typeface="Arial" panose="020B0604020202020204" pitchFamily="34" charset="0"/>
              </a:rPr>
              <a:t>mm</a:t>
            </a:r>
            <a:endParaRPr kumimoji="0" lang="en-US" altLang="zh-CN" sz="2800" b="0">
              <a:solidFill>
                <a:srgbClr val="000000"/>
              </a:solidFill>
              <a:latin typeface="Arial" panose="020B0604020202020204" pitchFamily="34" charset="0"/>
            </a:endParaRPr>
          </a:p>
        </p:txBody>
      </p:sp>
      <p:sp>
        <p:nvSpPr>
          <p:cNvPr id="11" name="文本框 10"/>
          <p:cNvSpPr txBox="1"/>
          <p:nvPr/>
        </p:nvSpPr>
        <p:spPr>
          <a:xfrm>
            <a:off x="453737" y="1032168"/>
            <a:ext cx="4662054" cy="523220"/>
          </a:xfrm>
          <a:prstGeom prst="rect">
            <a:avLst/>
          </a:prstGeom>
          <a:noFill/>
        </p:spPr>
        <p:txBody>
          <a:bodyPr wrap="square">
            <a:spAutoFit/>
          </a:bodyPr>
          <a:lstStyle/>
          <a:p>
            <a:pPr marL="0" marR="0" lvl="0" indent="0" algn="l" defTabSz="457200" rtl="0" eaLnBrk="1" fontAlgn="auto" latinLnBrk="0" hangingPunct="1">
              <a:lnSpc>
                <a:spcPct val="100000"/>
              </a:lnSpc>
              <a:spcBef>
                <a:spcPct val="50000"/>
              </a:spcBef>
              <a:spcAft>
                <a:spcPts val="0"/>
              </a:spcAft>
              <a:buClrTx/>
              <a:buSzTx/>
              <a:buFontTx/>
              <a:buNone/>
              <a:defRPr/>
            </a:pPr>
            <a:r>
              <a:rPr kumimoji="0" lang="zh-CN" altLang="en-US" sz="2800" b="0" i="0" u="none" strike="noStrike" kern="1200" cap="none" spc="0" normalizeH="0" baseline="0" noProof="0" dirty="0">
                <a:ln>
                  <a:noFill/>
                </a:ln>
                <a:solidFill>
                  <a:srgbClr val="000000"/>
                </a:solidFill>
                <a:effectLst/>
                <a:uLnTx/>
                <a:uFillTx/>
                <a:latin typeface="宋体" panose="02010600030101010101" pitchFamily="2" charset="-122"/>
                <a:ea typeface="等线" panose="02010600030101010101" pitchFamily="2" charset="-122"/>
                <a:cs typeface="+mn-cs"/>
              </a:rPr>
              <a:t>例</a:t>
            </a:r>
            <a:r>
              <a:rPr kumimoji="0" lang="en-US" altLang="zh-CN" sz="2800" b="0" i="0" u="none" strike="noStrike" kern="1200" cap="none" spc="0" normalizeH="0" baseline="0" noProof="0" dirty="0">
                <a:ln>
                  <a:noFill/>
                </a:ln>
                <a:solidFill>
                  <a:srgbClr val="000000"/>
                </a:solidFill>
                <a:effectLst/>
                <a:uLnTx/>
                <a:uFillTx/>
                <a:latin typeface="宋体" panose="02010600030101010101" pitchFamily="2" charset="-122"/>
                <a:ea typeface="等线" panose="02010600030101010101" pitchFamily="2" charset="-122"/>
                <a:cs typeface="+mn-cs"/>
              </a:rPr>
              <a:t>2</a:t>
            </a:r>
            <a:r>
              <a:rPr kumimoji="0" lang="zh-CN" altLang="en-US" sz="2800" b="0" i="0" u="none" strike="noStrike" kern="1200" cap="none" spc="0" normalizeH="0" baseline="0" noProof="0" dirty="0">
                <a:ln>
                  <a:noFill/>
                </a:ln>
                <a:solidFill>
                  <a:srgbClr val="000000"/>
                </a:solidFill>
                <a:effectLst/>
                <a:uLnTx/>
                <a:uFillTx/>
                <a:latin typeface="宋体" panose="02010600030101010101" pitchFamily="2" charset="-122"/>
                <a:ea typeface="等线" panose="02010600030101010101" pitchFamily="2" charset="-122"/>
                <a:cs typeface="+mn-cs"/>
              </a:rPr>
              <a:t>、螺旋测微器</a:t>
            </a:r>
            <a:endParaRPr kumimoji="0" lang="zh-CN" altLang="en-US" sz="2800" b="0" i="0" u="none" strike="noStrike" kern="1200" cap="none" spc="0" normalizeH="0" baseline="0" noProof="0" dirty="0">
              <a:ln>
                <a:noFill/>
              </a:ln>
              <a:solidFill>
                <a:srgbClr val="000000"/>
              </a:solidFill>
              <a:effectLst/>
              <a:uLnTx/>
              <a:uFillTx/>
              <a:latin typeface="宋体" panose="02010600030101010101" pitchFamily="2" charset="-122"/>
              <a:ea typeface="等线" panose="02010600030101010101" pitchFamily="2" charset="-122"/>
              <a:cs typeface="+mn-cs"/>
            </a:endParaRPr>
          </a:p>
        </p:txBody>
      </p:sp>
      <p:cxnSp>
        <p:nvCxnSpPr>
          <p:cNvPr id="13" name="直接箭头连接符 12"/>
          <p:cNvCxnSpPr/>
          <p:nvPr/>
        </p:nvCxnSpPr>
        <p:spPr>
          <a:xfrm>
            <a:off x="3408218" y="1555388"/>
            <a:ext cx="0" cy="176970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p:nvPr/>
        </p:nvCxnSpPr>
        <p:spPr>
          <a:xfrm flipH="1">
            <a:off x="3939251" y="3625453"/>
            <a:ext cx="2029691"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1AAC388E-FA9E-4A2C-95EA-1F6B3A07935A}" type="slidenum">
              <a:rPr lang="zh-CN" altLang="en-US" smtClean="0"/>
            </a:fld>
            <a:endParaRPr lang="zh-CN" altLang="en-US" dirty="0"/>
          </a:p>
        </p:txBody>
      </p:sp>
      <p:sp>
        <p:nvSpPr>
          <p:cNvPr id="4" name="标题 1"/>
          <p:cNvSpPr>
            <a:spLocks noGrp="1"/>
          </p:cNvSpPr>
          <p:nvPr>
            <p:ph type="title"/>
          </p:nvPr>
        </p:nvSpPr>
        <p:spPr>
          <a:xfrm>
            <a:off x="538163" y="201613"/>
            <a:ext cx="6492875" cy="601662"/>
          </a:xfrm>
        </p:spPr>
        <p:txBody>
          <a:bodyPr>
            <a:normAutofit/>
          </a:bodyPr>
          <a:lstStyle/>
          <a:p>
            <a:r>
              <a:rPr lang="zh-CN" altLang="en-US" sz="2800" dirty="0"/>
              <a:t>有效数字</a:t>
            </a:r>
            <a:endParaRPr lang="zh-CN" altLang="en-US" sz="2800" dirty="0"/>
          </a:p>
        </p:txBody>
      </p:sp>
      <p:sp>
        <p:nvSpPr>
          <p:cNvPr id="12" name="Line 9"/>
          <p:cNvSpPr>
            <a:spLocks noChangeShapeType="1"/>
          </p:cNvSpPr>
          <p:nvPr/>
        </p:nvSpPr>
        <p:spPr bwMode="auto">
          <a:xfrm>
            <a:off x="7939559" y="3469420"/>
            <a:ext cx="0"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3" name="Line 14"/>
          <p:cNvSpPr>
            <a:spLocks noChangeShapeType="1"/>
          </p:cNvSpPr>
          <p:nvPr/>
        </p:nvSpPr>
        <p:spPr bwMode="auto">
          <a:xfrm>
            <a:off x="8155459" y="3613883"/>
            <a:ext cx="0"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pic>
        <p:nvPicPr>
          <p:cNvPr id="14" name="Picture 18"/>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33834" y="2964595"/>
            <a:ext cx="8496300" cy="278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2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85221" y="1124892"/>
            <a:ext cx="3744913" cy="199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mc:Choice xmlns:a14="http://schemas.microsoft.com/office/drawing/2010/main" Requires="a14">
          <p:sp>
            <p:nvSpPr>
              <p:cNvPr id="16" name="Object 21"/>
              <p:cNvSpPr txBox="1"/>
              <p:nvPr/>
            </p:nvSpPr>
            <p:spPr bwMode="auto">
              <a:xfrm>
                <a:off x="3947104" y="5992080"/>
                <a:ext cx="2578387" cy="639939"/>
              </a:xfrm>
              <a:prstGeom prst="rect">
                <a:avLst/>
              </a:prstGeom>
              <a:noFill/>
              <a:ln>
                <a:noFill/>
              </a:ln>
            </p:spPr>
            <p:txBody>
              <a:bodyPr>
                <a:noAutofit/>
              </a:bodyPr>
              <a:lstStyle/>
              <a:p>
                <a14:m>
                  <m:oMathPara xmlns:m="http://schemas.openxmlformats.org/officeDocument/2006/math">
                    <m:oMathParaPr>
                      <m:jc m:val="left"/>
                    </m:oMathParaPr>
                    <m:oMath xmlns:m="http://schemas.openxmlformats.org/officeDocument/2006/math">
                      <m:r>
                        <a:rPr lang="zh-CN" altLang="en-US" sz="3200" i="1">
                          <a:solidFill>
                            <a:srgbClr val="000000"/>
                          </a:solidFill>
                          <a:latin typeface="Cambria Math" panose="02040503050406030204" pitchFamily="18" charset="0"/>
                        </a:rPr>
                        <m:t>49</m:t>
                      </m:r>
                      <m:r>
                        <a:rPr lang="zh-CN" altLang="en-US" sz="3200" i="1">
                          <a:solidFill>
                            <a:srgbClr val="000000"/>
                          </a:solidFill>
                          <a:latin typeface="Cambria Math" panose="02040503050406030204" pitchFamily="18" charset="0"/>
                        </a:rPr>
                        <m:t>.</m:t>
                      </m:r>
                      <m:r>
                        <a:rPr lang="zh-CN" altLang="en-US" sz="3200" i="1">
                          <a:solidFill>
                            <a:srgbClr val="000000"/>
                          </a:solidFill>
                          <a:latin typeface="Cambria Math" panose="02040503050406030204" pitchFamily="18" charset="0"/>
                        </a:rPr>
                        <m:t>82</m:t>
                      </m:r>
                      <m:r>
                        <m:rPr>
                          <m:nor/>
                        </m:rPr>
                        <a:rPr lang="zh-CN" altLang="en-US" sz="3200" i="0">
                          <a:solidFill>
                            <a:srgbClr val="000000"/>
                          </a:solidFill>
                          <a:latin typeface="Cambria Math" panose="02040503050406030204" pitchFamily="18" charset="0"/>
                        </a:rPr>
                        <m:t>  </m:t>
                      </m:r>
                      <m:r>
                        <m:rPr>
                          <m:nor/>
                        </m:rPr>
                        <a:rPr lang="zh-CN" altLang="en-US" sz="3200" i="0">
                          <a:solidFill>
                            <a:srgbClr val="000000"/>
                          </a:solidFill>
                          <a:latin typeface="Cambria Math" panose="02040503050406030204" pitchFamily="18" charset="0"/>
                        </a:rPr>
                        <m:t>mm</m:t>
                      </m:r>
                    </m:oMath>
                  </m:oMathPara>
                </a14:m>
                <a:endParaRPr lang="zh-CN" altLang="en-US" sz="3200" dirty="0"/>
              </a:p>
            </p:txBody>
          </p:sp>
        </mc:Choice>
        <mc:Fallback>
          <p:sp>
            <p:nvSpPr>
              <p:cNvPr id="16" name="Object 21"/>
              <p:cNvSpPr txBox="1">
                <a:spLocks noRot="1" noChangeAspect="1" noMove="1" noResize="1" noEditPoints="1" noAdjustHandles="1" noChangeArrowheads="1" noChangeShapeType="1" noTextEdit="1"/>
              </p:cNvSpPr>
              <p:nvPr/>
            </p:nvSpPr>
            <p:spPr bwMode="auto">
              <a:xfrm>
                <a:off x="3947104" y="5992080"/>
                <a:ext cx="2578387" cy="639939"/>
              </a:xfrm>
              <a:prstGeom prst="rect">
                <a:avLst/>
              </a:prstGeom>
              <a:blipFill rotWithShape="1">
                <a:blip r:embed="rId3"/>
                <a:stretch>
                  <a:fillRect l="-22" t="-34" r="9" b="12"/>
                </a:stretch>
              </a:blipFill>
              <a:ln>
                <a:noFill/>
              </a:ln>
            </p:spPr>
            <p:txBody>
              <a:bodyPr/>
              <a:lstStyle/>
              <a:p>
                <a:r>
                  <a:rPr lang="zh-CN" altLang="en-US">
                    <a:noFill/>
                  </a:rPr>
                  <a:t> </a:t>
                </a:r>
              </a:p>
            </p:txBody>
          </p:sp>
        </mc:Fallback>
      </mc:AlternateContent>
      <p:sp>
        <p:nvSpPr>
          <p:cNvPr id="17" name="Text Box 23"/>
          <p:cNvSpPr txBox="1">
            <a:spLocks noChangeArrowheads="1"/>
          </p:cNvSpPr>
          <p:nvPr/>
        </p:nvSpPr>
        <p:spPr bwMode="auto">
          <a:xfrm>
            <a:off x="72342" y="1262715"/>
            <a:ext cx="4824412" cy="984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kumimoji="1" sz="3200">
                <a:solidFill>
                  <a:schemeClr val="tx1"/>
                </a:solidFill>
                <a:latin typeface="Calibri" panose="020F050202020403020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9pPr>
          </a:lstStyle>
          <a:p>
            <a:pPr eaLnBrk="1" hangingPunct="1">
              <a:spcBef>
                <a:spcPct val="50000"/>
              </a:spcBef>
              <a:buFontTx/>
              <a:buNone/>
            </a:pPr>
            <a:r>
              <a:rPr kumimoji="0" lang="zh-CN" altLang="en-US" sz="2800" b="0" dirty="0">
                <a:solidFill>
                  <a:srgbClr val="000000"/>
                </a:solidFill>
                <a:latin typeface="宋体" panose="02010600030101010101" pitchFamily="2" charset="-122"/>
              </a:rPr>
              <a:t>例</a:t>
            </a:r>
            <a:r>
              <a:rPr kumimoji="0" lang="en-US" altLang="zh-CN" sz="2800" dirty="0">
                <a:solidFill>
                  <a:srgbClr val="000000"/>
                </a:solidFill>
                <a:latin typeface="宋体" panose="02010600030101010101" pitchFamily="2" charset="-122"/>
              </a:rPr>
              <a:t>3</a:t>
            </a:r>
            <a:r>
              <a:rPr kumimoji="0" lang="zh-CN" altLang="en-US" sz="2800" b="0" dirty="0">
                <a:solidFill>
                  <a:srgbClr val="000000"/>
                </a:solidFill>
                <a:latin typeface="宋体" panose="02010600030101010101" pitchFamily="2" charset="-122"/>
              </a:rPr>
              <a:t>、游标卡尺</a:t>
            </a:r>
            <a:r>
              <a:rPr kumimoji="0" lang="en-US" altLang="zh-CN" sz="2800" b="0" dirty="0">
                <a:solidFill>
                  <a:srgbClr val="000000"/>
                </a:solidFill>
                <a:latin typeface="宋体" panose="02010600030101010101" pitchFamily="2" charset="-122"/>
              </a:rPr>
              <a:t>(</a:t>
            </a:r>
            <a:r>
              <a:rPr kumimoji="0" lang="zh-CN" altLang="en-US" sz="2800" b="0" dirty="0">
                <a:solidFill>
                  <a:srgbClr val="FF0000"/>
                </a:solidFill>
                <a:latin typeface="宋体" panose="02010600030101010101" pitchFamily="2" charset="-122"/>
              </a:rPr>
              <a:t>无需估读</a:t>
            </a:r>
            <a:r>
              <a:rPr kumimoji="0" lang="en-US" altLang="zh-CN" sz="2800" b="0" dirty="0">
                <a:solidFill>
                  <a:srgbClr val="000000"/>
                </a:solidFill>
                <a:latin typeface="宋体" panose="02010600030101010101" pitchFamily="2" charset="-122"/>
              </a:rPr>
              <a:t>)</a:t>
            </a:r>
            <a:endParaRPr kumimoji="0" lang="zh-CN" altLang="en-US" sz="2800" b="0" dirty="0">
              <a:solidFill>
                <a:srgbClr val="000000"/>
              </a:solidFill>
              <a:latin typeface="宋体" panose="02010600030101010101" pitchFamily="2" charset="-122"/>
            </a:endParaRPr>
          </a:p>
          <a:p>
            <a:pPr eaLnBrk="1" hangingPunct="1">
              <a:spcBef>
                <a:spcPct val="50000"/>
              </a:spcBef>
              <a:buFontTx/>
              <a:buNone/>
            </a:pPr>
            <a:r>
              <a:rPr kumimoji="0" lang="zh-CN" altLang="en-US" sz="2000" b="0" dirty="0">
                <a:solidFill>
                  <a:srgbClr val="000000"/>
                </a:solidFill>
                <a:latin typeface="宋体" panose="02010600030101010101" pitchFamily="2" charset="-122"/>
              </a:rPr>
              <a:t>（三种精度规格</a:t>
            </a:r>
            <a:r>
              <a:rPr kumimoji="0" lang="en-US" altLang="zh-CN" sz="2000" b="0" dirty="0">
                <a:solidFill>
                  <a:srgbClr val="000000"/>
                </a:solidFill>
                <a:latin typeface="宋体" panose="02010600030101010101" pitchFamily="2" charset="-122"/>
              </a:rPr>
              <a:t>0.02 mm,0.05 mm,0.1 mm</a:t>
            </a:r>
            <a:r>
              <a:rPr kumimoji="0" lang="zh-CN" altLang="en-US" sz="2000" b="0" dirty="0">
                <a:solidFill>
                  <a:srgbClr val="000000"/>
                </a:solidFill>
                <a:latin typeface="宋体" panose="02010600030101010101" pitchFamily="2" charset="-122"/>
              </a:rPr>
              <a:t>）</a:t>
            </a:r>
            <a:endParaRPr kumimoji="0" lang="zh-CN" altLang="en-US" sz="2000" b="0" dirty="0">
              <a:solidFill>
                <a:srgbClr val="000000"/>
              </a:solidFill>
              <a:latin typeface="宋体" panose="02010600030101010101" pitchFamily="2" charset="-122"/>
            </a:endParaRPr>
          </a:p>
        </p:txBody>
      </p:sp>
      <p:sp>
        <p:nvSpPr>
          <p:cNvPr id="18" name="Text Box 24"/>
          <p:cNvSpPr txBox="1">
            <a:spLocks noChangeArrowheads="1"/>
          </p:cNvSpPr>
          <p:nvPr/>
        </p:nvSpPr>
        <p:spPr bwMode="auto">
          <a:xfrm>
            <a:off x="538163" y="2862350"/>
            <a:ext cx="68405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kumimoji="1" sz="3200">
                <a:solidFill>
                  <a:schemeClr val="tx1"/>
                </a:solidFill>
                <a:latin typeface="Calibri" panose="020F050202020403020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9pPr>
          </a:lstStyle>
          <a:p>
            <a:pPr eaLnBrk="1" hangingPunct="1">
              <a:spcBef>
                <a:spcPct val="50000"/>
              </a:spcBef>
              <a:buFontTx/>
              <a:buNone/>
            </a:pPr>
            <a:r>
              <a:rPr kumimoji="0" lang="en-US" altLang="zh-CN" sz="2400" b="0" dirty="0">
                <a:solidFill>
                  <a:srgbClr val="000000"/>
                </a:solidFill>
                <a:latin typeface="Times New Roman" panose="02020603050405020304" charset="0"/>
                <a:cs typeface="Times New Roman" panose="02020603050405020304" charset="0"/>
              </a:rPr>
              <a:t>0.02 mm: 1 mm </a:t>
            </a:r>
            <a:r>
              <a:rPr kumimoji="0" lang="zh-CN" altLang="en-US" sz="2400" b="0" dirty="0">
                <a:solidFill>
                  <a:srgbClr val="000000"/>
                </a:solidFill>
                <a:latin typeface="宋体" panose="02010600030101010101" pitchFamily="2" charset="-122"/>
              </a:rPr>
              <a:t>分为</a:t>
            </a:r>
            <a:r>
              <a:rPr kumimoji="0" lang="en-US" altLang="zh-CN" sz="2400" b="0" dirty="0">
                <a:solidFill>
                  <a:srgbClr val="000000"/>
                </a:solidFill>
                <a:latin typeface="宋体" panose="02010600030101010101" pitchFamily="2" charset="-122"/>
              </a:rPr>
              <a:t>50</a:t>
            </a:r>
            <a:r>
              <a:rPr kumimoji="0" lang="zh-CN" altLang="en-US" sz="2400" b="0" dirty="0">
                <a:solidFill>
                  <a:srgbClr val="000000"/>
                </a:solidFill>
                <a:latin typeface="宋体" panose="02010600030101010101" pitchFamily="2" charset="-122"/>
              </a:rPr>
              <a:t>小格</a:t>
            </a:r>
            <a:endParaRPr kumimoji="0" lang="zh-CN" altLang="en-US" sz="2400" b="0" dirty="0">
              <a:solidFill>
                <a:srgbClr val="000000"/>
              </a:solidFill>
              <a:latin typeface="宋体" panose="02010600030101010101" pitchFamily="2" charset="-122"/>
            </a:endParaRPr>
          </a:p>
        </p:txBody>
      </p:sp>
      <p:cxnSp>
        <p:nvCxnSpPr>
          <p:cNvPr id="20" name="直接箭头连接符 19"/>
          <p:cNvCxnSpPr/>
          <p:nvPr/>
        </p:nvCxnSpPr>
        <p:spPr>
          <a:xfrm flipV="1">
            <a:off x="6525491" y="4792597"/>
            <a:ext cx="0" cy="153893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接箭头连接符 22"/>
          <p:cNvCxnSpPr/>
          <p:nvPr/>
        </p:nvCxnSpPr>
        <p:spPr>
          <a:xfrm>
            <a:off x="843217" y="3324015"/>
            <a:ext cx="0" cy="121411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linds(horizontal)">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0" lang="zh-CN" altLang="en-US" sz="2800" b="1" i="0" u="none" strike="noStrike" kern="1200" cap="none" spc="0" normalizeH="0" baseline="0" noProof="0" dirty="0">
                <a:ln>
                  <a:noFill/>
                </a:ln>
                <a:solidFill>
                  <a:prstClr val="black"/>
                </a:solidFill>
                <a:effectLst/>
                <a:uLnTx/>
                <a:uFillTx/>
                <a:ea typeface="方正粗雅宋简体" panose="02000000000000000000" pitchFamily="2" charset="-122"/>
                <a:cs typeface="+mj-cs"/>
              </a:rPr>
              <a:t>有效数字</a:t>
            </a:r>
            <a:endParaRPr lang="zh-CN" altLang="en-US" dirty="0"/>
          </a:p>
        </p:txBody>
      </p:sp>
      <p:sp>
        <p:nvSpPr>
          <p:cNvPr id="3" name="灯片编号占位符 2"/>
          <p:cNvSpPr>
            <a:spLocks noGrp="1"/>
          </p:cNvSpPr>
          <p:nvPr>
            <p:ph type="sldNum" sz="quarter" idx="12"/>
          </p:nvPr>
        </p:nvSpPr>
        <p:spPr/>
        <p:txBody>
          <a:bodyPr/>
          <a:lstStyle/>
          <a:p>
            <a:fld id="{1AAC388E-FA9E-4A2C-95EA-1F6B3A07935A}" type="slidenum">
              <a:rPr lang="zh-CN" altLang="en-US" smtClean="0"/>
            </a:fld>
            <a:endParaRPr lang="zh-CN" altLang="en-US" dirty="0"/>
          </a:p>
        </p:txBody>
      </p:sp>
      <p:sp>
        <p:nvSpPr>
          <p:cNvPr id="9" name="Text Box 6"/>
          <p:cNvSpPr txBox="1">
            <a:spLocks noChangeArrowheads="1"/>
          </p:cNvSpPr>
          <p:nvPr/>
        </p:nvSpPr>
        <p:spPr bwMode="auto">
          <a:xfrm>
            <a:off x="503109" y="1270067"/>
            <a:ext cx="526808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spcBef>
                <a:spcPct val="20000"/>
              </a:spcBef>
              <a:buFont typeface="Arial" panose="020B0604020202020204" pitchFamily="34" charset="0"/>
              <a:buChar char="•"/>
              <a:defRPr kumimoji="1" sz="3200">
                <a:solidFill>
                  <a:schemeClr val="tx1"/>
                </a:solidFill>
                <a:latin typeface="Calibri" panose="020F050202020403020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9pPr>
          </a:lstStyle>
          <a:p>
            <a:pPr marL="0" indent="0" eaLnBrk="1" hangingPunct="1">
              <a:spcBef>
                <a:spcPct val="50000"/>
              </a:spcBef>
              <a:buNone/>
            </a:pPr>
            <a:r>
              <a:rPr lang="zh-CN" altLang="en-US" sz="2400" dirty="0">
                <a:solidFill>
                  <a:srgbClr val="000000"/>
                </a:solidFill>
                <a:latin typeface="+mn-ea"/>
                <a:ea typeface="+mn-ea"/>
              </a:rPr>
              <a:t>一、有效位数影响测量准确度</a:t>
            </a:r>
            <a:endParaRPr lang="en-US" altLang="zh-CN" sz="2400" dirty="0">
              <a:solidFill>
                <a:srgbClr val="000000"/>
              </a:solidFill>
              <a:latin typeface="+mn-ea"/>
              <a:ea typeface="+mn-ea"/>
            </a:endParaRPr>
          </a:p>
        </p:txBody>
      </p:sp>
      <p:sp>
        <p:nvSpPr>
          <p:cNvPr id="6" name="文本框 5"/>
          <p:cNvSpPr txBox="1"/>
          <p:nvPr/>
        </p:nvSpPr>
        <p:spPr>
          <a:xfrm>
            <a:off x="5034709" y="938191"/>
            <a:ext cx="3486852" cy="966931"/>
          </a:xfrm>
          <a:prstGeom prst="rect">
            <a:avLst/>
          </a:prstGeom>
          <a:noFill/>
        </p:spPr>
        <p:txBody>
          <a:bodyPr wrap="none" rtlCol="0">
            <a:spAutoFit/>
          </a:bodyPr>
          <a:lstStyle/>
          <a:p>
            <a:pPr>
              <a:lnSpc>
                <a:spcPct val="150000"/>
              </a:lnSpc>
            </a:pPr>
            <a:r>
              <a:rPr lang="zh-CN" altLang="en-US" sz="2000" dirty="0"/>
              <a:t>数学上：</a:t>
            </a:r>
            <a:r>
              <a:rPr lang="en-US" altLang="zh-CN" sz="2000" dirty="0">
                <a:latin typeface="Times New Roman" panose="02020603050405020304" charset="0"/>
                <a:cs typeface="Times New Roman" panose="02020603050405020304" charset="0"/>
              </a:rPr>
              <a:t>1.35 = 1.350 = 1.3500</a:t>
            </a:r>
            <a:endParaRPr lang="en-US" altLang="zh-CN" sz="2000" dirty="0">
              <a:latin typeface="Times New Roman" panose="02020603050405020304" charset="0"/>
              <a:cs typeface="Times New Roman" panose="02020603050405020304" charset="0"/>
            </a:endParaRPr>
          </a:p>
          <a:p>
            <a:pPr>
              <a:lnSpc>
                <a:spcPct val="150000"/>
              </a:lnSpc>
            </a:pPr>
            <a:r>
              <a:rPr lang="zh-CN" altLang="en-US" sz="2000" dirty="0"/>
              <a:t>物理上：</a:t>
            </a:r>
            <a:r>
              <a:rPr lang="en-US" altLang="zh-CN" sz="2000" dirty="0">
                <a:latin typeface="Times New Roman" panose="02020603050405020304" charset="0"/>
                <a:cs typeface="Times New Roman" panose="02020603050405020304" charset="0"/>
              </a:rPr>
              <a:t>1.35 ≠ 1.350 ≠ 1.3500</a:t>
            </a:r>
            <a:endParaRPr lang="en-US" altLang="zh-CN" sz="2000" dirty="0">
              <a:latin typeface="Times New Roman" panose="02020603050405020304" charset="0"/>
              <a:cs typeface="Times New Roman" panose="02020603050405020304" charset="0"/>
            </a:endParaRPr>
          </a:p>
        </p:txBody>
      </p:sp>
      <p:sp>
        <p:nvSpPr>
          <p:cNvPr id="12" name="Text Box 6"/>
          <p:cNvSpPr txBox="1">
            <a:spLocks noChangeArrowheads="1"/>
          </p:cNvSpPr>
          <p:nvPr/>
        </p:nvSpPr>
        <p:spPr bwMode="auto">
          <a:xfrm>
            <a:off x="457864" y="4064405"/>
            <a:ext cx="8371500" cy="2400657"/>
          </a:xfrm>
          <a:prstGeom prst="rect">
            <a:avLst/>
          </a:prstGeom>
          <a:noFill/>
          <a:ln w="19050">
            <a:solidFill>
              <a:schemeClr val="accent1"/>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marL="457200" indent="-457200">
              <a:spcBef>
                <a:spcPct val="20000"/>
              </a:spcBef>
              <a:buFont typeface="Arial" panose="020B0604020202020204" pitchFamily="34" charset="0"/>
              <a:buChar char="•"/>
              <a:defRPr kumimoji="1" sz="3200">
                <a:solidFill>
                  <a:schemeClr val="tx1"/>
                </a:solidFill>
                <a:latin typeface="Calibri" panose="020F050202020403020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9pPr>
          </a:lstStyle>
          <a:p>
            <a:pPr marL="0" indent="0" eaLnBrk="1" hangingPunct="1">
              <a:spcBef>
                <a:spcPct val="50000"/>
              </a:spcBef>
              <a:buNone/>
            </a:pPr>
            <a:r>
              <a:rPr lang="zh-CN" altLang="en-US" sz="2400" dirty="0">
                <a:solidFill>
                  <a:srgbClr val="000000"/>
                </a:solidFill>
                <a:latin typeface="+mn-ea"/>
                <a:ea typeface="+mn-ea"/>
              </a:rPr>
              <a:t>三、有效数字的科学表达式，</a:t>
            </a:r>
            <a:r>
              <a:rPr lang="zh-CN" altLang="en-US" sz="2400" b="1" dirty="0">
                <a:solidFill>
                  <a:srgbClr val="000000"/>
                </a:solidFill>
                <a:latin typeface="+mn-ea"/>
                <a:ea typeface="+mn-ea"/>
              </a:rPr>
              <a:t>与单位、小数点的位置无关</a:t>
            </a:r>
            <a:endParaRPr lang="en-US" altLang="zh-CN" sz="2400" b="1" dirty="0">
              <a:solidFill>
                <a:srgbClr val="000000"/>
              </a:solidFill>
              <a:latin typeface="+mn-ea"/>
              <a:ea typeface="+mn-ea"/>
            </a:endParaRPr>
          </a:p>
          <a:p>
            <a:pPr marL="0" indent="0">
              <a:spcBef>
                <a:spcPct val="50000"/>
              </a:spcBef>
              <a:buNone/>
            </a:pPr>
            <a:r>
              <a:rPr lang="zh-CN" altLang="en-US" sz="2000" dirty="0">
                <a:solidFill>
                  <a:srgbClr val="000000"/>
                </a:solidFill>
                <a:latin typeface="Times New Roman" panose="02020603050405020304" charset="0"/>
              </a:rPr>
              <a:t>    光速 </a:t>
            </a:r>
            <a:r>
              <a:rPr lang="en-US" altLang="zh-CN" sz="2000" dirty="0">
                <a:solidFill>
                  <a:srgbClr val="000000"/>
                </a:solidFill>
                <a:latin typeface="Times New Roman" panose="02020603050405020304" charset="0"/>
              </a:rPr>
              <a:t>c = </a:t>
            </a:r>
            <a:r>
              <a:rPr lang="en-US" altLang="zh-CN" sz="2000" dirty="0">
                <a:solidFill>
                  <a:srgbClr val="FF0000"/>
                </a:solidFill>
                <a:latin typeface="Times New Roman" panose="02020603050405020304" charset="0"/>
              </a:rPr>
              <a:t>2.99792456</a:t>
            </a:r>
            <a:r>
              <a:rPr lang="en-US" altLang="zh-CN" sz="2000" dirty="0">
                <a:solidFill>
                  <a:srgbClr val="000000"/>
                </a:solidFill>
                <a:latin typeface="Times New Roman" panose="02020603050405020304" charset="0"/>
              </a:rPr>
              <a:t>×10</a:t>
            </a:r>
            <a:r>
              <a:rPr lang="en-US" altLang="zh-CN" sz="2000" baseline="30000" dirty="0">
                <a:solidFill>
                  <a:srgbClr val="000000"/>
                </a:solidFill>
                <a:latin typeface="Times New Roman" panose="02020603050405020304" charset="0"/>
              </a:rPr>
              <a:t>5 </a:t>
            </a:r>
            <a:r>
              <a:rPr lang="en-US" altLang="zh-CN" sz="2000" dirty="0">
                <a:solidFill>
                  <a:srgbClr val="000000"/>
                </a:solidFill>
                <a:latin typeface="Times New Roman" panose="02020603050405020304" charset="0"/>
              </a:rPr>
              <a:t>km/s              9</a:t>
            </a:r>
            <a:r>
              <a:rPr lang="zh-CN" altLang="en-US" sz="2000" dirty="0">
                <a:solidFill>
                  <a:srgbClr val="000000"/>
                </a:solidFill>
                <a:latin typeface="Times New Roman" panose="02020603050405020304" charset="0"/>
              </a:rPr>
              <a:t>位有效数字</a:t>
            </a:r>
            <a:endParaRPr lang="en-US" altLang="zh-CN" sz="2000" dirty="0">
              <a:solidFill>
                <a:srgbClr val="000000"/>
              </a:solidFill>
              <a:latin typeface="Times New Roman" panose="02020603050405020304" charset="0"/>
            </a:endParaRPr>
          </a:p>
          <a:p>
            <a:pPr marL="0" indent="0" eaLnBrk="1" hangingPunct="1">
              <a:spcBef>
                <a:spcPct val="50000"/>
              </a:spcBef>
              <a:buNone/>
            </a:pPr>
            <a:r>
              <a:rPr lang="en-US" altLang="zh-CN" sz="2000" dirty="0">
                <a:solidFill>
                  <a:srgbClr val="000000"/>
                </a:solidFill>
                <a:latin typeface="Times New Roman" panose="02020603050405020304" charset="0"/>
              </a:rPr>
              <a:t>                = </a:t>
            </a:r>
            <a:r>
              <a:rPr lang="en-US" altLang="zh-CN" sz="2000" dirty="0">
                <a:solidFill>
                  <a:srgbClr val="FF0000"/>
                </a:solidFill>
                <a:latin typeface="Times New Roman" panose="02020603050405020304" charset="0"/>
              </a:rPr>
              <a:t>2.99792456</a:t>
            </a:r>
            <a:r>
              <a:rPr lang="en-US" altLang="zh-CN" sz="2000" dirty="0">
                <a:solidFill>
                  <a:srgbClr val="000000"/>
                </a:solidFill>
                <a:latin typeface="Times New Roman" panose="02020603050405020304" charset="0"/>
              </a:rPr>
              <a:t>×10</a:t>
            </a:r>
            <a:r>
              <a:rPr lang="en-US" altLang="zh-CN" sz="2000" baseline="30000" dirty="0">
                <a:solidFill>
                  <a:srgbClr val="000000"/>
                </a:solidFill>
                <a:latin typeface="Times New Roman" panose="02020603050405020304" charset="0"/>
              </a:rPr>
              <a:t>8 </a:t>
            </a:r>
            <a:r>
              <a:rPr lang="en-US" altLang="zh-CN" sz="2000" dirty="0">
                <a:solidFill>
                  <a:srgbClr val="000000"/>
                </a:solidFill>
                <a:latin typeface="Times New Roman" panose="02020603050405020304" charset="0"/>
              </a:rPr>
              <a:t>m/s                9</a:t>
            </a:r>
            <a:r>
              <a:rPr lang="zh-CN" altLang="en-US" sz="2000" dirty="0">
                <a:solidFill>
                  <a:srgbClr val="000000"/>
                </a:solidFill>
                <a:latin typeface="Times New Roman" panose="02020603050405020304" charset="0"/>
              </a:rPr>
              <a:t>位有效数字</a:t>
            </a:r>
            <a:endParaRPr lang="en-US" altLang="zh-CN" sz="2000" dirty="0">
              <a:solidFill>
                <a:srgbClr val="000000"/>
              </a:solidFill>
              <a:latin typeface="Times New Roman" panose="02020603050405020304" charset="0"/>
            </a:endParaRPr>
          </a:p>
          <a:p>
            <a:pPr marL="0" indent="0" eaLnBrk="1" hangingPunct="1">
              <a:spcBef>
                <a:spcPct val="50000"/>
              </a:spcBef>
              <a:buNone/>
            </a:pPr>
            <a:r>
              <a:rPr lang="en-US" altLang="zh-CN" sz="2000" dirty="0">
                <a:solidFill>
                  <a:srgbClr val="000000"/>
                </a:solidFill>
                <a:latin typeface="Times New Roman" panose="02020603050405020304" charset="0"/>
              </a:rPr>
              <a:t>             c = </a:t>
            </a:r>
            <a:r>
              <a:rPr lang="en-US" altLang="zh-CN" sz="2000" dirty="0">
                <a:solidFill>
                  <a:srgbClr val="FF0000"/>
                </a:solidFill>
                <a:latin typeface="Times New Roman" panose="02020603050405020304" charset="0"/>
              </a:rPr>
              <a:t>2.998</a:t>
            </a:r>
            <a:r>
              <a:rPr lang="en-US" altLang="zh-CN" sz="2000" dirty="0">
                <a:solidFill>
                  <a:srgbClr val="000000"/>
                </a:solidFill>
                <a:latin typeface="Times New Roman" panose="02020603050405020304" charset="0"/>
              </a:rPr>
              <a:t>×10</a:t>
            </a:r>
            <a:r>
              <a:rPr lang="en-US" altLang="zh-CN" sz="2000" baseline="30000" dirty="0">
                <a:solidFill>
                  <a:srgbClr val="000000"/>
                </a:solidFill>
                <a:latin typeface="Times New Roman" panose="02020603050405020304" charset="0"/>
              </a:rPr>
              <a:t>8 </a:t>
            </a:r>
            <a:r>
              <a:rPr lang="en-US" altLang="zh-CN" sz="2000" dirty="0">
                <a:solidFill>
                  <a:srgbClr val="000000"/>
                </a:solidFill>
                <a:latin typeface="Times New Roman" panose="02020603050405020304" charset="0"/>
              </a:rPr>
              <a:t>m/s                           4</a:t>
            </a:r>
            <a:r>
              <a:rPr lang="zh-CN" altLang="en-US" sz="2000" dirty="0">
                <a:solidFill>
                  <a:srgbClr val="000000"/>
                </a:solidFill>
                <a:latin typeface="Times New Roman" panose="02020603050405020304" charset="0"/>
              </a:rPr>
              <a:t>位有效数字</a:t>
            </a:r>
            <a:endParaRPr lang="en-US" altLang="zh-CN" sz="2000" dirty="0">
              <a:solidFill>
                <a:srgbClr val="000000"/>
              </a:solidFill>
              <a:latin typeface="Times New Roman" panose="02020603050405020304" charset="0"/>
            </a:endParaRPr>
          </a:p>
          <a:p>
            <a:pPr marL="0" indent="0">
              <a:spcBef>
                <a:spcPct val="50000"/>
              </a:spcBef>
              <a:buNone/>
            </a:pPr>
            <a:r>
              <a:rPr lang="en-US" altLang="zh-CN" sz="2400" dirty="0">
                <a:solidFill>
                  <a:srgbClr val="000000"/>
                </a:solidFill>
                <a:latin typeface="Times New Roman" panose="02020603050405020304" charset="0"/>
              </a:rPr>
              <a:t>   </a:t>
            </a:r>
            <a:r>
              <a:rPr lang="zh-CN" altLang="en-US" sz="2000" dirty="0">
                <a:solidFill>
                  <a:srgbClr val="000000"/>
                </a:solidFill>
                <a:latin typeface="Times New Roman" panose="02020603050405020304" charset="0"/>
              </a:rPr>
              <a:t>重力加速度 </a:t>
            </a:r>
            <a:r>
              <a:rPr lang="en-US" altLang="zh-CN" sz="2000" dirty="0">
                <a:solidFill>
                  <a:srgbClr val="000000"/>
                </a:solidFill>
                <a:latin typeface="Times New Roman" panose="02020603050405020304" charset="0"/>
              </a:rPr>
              <a:t>g = </a:t>
            </a:r>
            <a:r>
              <a:rPr lang="en-US" altLang="zh-CN" sz="2000" dirty="0">
                <a:solidFill>
                  <a:srgbClr val="FF0000"/>
                </a:solidFill>
                <a:latin typeface="Times New Roman" panose="02020603050405020304" charset="0"/>
              </a:rPr>
              <a:t>980</a:t>
            </a:r>
            <a:r>
              <a:rPr lang="en-US" altLang="zh-CN" sz="2000" dirty="0">
                <a:solidFill>
                  <a:srgbClr val="000000"/>
                </a:solidFill>
                <a:latin typeface="Times New Roman" panose="02020603050405020304" charset="0"/>
              </a:rPr>
              <a:t> cm/s</a:t>
            </a:r>
            <a:r>
              <a:rPr lang="en-US" altLang="zh-CN" sz="2000" baseline="30000" dirty="0">
                <a:solidFill>
                  <a:srgbClr val="000000"/>
                </a:solidFill>
                <a:latin typeface="Times New Roman" panose="02020603050405020304" charset="0"/>
              </a:rPr>
              <a:t>2 </a:t>
            </a:r>
            <a:r>
              <a:rPr lang="en-US" altLang="zh-CN" sz="2000" b="0" dirty="0">
                <a:latin typeface="Times New Roman" panose="02020603050405020304" charset="0"/>
                <a:ea typeface="楷体_GB2312" pitchFamily="49" charset="-122"/>
                <a:cs typeface="Times New Roman" panose="02020603050405020304" charset="0"/>
              </a:rPr>
              <a:t>= </a:t>
            </a:r>
            <a:r>
              <a:rPr lang="en-US" altLang="zh-CN" sz="2000" b="0" dirty="0">
                <a:solidFill>
                  <a:srgbClr val="FF0000"/>
                </a:solidFill>
                <a:latin typeface="Times New Roman" panose="02020603050405020304" charset="0"/>
                <a:ea typeface="楷体_GB2312" pitchFamily="49" charset="-122"/>
                <a:cs typeface="Times New Roman" panose="02020603050405020304" charset="0"/>
              </a:rPr>
              <a:t>9.80</a:t>
            </a:r>
            <a:r>
              <a:rPr lang="en-US" altLang="zh-CN" sz="2000" b="0" dirty="0">
                <a:latin typeface="Times New Roman" panose="02020603050405020304" charset="0"/>
                <a:ea typeface="楷体_GB2312" pitchFamily="49" charset="-122"/>
                <a:cs typeface="Times New Roman" panose="02020603050405020304" charset="0"/>
              </a:rPr>
              <a:t> m/s</a:t>
            </a:r>
            <a:r>
              <a:rPr lang="en-US" altLang="zh-CN" sz="2000" b="0" baseline="30000" dirty="0">
                <a:latin typeface="Times New Roman" panose="02020603050405020304" charset="0"/>
                <a:ea typeface="楷体_GB2312" pitchFamily="49" charset="-122"/>
                <a:cs typeface="Times New Roman" panose="02020603050405020304" charset="0"/>
              </a:rPr>
              <a:t>2</a:t>
            </a:r>
            <a:r>
              <a:rPr lang="zh-CN" altLang="en-US" sz="2000" baseline="30000" dirty="0">
                <a:latin typeface="Times New Roman" panose="02020603050405020304" charset="0"/>
                <a:ea typeface="楷体_GB2312" pitchFamily="49" charset="-122"/>
                <a:cs typeface="Times New Roman" panose="02020603050405020304" charset="0"/>
              </a:rPr>
              <a:t> </a:t>
            </a:r>
            <a:r>
              <a:rPr lang="en-US" altLang="zh-CN" sz="2000" b="0" dirty="0">
                <a:solidFill>
                  <a:schemeClr val="bg1"/>
                </a:solidFill>
                <a:latin typeface="Times New Roman" panose="02020603050405020304" charset="0"/>
                <a:ea typeface="楷体_GB2312" pitchFamily="49" charset="-122"/>
                <a:cs typeface="Times New Roman" panose="02020603050405020304" charset="0"/>
              </a:rPr>
              <a:t>s</a:t>
            </a:r>
            <a:r>
              <a:rPr lang="en-US" altLang="zh-CN" sz="2000" b="0" baseline="30000" dirty="0">
                <a:solidFill>
                  <a:schemeClr val="bg1"/>
                </a:solidFill>
                <a:latin typeface="Times New Roman" panose="02020603050405020304" charset="0"/>
                <a:ea typeface="楷体_GB2312" pitchFamily="49" charset="-122"/>
                <a:cs typeface="Times New Roman" panose="02020603050405020304" charset="0"/>
              </a:rPr>
              <a:t>2</a:t>
            </a:r>
            <a:r>
              <a:rPr lang="en-US" altLang="zh-CN" sz="2000" dirty="0">
                <a:solidFill>
                  <a:srgbClr val="000000"/>
                </a:solidFill>
                <a:latin typeface="Times New Roman" panose="02020603050405020304" charset="0"/>
              </a:rPr>
              <a:t> 3</a:t>
            </a:r>
            <a:r>
              <a:rPr lang="zh-CN" altLang="en-US" sz="2000" dirty="0">
                <a:solidFill>
                  <a:srgbClr val="000000"/>
                </a:solidFill>
                <a:latin typeface="Times New Roman" panose="02020603050405020304" charset="0"/>
              </a:rPr>
              <a:t>位有效数字</a:t>
            </a:r>
            <a:endParaRPr lang="en-US" altLang="zh-CN" sz="2400" dirty="0">
              <a:solidFill>
                <a:srgbClr val="000000"/>
              </a:solidFill>
              <a:latin typeface="Times New Roman" panose="02020603050405020304" charset="0"/>
            </a:endParaRPr>
          </a:p>
        </p:txBody>
      </p:sp>
      <p:sp>
        <p:nvSpPr>
          <p:cNvPr id="16" name="文本框 15"/>
          <p:cNvSpPr txBox="1"/>
          <p:nvPr/>
        </p:nvSpPr>
        <p:spPr>
          <a:xfrm>
            <a:off x="457864" y="2192302"/>
            <a:ext cx="8316191" cy="1382301"/>
          </a:xfrm>
          <a:prstGeom prst="rect">
            <a:avLst/>
          </a:prstGeom>
          <a:ln w="19050">
            <a:solidFill>
              <a:schemeClr val="accent1"/>
            </a:solidFill>
          </a:ln>
        </p:spPr>
        <p:style>
          <a:lnRef idx="2">
            <a:schemeClr val="accent5"/>
          </a:lnRef>
          <a:fillRef idx="1">
            <a:schemeClr val="lt1"/>
          </a:fillRef>
          <a:effectRef idx="0">
            <a:schemeClr val="accent5"/>
          </a:effectRef>
          <a:fontRef idx="minor">
            <a:schemeClr val="dk1"/>
          </a:fontRef>
        </p:style>
        <p:txBody>
          <a:bodyPr wrap="square">
            <a:spAutoFit/>
          </a:bodyPr>
          <a:lstStyle/>
          <a:p>
            <a:pPr marL="0" marR="0" lvl="0" indent="0" algn="l" defTabSz="457200" rtl="0" eaLnBrk="1" fontAlgn="auto" latinLnBrk="0" hangingPunct="1">
              <a:lnSpc>
                <a:spcPct val="100000"/>
              </a:lnSpc>
              <a:spcBef>
                <a:spcPct val="50000"/>
              </a:spcBef>
              <a:spcAft>
                <a:spcPts val="0"/>
              </a:spcAft>
              <a:buClrTx/>
              <a:buSzTx/>
              <a:defRPr/>
            </a:pPr>
            <a:r>
              <a:rPr kumimoji="0" lang="zh-CN" altLang="en-US" sz="2400" b="0" i="0" u="none" strike="noStrike" kern="1200" cap="none" spc="0" normalizeH="0" baseline="0" noProof="0" dirty="0">
                <a:ln>
                  <a:noFill/>
                </a:ln>
                <a:solidFill>
                  <a:srgbClr val="000000"/>
                </a:solidFill>
                <a:effectLst/>
                <a:uLnTx/>
                <a:uFillTx/>
                <a:latin typeface="Times New Roman" panose="02020603050405020304" charset="0"/>
                <a:ea typeface="等线" panose="02010600030101010101" pitchFamily="2" charset="-122"/>
              </a:rPr>
              <a:t>二、  数值不能任意取舍，正确反映出测量值的准确度</a:t>
            </a:r>
            <a:r>
              <a:rPr lang="en-US" altLang="zh-CN" sz="2400" dirty="0">
                <a:solidFill>
                  <a:srgbClr val="000000"/>
                </a:solidFill>
                <a:latin typeface="Times New Roman" panose="02020603050405020304" charset="0"/>
                <a:ea typeface="等线" panose="02010600030101010101" pitchFamily="2" charset="-122"/>
              </a:rPr>
              <a:t>          </a:t>
            </a:r>
            <a:endParaRPr lang="en-US" altLang="zh-CN" sz="2400" dirty="0">
              <a:solidFill>
                <a:srgbClr val="000000"/>
              </a:solidFill>
              <a:latin typeface="Times New Roman" panose="02020603050405020304" charset="0"/>
              <a:ea typeface="等线" panose="02010600030101010101" pitchFamily="2" charset="-122"/>
            </a:endParaRPr>
          </a:p>
          <a:p>
            <a:pPr lvl="0">
              <a:lnSpc>
                <a:spcPts val="2100"/>
              </a:lnSpc>
              <a:spcBef>
                <a:spcPct val="50000"/>
              </a:spcBef>
              <a:defRPr/>
            </a:pPr>
            <a:r>
              <a:rPr kumimoji="0" lang="zh-CN" altLang="en-US" sz="2400" b="0" i="0" u="none" strike="noStrike" kern="1200" cap="none" spc="0" normalizeH="0" baseline="0" noProof="0" dirty="0">
                <a:ln>
                  <a:noFill/>
                </a:ln>
                <a:solidFill>
                  <a:srgbClr val="000000"/>
                </a:solidFill>
                <a:effectLst/>
                <a:uLnTx/>
                <a:uFillTx/>
                <a:latin typeface="Times New Roman" panose="02020603050405020304" charset="0"/>
                <a:ea typeface="等线" panose="02010600030101010101" pitchFamily="2" charset="-122"/>
              </a:rPr>
              <a:t>             </a:t>
            </a:r>
            <a:r>
              <a:rPr kumimoji="0" lang="zh-CN" altLang="en-US" sz="2400" b="1" i="0" u="none" strike="noStrike" kern="1200" cap="none" spc="0" normalizeH="0" baseline="0" noProof="0" dirty="0">
                <a:ln>
                  <a:noFill/>
                </a:ln>
                <a:solidFill>
                  <a:srgbClr val="000000"/>
                </a:solidFill>
                <a:effectLst/>
                <a:uLnTx/>
                <a:uFillTx/>
                <a:latin typeface="Times New Roman" panose="02020603050405020304" charset="0"/>
                <a:ea typeface="等线" panose="02010600030101010101" pitchFamily="2" charset="-122"/>
              </a:rPr>
              <a:t>有效数字的修约和运算</a:t>
            </a:r>
            <a:endParaRPr kumimoji="0" lang="en-US" altLang="zh-CN" sz="2400" b="1" i="0" u="none" strike="noStrike" kern="1200" cap="none" spc="0" normalizeH="0" baseline="0" noProof="0" dirty="0">
              <a:ln>
                <a:noFill/>
              </a:ln>
              <a:solidFill>
                <a:srgbClr val="000000"/>
              </a:solidFill>
              <a:effectLst/>
              <a:uLnTx/>
              <a:uFillTx/>
              <a:latin typeface="Times New Roman" panose="02020603050405020304" charset="0"/>
              <a:ea typeface="等线" panose="02010600030101010101" pitchFamily="2" charset="-122"/>
            </a:endParaRPr>
          </a:p>
          <a:p>
            <a:pPr lvl="0">
              <a:lnSpc>
                <a:spcPts val="2100"/>
              </a:lnSpc>
              <a:spcBef>
                <a:spcPct val="50000"/>
              </a:spcBef>
              <a:defRPr/>
            </a:pPr>
            <a:r>
              <a:rPr lang="en-US" altLang="zh-CN" sz="2400" b="1" dirty="0">
                <a:solidFill>
                  <a:srgbClr val="000000"/>
                </a:solidFill>
                <a:latin typeface="Times New Roman" panose="02020603050405020304" charset="0"/>
                <a:ea typeface="等线" panose="02010600030101010101" pitchFamily="2" charset="-122"/>
              </a:rPr>
              <a:t>           </a:t>
            </a:r>
            <a:r>
              <a:rPr lang="zh-CN" altLang="en-US" sz="2400" b="1" dirty="0">
                <a:solidFill>
                  <a:srgbClr val="000000"/>
                </a:solidFill>
                <a:latin typeface="Times New Roman" panose="02020603050405020304" charset="0"/>
                <a:ea typeface="等线" panose="02010600030101010101" pitchFamily="2" charset="-122"/>
              </a:rPr>
              <a:t>  </a:t>
            </a:r>
            <a:r>
              <a:rPr kumimoji="0" lang="zh-CN" altLang="en-US" sz="2400" b="1" i="0" u="none" strike="noStrike" kern="1200" cap="none" spc="0" normalizeH="0" baseline="0" noProof="0" dirty="0">
                <a:ln>
                  <a:noFill/>
                </a:ln>
                <a:solidFill>
                  <a:srgbClr val="000000"/>
                </a:solidFill>
                <a:effectLst/>
                <a:uLnTx/>
                <a:uFillTx/>
                <a:latin typeface="Times New Roman" panose="02020603050405020304" charset="0"/>
                <a:ea typeface="等线" panose="02010600030101010101" pitchFamily="2" charset="-122"/>
              </a:rPr>
              <a:t>不确定度的有效位数</a:t>
            </a:r>
            <a:endParaRPr kumimoji="0" lang="en-US" altLang="zh-CN" sz="2400" b="1" i="0" u="none" strike="noStrike" kern="1200" cap="none" spc="0" normalizeH="0" baseline="0" noProof="0" dirty="0">
              <a:ln>
                <a:noFill/>
              </a:ln>
              <a:solidFill>
                <a:srgbClr val="000000"/>
              </a:solidFill>
              <a:effectLst/>
              <a:uLnTx/>
              <a:uFillTx/>
              <a:latin typeface="Times New Roman" panose="02020603050405020304" charset="0"/>
              <a:ea typeface="等线" panose="02010600030101010101" pitchFamily="2" charset="-122"/>
            </a:endParaRPr>
          </a:p>
        </p:txBody>
      </p:sp>
      <p:sp>
        <p:nvSpPr>
          <p:cNvPr id="17" name="箭头: 右 16"/>
          <p:cNvSpPr/>
          <p:nvPr/>
        </p:nvSpPr>
        <p:spPr>
          <a:xfrm>
            <a:off x="538666" y="2965454"/>
            <a:ext cx="609600" cy="1680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p:cNvSpPr txBox="1"/>
          <p:nvPr/>
        </p:nvSpPr>
        <p:spPr>
          <a:xfrm>
            <a:off x="5668130" y="2885159"/>
            <a:ext cx="3161234" cy="461665"/>
          </a:xfrm>
          <a:prstGeom prst="rect">
            <a:avLst/>
          </a:prstGeom>
          <a:noFill/>
        </p:spPr>
        <p:txBody>
          <a:bodyPr wrap="square">
            <a:spAutoFit/>
          </a:bodyPr>
          <a:lstStyle/>
          <a:p>
            <a:r>
              <a:rPr lang="zh-CN" altLang="en-US" sz="2400" b="1" dirty="0">
                <a:solidFill>
                  <a:srgbClr val="000000"/>
                </a:solidFill>
                <a:latin typeface="Times New Roman" panose="02020603050405020304" charset="0"/>
              </a:rPr>
              <a:t>必须遵循一定的法则</a:t>
            </a:r>
            <a:endParaRPr lang="zh-CN" altLang="en-US" sz="2400" dirty="0"/>
          </a:p>
        </p:txBody>
      </p:sp>
      <p:sp>
        <p:nvSpPr>
          <p:cNvPr id="23" name="箭头: 右 22"/>
          <p:cNvSpPr/>
          <p:nvPr/>
        </p:nvSpPr>
        <p:spPr>
          <a:xfrm>
            <a:off x="4972215" y="3024102"/>
            <a:ext cx="609600" cy="1680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左大括号 23"/>
          <p:cNvSpPr/>
          <p:nvPr/>
        </p:nvSpPr>
        <p:spPr>
          <a:xfrm>
            <a:off x="4805961" y="1080835"/>
            <a:ext cx="332509" cy="824287"/>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 name="矩形 3"/>
          <p:cNvSpPr/>
          <p:nvPr/>
        </p:nvSpPr>
        <p:spPr>
          <a:xfrm>
            <a:off x="457864" y="927538"/>
            <a:ext cx="8316191" cy="1092468"/>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622372" y="1128428"/>
            <a:ext cx="7767782" cy="147631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sz="1350" b="0" dirty="0">
              <a:solidFill>
                <a:schemeClr val="tx1"/>
              </a:solidFill>
            </a:endParaRPr>
          </a:p>
        </p:txBody>
      </p:sp>
      <p:sp>
        <p:nvSpPr>
          <p:cNvPr id="3" name="灯片编号占位符 2"/>
          <p:cNvSpPr>
            <a:spLocks noGrp="1"/>
          </p:cNvSpPr>
          <p:nvPr>
            <p:ph type="sldNum" sz="quarter" idx="12"/>
          </p:nvPr>
        </p:nvSpPr>
        <p:spPr/>
        <p:txBody>
          <a:bodyPr/>
          <a:lstStyle/>
          <a:p>
            <a:fld id="{1AAC388E-FA9E-4A2C-95EA-1F6B3A07935A}" type="slidenum">
              <a:rPr lang="zh-CN" altLang="en-US" smtClean="0"/>
            </a:fld>
            <a:endParaRPr lang="zh-CN" altLang="en-US" dirty="0"/>
          </a:p>
        </p:txBody>
      </p:sp>
      <p:sp>
        <p:nvSpPr>
          <p:cNvPr id="6" name="标题 1"/>
          <p:cNvSpPr>
            <a:spLocks noGrp="1"/>
          </p:cNvSpPr>
          <p:nvPr>
            <p:ph type="title"/>
          </p:nvPr>
        </p:nvSpPr>
        <p:spPr>
          <a:xfrm>
            <a:off x="538163" y="201613"/>
            <a:ext cx="6492875" cy="601662"/>
          </a:xfrm>
        </p:spPr>
        <p:txBody>
          <a:bodyPr>
            <a:normAutofit/>
          </a:bodyPr>
          <a:lstStyle/>
          <a:p>
            <a:r>
              <a:rPr lang="zh-CN" altLang="en-US" sz="2800" dirty="0"/>
              <a:t>有效数字的修约</a:t>
            </a:r>
            <a:endParaRPr lang="zh-CN" altLang="en-US" sz="2800" dirty="0"/>
          </a:p>
        </p:txBody>
      </p:sp>
      <p:sp>
        <p:nvSpPr>
          <p:cNvPr id="7" name="Rectangle 6"/>
          <p:cNvSpPr>
            <a:spLocks noChangeArrowheads="1"/>
          </p:cNvSpPr>
          <p:nvPr/>
        </p:nvSpPr>
        <p:spPr bwMode="auto">
          <a:xfrm>
            <a:off x="2760379" y="2593057"/>
            <a:ext cx="5398510" cy="4007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kumimoji="1" sz="2400" b="1">
                <a:solidFill>
                  <a:schemeClr val="tx1"/>
                </a:solidFill>
                <a:latin typeface="Times New Roman" panose="02020603050405020304" charset="0"/>
                <a:ea typeface="宋体" panose="02010600030101010101" pitchFamily="2" charset="-122"/>
              </a:defRPr>
            </a:lvl1pPr>
            <a:lvl2pPr marL="742950" indent="-285750">
              <a:defRPr kumimoji="1" sz="2400" b="1">
                <a:solidFill>
                  <a:schemeClr val="tx1"/>
                </a:solidFill>
                <a:latin typeface="Times New Roman" panose="02020603050405020304" charset="0"/>
                <a:ea typeface="宋体" panose="02010600030101010101" pitchFamily="2" charset="-122"/>
              </a:defRPr>
            </a:lvl2pPr>
            <a:lvl3pPr marL="1143000" indent="-228600">
              <a:defRPr kumimoji="1" sz="2400" b="1">
                <a:solidFill>
                  <a:schemeClr val="tx1"/>
                </a:solidFill>
                <a:latin typeface="Times New Roman" panose="02020603050405020304" charset="0"/>
                <a:ea typeface="宋体" panose="02010600030101010101" pitchFamily="2" charset="-122"/>
              </a:defRPr>
            </a:lvl3pPr>
            <a:lvl4pPr marL="1600200" indent="-228600">
              <a:defRPr kumimoji="1" sz="2400" b="1">
                <a:solidFill>
                  <a:schemeClr val="tx1"/>
                </a:solidFill>
                <a:latin typeface="Times New Roman" panose="02020603050405020304" charset="0"/>
                <a:ea typeface="宋体" panose="02010600030101010101" pitchFamily="2" charset="-122"/>
              </a:defRPr>
            </a:lvl4pPr>
            <a:lvl5pPr marL="2057400" indent="-228600">
              <a:defRPr kumimoji="1" sz="2400" b="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charset="0"/>
                <a:ea typeface="宋体" panose="02010600030101010101" pitchFamily="2" charset="-122"/>
              </a:defRPr>
            </a:lvl9pPr>
          </a:lstStyle>
          <a:p>
            <a:pPr>
              <a:spcBef>
                <a:spcPct val="20000"/>
              </a:spcBef>
              <a:buClr>
                <a:srgbClr val="954F72"/>
              </a:buClr>
              <a:buSzPct val="60000"/>
            </a:pPr>
            <a:r>
              <a:rPr lang="en-US" altLang="zh-CN" dirty="0">
                <a:latin typeface="隶书" panose="02010509060101010101" pitchFamily="49" charset="-122"/>
                <a:ea typeface="隶书" panose="02010509060101010101" pitchFamily="49" charset="-122"/>
              </a:rPr>
              <a:t>  </a:t>
            </a:r>
            <a:r>
              <a:rPr lang="en-US" altLang="zh-CN" u="sng" dirty="0">
                <a:latin typeface="隶书" panose="02010509060101010101" pitchFamily="49" charset="-122"/>
                <a:ea typeface="隶书" panose="02010509060101010101" pitchFamily="49" charset="-122"/>
              </a:rPr>
              <a:t>2.717</a:t>
            </a:r>
            <a:r>
              <a:rPr lang="en-US" altLang="zh-CN" dirty="0">
                <a:solidFill>
                  <a:srgbClr val="FF0000"/>
                </a:solidFill>
                <a:latin typeface="隶书" panose="02010509060101010101" pitchFamily="49" charset="-122"/>
                <a:ea typeface="隶书" panose="02010509060101010101" pitchFamily="49" charset="-122"/>
              </a:rPr>
              <a:t>2</a:t>
            </a:r>
            <a:r>
              <a:rPr lang="en-US" altLang="zh-CN" dirty="0">
                <a:latin typeface="隶书" panose="02010509060101010101" pitchFamily="49" charset="-122"/>
                <a:ea typeface="隶书" panose="02010509060101010101" pitchFamily="49" charset="-122"/>
              </a:rPr>
              <a:t>5→2.717 </a:t>
            </a:r>
            <a:endParaRPr lang="zh-CN" altLang="en-US" dirty="0">
              <a:latin typeface="隶书" panose="02010509060101010101" pitchFamily="49" charset="-122"/>
              <a:ea typeface="隶书" panose="02010509060101010101" pitchFamily="49" charset="-122"/>
            </a:endParaRPr>
          </a:p>
          <a:p>
            <a:pPr eaLnBrk="1" hangingPunct="1">
              <a:spcBef>
                <a:spcPct val="20000"/>
              </a:spcBef>
              <a:buClr>
                <a:srgbClr val="954F72"/>
              </a:buClr>
              <a:buSzPct val="60000"/>
              <a:buFont typeface="Wingdings" panose="05000000000000000000" pitchFamily="2" charset="2"/>
              <a:buNone/>
            </a:pPr>
            <a:r>
              <a:rPr lang="zh-CN" altLang="en-US" dirty="0">
                <a:latin typeface="隶书" panose="02010509060101010101" pitchFamily="49" charset="-122"/>
                <a:ea typeface="隶书" panose="02010509060101010101" pitchFamily="49" charset="-122"/>
              </a:rPr>
              <a:t>  </a:t>
            </a:r>
            <a:r>
              <a:rPr lang="en-US" altLang="zh-CN" u="sng" dirty="0">
                <a:latin typeface="隶书" panose="02010509060101010101" pitchFamily="49" charset="-122"/>
                <a:ea typeface="隶书" panose="02010509060101010101" pitchFamily="49" charset="-122"/>
              </a:rPr>
              <a:t>2.717</a:t>
            </a:r>
            <a:r>
              <a:rPr lang="en-US" altLang="zh-CN" dirty="0">
                <a:solidFill>
                  <a:srgbClr val="FF0000"/>
                </a:solidFill>
                <a:latin typeface="隶书" panose="02010509060101010101" pitchFamily="49" charset="-122"/>
                <a:ea typeface="隶书" panose="02010509060101010101" pitchFamily="49" charset="-122"/>
              </a:rPr>
              <a:t>4</a:t>
            </a:r>
            <a:r>
              <a:rPr lang="en-US" altLang="zh-CN" dirty="0">
                <a:latin typeface="隶书" panose="02010509060101010101" pitchFamily="49" charset="-122"/>
                <a:ea typeface="隶书" panose="02010509060101010101" pitchFamily="49" charset="-122"/>
              </a:rPr>
              <a:t>9→2.717 </a:t>
            </a:r>
            <a:endParaRPr lang="en-US" altLang="zh-CN" dirty="0">
              <a:latin typeface="隶书" panose="02010509060101010101" pitchFamily="49" charset="-122"/>
              <a:ea typeface="隶书" panose="02010509060101010101" pitchFamily="49" charset="-122"/>
            </a:endParaRPr>
          </a:p>
          <a:p>
            <a:pPr eaLnBrk="1" hangingPunct="1">
              <a:spcBef>
                <a:spcPct val="20000"/>
              </a:spcBef>
              <a:buClr>
                <a:srgbClr val="954F72"/>
              </a:buClr>
              <a:buSzPct val="60000"/>
              <a:buFont typeface="Wingdings" panose="05000000000000000000" pitchFamily="2" charset="2"/>
              <a:buNone/>
            </a:pPr>
            <a:r>
              <a:rPr lang="en-US" altLang="zh-CN" dirty="0">
                <a:latin typeface="隶书" panose="02010509060101010101" pitchFamily="49" charset="-122"/>
                <a:ea typeface="隶书" panose="02010509060101010101" pitchFamily="49" charset="-122"/>
              </a:rPr>
              <a:t>  </a:t>
            </a:r>
            <a:r>
              <a:rPr lang="en-US" altLang="zh-CN" u="sng" dirty="0">
                <a:latin typeface="隶书" panose="02010509060101010101" pitchFamily="49" charset="-122"/>
                <a:ea typeface="隶书" panose="02010509060101010101" pitchFamily="49" charset="-122"/>
              </a:rPr>
              <a:t>2.717</a:t>
            </a:r>
            <a:r>
              <a:rPr lang="en-US" altLang="zh-CN" dirty="0">
                <a:solidFill>
                  <a:srgbClr val="FF0000"/>
                </a:solidFill>
                <a:latin typeface="隶书" panose="02010509060101010101" pitchFamily="49" charset="-122"/>
                <a:ea typeface="隶书" panose="02010509060101010101" pitchFamily="49" charset="-122"/>
              </a:rPr>
              <a:t>6</a:t>
            </a:r>
            <a:r>
              <a:rPr lang="en-US" altLang="zh-CN" dirty="0">
                <a:latin typeface="隶书" panose="02010509060101010101" pitchFamily="49" charset="-122"/>
                <a:ea typeface="隶书" panose="02010509060101010101" pitchFamily="49" charset="-122"/>
              </a:rPr>
              <a:t>2→2.718 </a:t>
            </a:r>
            <a:endParaRPr lang="zh-CN" altLang="en-US" dirty="0">
              <a:latin typeface="隶书" panose="02010509060101010101" pitchFamily="49" charset="-122"/>
              <a:ea typeface="隶书" panose="02010509060101010101" pitchFamily="49" charset="-122"/>
            </a:endParaRPr>
          </a:p>
          <a:p>
            <a:pPr eaLnBrk="1" hangingPunct="1">
              <a:spcBef>
                <a:spcPct val="20000"/>
              </a:spcBef>
              <a:buClr>
                <a:srgbClr val="954F72"/>
              </a:buClr>
              <a:buSzPct val="60000"/>
              <a:buFont typeface="Wingdings" panose="05000000000000000000" pitchFamily="2" charset="2"/>
              <a:buNone/>
            </a:pPr>
            <a:r>
              <a:rPr lang="zh-CN" altLang="en-US" dirty="0">
                <a:latin typeface="隶书" panose="02010509060101010101" pitchFamily="49" charset="-122"/>
                <a:ea typeface="隶书" panose="02010509060101010101" pitchFamily="49" charset="-122"/>
              </a:rPr>
              <a:t>  </a:t>
            </a:r>
            <a:r>
              <a:rPr lang="en-US" altLang="zh-CN" u="sng" dirty="0">
                <a:latin typeface="隶书" panose="02010509060101010101" pitchFamily="49" charset="-122"/>
                <a:ea typeface="隶书" panose="02010509060101010101" pitchFamily="49" charset="-122"/>
              </a:rPr>
              <a:t>3.165</a:t>
            </a:r>
            <a:r>
              <a:rPr lang="en-US" altLang="zh-CN" dirty="0">
                <a:solidFill>
                  <a:srgbClr val="FF0000"/>
                </a:solidFill>
                <a:latin typeface="隶书" panose="02010509060101010101" pitchFamily="49" charset="-122"/>
                <a:ea typeface="隶书" panose="02010509060101010101" pitchFamily="49" charset="-122"/>
              </a:rPr>
              <a:t>509</a:t>
            </a:r>
            <a:r>
              <a:rPr lang="en-US" altLang="zh-CN" dirty="0">
                <a:latin typeface="隶书" panose="02010509060101010101" pitchFamily="49" charset="-122"/>
                <a:ea typeface="隶书" panose="02010509060101010101" pitchFamily="49" charset="-122"/>
              </a:rPr>
              <a:t>→3.166</a:t>
            </a:r>
            <a:endParaRPr lang="en-US" altLang="zh-CN" dirty="0">
              <a:latin typeface="隶书" panose="02010509060101010101" pitchFamily="49" charset="-122"/>
              <a:ea typeface="隶书" panose="02010509060101010101" pitchFamily="49" charset="-122"/>
            </a:endParaRPr>
          </a:p>
          <a:p>
            <a:pPr eaLnBrk="1" hangingPunct="1">
              <a:spcBef>
                <a:spcPct val="20000"/>
              </a:spcBef>
              <a:buClr>
                <a:srgbClr val="954F72"/>
              </a:buClr>
              <a:buSzPct val="60000"/>
              <a:buFont typeface="Wingdings" panose="05000000000000000000" pitchFamily="2" charset="2"/>
              <a:buNone/>
            </a:pPr>
            <a:r>
              <a:rPr lang="zh-CN" altLang="en-US" dirty="0">
                <a:latin typeface="隶书" panose="02010509060101010101" pitchFamily="49" charset="-122"/>
                <a:ea typeface="隶书" panose="02010509060101010101" pitchFamily="49" charset="-122"/>
              </a:rPr>
              <a:t>  </a:t>
            </a:r>
            <a:r>
              <a:rPr lang="zh-CN" altLang="zh-CN" u="sng" dirty="0">
                <a:latin typeface="隶书" panose="02010509060101010101" pitchFamily="49" charset="-122"/>
                <a:ea typeface="隶书" panose="02010509060101010101" pitchFamily="49" charset="-122"/>
              </a:rPr>
              <a:t>2</a:t>
            </a:r>
            <a:r>
              <a:rPr lang="en-US" altLang="zh-CN" u="sng" dirty="0">
                <a:latin typeface="隶书" panose="02010509060101010101" pitchFamily="49" charset="-122"/>
                <a:ea typeface="隶书" panose="02010509060101010101" pitchFamily="49" charset="-122"/>
              </a:rPr>
              <a:t>.231</a:t>
            </a:r>
            <a:r>
              <a:rPr lang="en-US" altLang="zh-CN" dirty="0">
                <a:solidFill>
                  <a:srgbClr val="FF0000"/>
                </a:solidFill>
                <a:latin typeface="隶书" panose="02010509060101010101" pitchFamily="49" charset="-122"/>
                <a:ea typeface="隶书" panose="02010509060101010101" pitchFamily="49" charset="-122"/>
              </a:rPr>
              <a:t>501</a:t>
            </a:r>
            <a:r>
              <a:rPr lang="en-US" altLang="zh-CN" dirty="0">
                <a:latin typeface="隶书" panose="02010509060101010101" pitchFamily="49" charset="-122"/>
                <a:ea typeface="隶书" panose="02010509060101010101" pitchFamily="49" charset="-122"/>
              </a:rPr>
              <a:t>→2.232</a:t>
            </a:r>
            <a:endParaRPr lang="en-US" altLang="zh-CN" dirty="0">
              <a:latin typeface="隶书" panose="02010509060101010101" pitchFamily="49" charset="-122"/>
              <a:ea typeface="隶书" panose="02010509060101010101" pitchFamily="49" charset="-122"/>
            </a:endParaRPr>
          </a:p>
          <a:p>
            <a:pPr eaLnBrk="1" hangingPunct="1">
              <a:spcBef>
                <a:spcPct val="20000"/>
              </a:spcBef>
              <a:buClr>
                <a:srgbClr val="954F72"/>
              </a:buClr>
              <a:buSzPct val="60000"/>
              <a:buFont typeface="Wingdings" panose="05000000000000000000" pitchFamily="2" charset="2"/>
              <a:buNone/>
            </a:pPr>
            <a:endParaRPr lang="en-US" altLang="zh-CN" dirty="0">
              <a:latin typeface="隶书" panose="02010509060101010101" pitchFamily="49" charset="-122"/>
              <a:ea typeface="隶书" panose="02010509060101010101" pitchFamily="49" charset="-122"/>
            </a:endParaRPr>
          </a:p>
          <a:p>
            <a:pPr eaLnBrk="1" hangingPunct="1">
              <a:spcBef>
                <a:spcPct val="20000"/>
              </a:spcBef>
              <a:buClr>
                <a:srgbClr val="954F72"/>
              </a:buClr>
              <a:buSzPct val="60000"/>
              <a:buFont typeface="Wingdings" panose="05000000000000000000" pitchFamily="2" charset="2"/>
              <a:buNone/>
            </a:pPr>
            <a:r>
              <a:rPr lang="en-US" altLang="zh-CN" dirty="0">
                <a:latin typeface="隶书" panose="02010509060101010101" pitchFamily="49" charset="-122"/>
                <a:ea typeface="隶书" panose="02010509060101010101" pitchFamily="49" charset="-122"/>
              </a:rPr>
              <a:t>  </a:t>
            </a:r>
            <a:r>
              <a:rPr lang="en-US" altLang="zh-CN" u="sng" dirty="0">
                <a:latin typeface="隶书" panose="02010509060101010101" pitchFamily="49" charset="-122"/>
                <a:ea typeface="隶书" panose="02010509060101010101" pitchFamily="49" charset="-122"/>
              </a:rPr>
              <a:t>4.510</a:t>
            </a:r>
            <a:r>
              <a:rPr lang="en-US" altLang="zh-CN" dirty="0">
                <a:solidFill>
                  <a:srgbClr val="FF0000"/>
                </a:solidFill>
                <a:latin typeface="隶书" panose="02010509060101010101" pitchFamily="49" charset="-122"/>
                <a:ea typeface="隶书" panose="02010509060101010101" pitchFamily="49" charset="-122"/>
              </a:rPr>
              <a:t>5  </a:t>
            </a:r>
            <a:r>
              <a:rPr lang="en-US" altLang="zh-CN" dirty="0">
                <a:latin typeface="隶书" panose="02010509060101010101" pitchFamily="49" charset="-122"/>
                <a:ea typeface="隶书" panose="02010509060101010101" pitchFamily="49" charset="-122"/>
              </a:rPr>
              <a:t>→4.510  </a:t>
            </a:r>
            <a:endParaRPr lang="zh-CN" altLang="en-US" dirty="0">
              <a:latin typeface="隶书" panose="02010509060101010101" pitchFamily="49" charset="-122"/>
              <a:ea typeface="隶书" panose="02010509060101010101" pitchFamily="49" charset="-122"/>
            </a:endParaRPr>
          </a:p>
          <a:p>
            <a:pPr eaLnBrk="1" hangingPunct="1">
              <a:spcBef>
                <a:spcPct val="20000"/>
              </a:spcBef>
              <a:buClr>
                <a:srgbClr val="954F72"/>
              </a:buClr>
              <a:buSzPct val="60000"/>
              <a:buFont typeface="Wingdings" panose="05000000000000000000" pitchFamily="2" charset="2"/>
              <a:buNone/>
            </a:pPr>
            <a:r>
              <a:rPr lang="zh-CN" altLang="en-US" dirty="0">
                <a:latin typeface="隶书" panose="02010509060101010101" pitchFamily="49" charset="-122"/>
                <a:ea typeface="隶书" panose="02010509060101010101" pitchFamily="49" charset="-122"/>
              </a:rPr>
              <a:t>  </a:t>
            </a:r>
            <a:r>
              <a:rPr lang="en-US" altLang="zh-CN" u="sng" dirty="0">
                <a:latin typeface="隶书" panose="02010509060101010101" pitchFamily="49" charset="-122"/>
                <a:ea typeface="隶书" panose="02010509060101010101" pitchFamily="49" charset="-122"/>
              </a:rPr>
              <a:t>4.517</a:t>
            </a:r>
            <a:r>
              <a:rPr lang="en-US" altLang="zh-CN" dirty="0">
                <a:solidFill>
                  <a:srgbClr val="FF0000"/>
                </a:solidFill>
                <a:latin typeface="隶书" panose="02010509060101010101" pitchFamily="49" charset="-122"/>
                <a:ea typeface="隶书" panose="02010509060101010101" pitchFamily="49" charset="-122"/>
              </a:rPr>
              <a:t>50 </a:t>
            </a:r>
            <a:r>
              <a:rPr lang="en-US" altLang="zh-CN" dirty="0">
                <a:latin typeface="隶书" panose="02010509060101010101" pitchFamily="49" charset="-122"/>
                <a:ea typeface="隶书" panose="02010509060101010101" pitchFamily="49" charset="-122"/>
              </a:rPr>
              <a:t>→4.518 </a:t>
            </a:r>
            <a:endParaRPr lang="zh-CN" altLang="en-US" dirty="0">
              <a:latin typeface="隶书" panose="02010509060101010101" pitchFamily="49" charset="-122"/>
              <a:ea typeface="隶书" panose="02010509060101010101" pitchFamily="49" charset="-122"/>
            </a:endParaRPr>
          </a:p>
          <a:p>
            <a:pPr eaLnBrk="1" hangingPunct="1">
              <a:spcBef>
                <a:spcPct val="20000"/>
              </a:spcBef>
              <a:buClr>
                <a:srgbClr val="954F72"/>
              </a:buClr>
              <a:buSzPct val="60000"/>
              <a:buFont typeface="Wingdings" panose="05000000000000000000" pitchFamily="2" charset="2"/>
              <a:buNone/>
            </a:pPr>
            <a:r>
              <a:rPr lang="zh-CN" altLang="en-US" dirty="0">
                <a:latin typeface="隶书" panose="02010509060101010101" pitchFamily="49" charset="-122"/>
                <a:ea typeface="隶书" panose="02010509060101010101" pitchFamily="49" charset="-122"/>
              </a:rPr>
              <a:t>  </a:t>
            </a:r>
            <a:r>
              <a:rPr lang="en-US" altLang="zh-CN" u="sng" dirty="0">
                <a:latin typeface="隶书" panose="02010509060101010101" pitchFamily="49" charset="-122"/>
                <a:ea typeface="隶书" panose="02010509060101010101" pitchFamily="49" charset="-122"/>
              </a:rPr>
              <a:t>4.511</a:t>
            </a:r>
            <a:r>
              <a:rPr lang="en-US" altLang="zh-CN" dirty="0">
                <a:solidFill>
                  <a:srgbClr val="FF0000"/>
                </a:solidFill>
                <a:latin typeface="隶书" panose="02010509060101010101" pitchFamily="49" charset="-122"/>
                <a:ea typeface="隶书" panose="02010509060101010101" pitchFamily="49" charset="-122"/>
              </a:rPr>
              <a:t>500</a:t>
            </a:r>
            <a:r>
              <a:rPr lang="en-US" altLang="zh-CN" dirty="0">
                <a:latin typeface="隶书" panose="02010509060101010101" pitchFamily="49" charset="-122"/>
                <a:ea typeface="隶书" panose="02010509060101010101" pitchFamily="49" charset="-122"/>
              </a:rPr>
              <a:t>→4.512</a:t>
            </a:r>
            <a:endParaRPr lang="en-US" altLang="zh-CN" dirty="0">
              <a:latin typeface="隶书" panose="02010509060101010101" pitchFamily="49" charset="-122"/>
              <a:ea typeface="隶书" panose="02010509060101010101" pitchFamily="49" charset="-122"/>
            </a:endParaRPr>
          </a:p>
        </p:txBody>
      </p:sp>
      <p:sp>
        <p:nvSpPr>
          <p:cNvPr id="10" name="文本框 9"/>
          <p:cNvSpPr txBox="1"/>
          <p:nvPr/>
        </p:nvSpPr>
        <p:spPr>
          <a:xfrm>
            <a:off x="622372" y="1081753"/>
            <a:ext cx="7920037" cy="1569660"/>
          </a:xfrm>
          <a:prstGeom prst="rect">
            <a:avLst/>
          </a:prstGeom>
          <a:noFill/>
        </p:spPr>
        <p:txBody>
          <a:bodyPr wrap="square">
            <a:spAutoFit/>
          </a:bodyPr>
          <a:lstStyle/>
          <a:p>
            <a:pPr algn="ctr"/>
            <a:r>
              <a:rPr lang="en-US" altLang="zh-CN" sz="2400" dirty="0">
                <a:solidFill>
                  <a:srgbClr val="5B9BD5">
                    <a:lumMod val="75000"/>
                  </a:srgbClr>
                </a:solidFill>
                <a:latin typeface="隶书" panose="02010509060101010101" pitchFamily="49" charset="-122"/>
                <a:ea typeface="隶书" panose="02010509060101010101" pitchFamily="49" charset="-122"/>
              </a:rPr>
              <a:t> </a:t>
            </a:r>
            <a:r>
              <a:rPr lang="zh-CN" altLang="en-US" sz="2400" dirty="0">
                <a:solidFill>
                  <a:srgbClr val="5B9BD5">
                    <a:lumMod val="75000"/>
                  </a:srgbClr>
                </a:solidFill>
                <a:latin typeface="隶书" panose="02010509060101010101" pitchFamily="49" charset="-122"/>
                <a:ea typeface="隶书" panose="02010509060101010101" pitchFamily="49" charset="-122"/>
              </a:rPr>
              <a:t>按</a:t>
            </a:r>
            <a:r>
              <a:rPr lang="zh-CN" altLang="en-US" sz="2400" dirty="0">
                <a:solidFill>
                  <a:srgbClr val="5B9BD5">
                    <a:lumMod val="75000"/>
                  </a:srgbClr>
                </a:solidFill>
                <a:latin typeface="宋体" panose="02010600030101010101" pitchFamily="2" charset="-122"/>
                <a:ea typeface="隶书" panose="02010509060101010101" pitchFamily="49" charset="-122"/>
              </a:rPr>
              <a:t>“</a:t>
            </a:r>
            <a:r>
              <a:rPr lang="zh-CN" altLang="en-US" sz="2400" dirty="0">
                <a:solidFill>
                  <a:srgbClr val="5B9BD5">
                    <a:lumMod val="75000"/>
                  </a:srgbClr>
                </a:solidFill>
                <a:latin typeface="隶书" panose="02010509060101010101" pitchFamily="49" charset="-122"/>
                <a:ea typeface="隶书" panose="02010509060101010101" pitchFamily="49" charset="-122"/>
              </a:rPr>
              <a:t>四舍六入五凑偶</a:t>
            </a:r>
            <a:r>
              <a:rPr lang="zh-CN" altLang="en-US" sz="2400" dirty="0">
                <a:solidFill>
                  <a:srgbClr val="5B9BD5">
                    <a:lumMod val="75000"/>
                  </a:srgbClr>
                </a:solidFill>
                <a:latin typeface="宋体" panose="02010600030101010101" pitchFamily="2" charset="-122"/>
                <a:ea typeface="隶书" panose="02010509060101010101" pitchFamily="49" charset="-122"/>
              </a:rPr>
              <a:t>”</a:t>
            </a:r>
            <a:r>
              <a:rPr lang="zh-CN" altLang="en-US" sz="2400" dirty="0">
                <a:solidFill>
                  <a:srgbClr val="5B9BD5">
                    <a:lumMod val="75000"/>
                  </a:srgbClr>
                </a:solidFill>
                <a:latin typeface="隶书" panose="02010509060101010101" pitchFamily="49" charset="-122"/>
                <a:ea typeface="隶书" panose="02010509060101010101" pitchFamily="49" charset="-122"/>
              </a:rPr>
              <a:t>法</a:t>
            </a:r>
            <a:endParaRPr lang="en-US" altLang="zh-CN" sz="2400" dirty="0">
              <a:solidFill>
                <a:srgbClr val="5B9BD5">
                  <a:lumMod val="75000"/>
                </a:srgbClr>
              </a:solidFill>
              <a:latin typeface="隶书" panose="02010509060101010101" pitchFamily="49" charset="-122"/>
              <a:ea typeface="隶书" panose="02010509060101010101" pitchFamily="49" charset="-122"/>
            </a:endParaRPr>
          </a:p>
          <a:p>
            <a:r>
              <a:rPr lang="zh-CN" altLang="en-US" sz="2400" dirty="0">
                <a:solidFill>
                  <a:srgbClr val="5B9BD5">
                    <a:lumMod val="75000"/>
                  </a:srgbClr>
                </a:solidFill>
                <a:latin typeface="+mn-ea"/>
              </a:rPr>
              <a:t>      有效位数后</a:t>
            </a:r>
            <a:r>
              <a:rPr lang="zh-CN" altLang="en-US" sz="2400" dirty="0">
                <a:solidFill>
                  <a:srgbClr val="5B9BD5">
                    <a:lumMod val="75000"/>
                  </a:srgbClr>
                </a:solidFill>
                <a:latin typeface="+mn-ea"/>
                <a:cs typeface="宋体" panose="02010600030101010101" pitchFamily="2" charset="-122"/>
              </a:rPr>
              <a:t>遇五（且后面没有非零数字），若前面是奇数就进一，将最后一位就变成是偶数，若前</a:t>
            </a:r>
            <a:r>
              <a:rPr lang="zh-CN" altLang="en-US" sz="2400" spc="-4" dirty="0">
                <a:solidFill>
                  <a:srgbClr val="5B9BD5">
                    <a:lumMod val="75000"/>
                  </a:srgbClr>
                </a:solidFill>
                <a:latin typeface="+mn-ea"/>
                <a:cs typeface="宋体" panose="02010600030101010101" pitchFamily="2" charset="-122"/>
              </a:rPr>
              <a:t>面已是偶数则舍掉。</a:t>
            </a:r>
            <a:endParaRPr lang="zh-CN" altLang="en-US" sz="2400" dirty="0">
              <a:latin typeface="+mn-ea"/>
            </a:endParaRPr>
          </a:p>
        </p:txBody>
      </p:sp>
      <p:sp>
        <p:nvSpPr>
          <p:cNvPr id="2" name="文本框 1"/>
          <p:cNvSpPr txBox="1"/>
          <p:nvPr/>
        </p:nvSpPr>
        <p:spPr>
          <a:xfrm>
            <a:off x="6002502" y="5918677"/>
            <a:ext cx="1571264" cy="461665"/>
          </a:xfrm>
          <a:prstGeom prst="rect">
            <a:avLst/>
          </a:prstGeom>
          <a:noFill/>
        </p:spPr>
        <p:txBody>
          <a:bodyPr wrap="none" rtlCol="0">
            <a:spAutoFit/>
          </a:bodyPr>
          <a:lstStyle>
            <a:defPPr>
              <a:defRPr lang="en-US"/>
            </a:defPPr>
            <a:lvl1pPr>
              <a:defRPr sz="2400"/>
            </a:lvl1pPr>
          </a:lstStyle>
          <a:p>
            <a:r>
              <a:rPr lang="zh-CN" altLang="en-US" dirty="0"/>
              <a:t>后面全为</a:t>
            </a:r>
            <a:r>
              <a:rPr lang="en-US" altLang="zh-CN" dirty="0"/>
              <a:t>0</a:t>
            </a:r>
            <a:endParaRPr lang="zh-CN" altLang="en-US" dirty="0"/>
          </a:p>
        </p:txBody>
      </p:sp>
      <p:sp>
        <p:nvSpPr>
          <p:cNvPr id="9" name="文本框 8"/>
          <p:cNvSpPr txBox="1"/>
          <p:nvPr/>
        </p:nvSpPr>
        <p:spPr>
          <a:xfrm>
            <a:off x="5950439" y="4227714"/>
            <a:ext cx="2034531" cy="461665"/>
          </a:xfrm>
          <a:prstGeom prst="rect">
            <a:avLst/>
          </a:prstGeom>
          <a:noFill/>
        </p:spPr>
        <p:txBody>
          <a:bodyPr wrap="none" rtlCol="0">
            <a:spAutoFit/>
          </a:bodyPr>
          <a:lstStyle/>
          <a:p>
            <a:r>
              <a:rPr lang="en-US" altLang="zh-CN" sz="2400" dirty="0"/>
              <a:t>5</a:t>
            </a:r>
            <a:r>
              <a:rPr lang="zh-CN" altLang="en-US" sz="2400" dirty="0"/>
              <a:t>后有非</a:t>
            </a:r>
            <a:r>
              <a:rPr lang="en-US" altLang="zh-CN" sz="2400" dirty="0"/>
              <a:t>0</a:t>
            </a:r>
            <a:r>
              <a:rPr lang="zh-CN" altLang="en-US" sz="2400" dirty="0"/>
              <a:t>数字</a:t>
            </a:r>
            <a:endParaRPr lang="zh-CN" altLang="en-US" sz="2400" dirty="0"/>
          </a:p>
        </p:txBody>
      </p:sp>
      <p:sp>
        <p:nvSpPr>
          <p:cNvPr id="11" name="左大括号 10"/>
          <p:cNvSpPr/>
          <p:nvPr/>
        </p:nvSpPr>
        <p:spPr>
          <a:xfrm>
            <a:off x="2821144" y="5374253"/>
            <a:ext cx="280694" cy="1247788"/>
          </a:xfrm>
          <a:prstGeom prst="lef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12" name="左大括号 11"/>
          <p:cNvSpPr/>
          <p:nvPr/>
        </p:nvSpPr>
        <p:spPr>
          <a:xfrm>
            <a:off x="2830936" y="3535434"/>
            <a:ext cx="280694" cy="1186637"/>
          </a:xfrm>
          <a:prstGeom prst="lef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 name="右大括号 4"/>
          <p:cNvSpPr/>
          <p:nvPr/>
        </p:nvSpPr>
        <p:spPr>
          <a:xfrm>
            <a:off x="5624982" y="4057844"/>
            <a:ext cx="280224" cy="773290"/>
          </a:xfrm>
          <a:prstGeom prst="righ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4" name="文本框 13"/>
          <p:cNvSpPr txBox="1"/>
          <p:nvPr/>
        </p:nvSpPr>
        <p:spPr>
          <a:xfrm>
            <a:off x="858345" y="3897921"/>
            <a:ext cx="1962799" cy="461665"/>
          </a:xfrm>
          <a:prstGeom prst="rect">
            <a:avLst/>
          </a:prstGeom>
          <a:noFill/>
        </p:spPr>
        <p:txBody>
          <a:bodyPr wrap="square">
            <a:spAutoFit/>
          </a:bodyPr>
          <a:lstStyle/>
          <a:p>
            <a:r>
              <a:rPr lang="en-US" altLang="zh-CN" sz="2400" dirty="0">
                <a:solidFill>
                  <a:srgbClr val="5B9BD5">
                    <a:lumMod val="75000"/>
                  </a:srgbClr>
                </a:solidFill>
                <a:latin typeface="隶书" panose="02010509060101010101" pitchFamily="49" charset="-122"/>
                <a:ea typeface="隶书" panose="02010509060101010101" pitchFamily="49" charset="-122"/>
              </a:rPr>
              <a:t>6</a:t>
            </a:r>
            <a:r>
              <a:rPr lang="zh-CN" altLang="en-US" sz="2400" dirty="0">
                <a:solidFill>
                  <a:srgbClr val="5B9BD5">
                    <a:lumMod val="75000"/>
                  </a:srgbClr>
                </a:solidFill>
                <a:latin typeface="隶书" panose="02010509060101010101" pitchFamily="49" charset="-122"/>
                <a:ea typeface="隶书" panose="02010509060101010101" pitchFamily="49" charset="-122"/>
              </a:rPr>
              <a:t>入（大于</a:t>
            </a:r>
            <a:r>
              <a:rPr lang="en-US" altLang="zh-CN" sz="2400" dirty="0">
                <a:solidFill>
                  <a:srgbClr val="5B9BD5">
                    <a:lumMod val="75000"/>
                  </a:srgbClr>
                </a:solidFill>
                <a:latin typeface="隶书" panose="02010509060101010101" pitchFamily="49" charset="-122"/>
                <a:ea typeface="隶书" panose="02010509060101010101" pitchFamily="49" charset="-122"/>
              </a:rPr>
              <a:t>5</a:t>
            </a:r>
            <a:r>
              <a:rPr lang="zh-CN" altLang="en-US" sz="2400" dirty="0">
                <a:solidFill>
                  <a:srgbClr val="5B9BD5">
                    <a:lumMod val="75000"/>
                  </a:srgbClr>
                </a:solidFill>
                <a:latin typeface="隶书" panose="02010509060101010101" pitchFamily="49" charset="-122"/>
                <a:ea typeface="隶书" panose="02010509060101010101" pitchFamily="49" charset="-122"/>
              </a:rPr>
              <a:t>）</a:t>
            </a:r>
            <a:endParaRPr lang="zh-CN" altLang="en-US" sz="2400" dirty="0"/>
          </a:p>
        </p:txBody>
      </p:sp>
      <p:sp>
        <p:nvSpPr>
          <p:cNvPr id="16" name="文本框 15"/>
          <p:cNvSpPr txBox="1"/>
          <p:nvPr/>
        </p:nvSpPr>
        <p:spPr>
          <a:xfrm>
            <a:off x="851577" y="2865723"/>
            <a:ext cx="1899010" cy="461665"/>
          </a:xfrm>
          <a:prstGeom prst="rect">
            <a:avLst/>
          </a:prstGeom>
          <a:noFill/>
        </p:spPr>
        <p:txBody>
          <a:bodyPr wrap="square">
            <a:spAutoFit/>
          </a:bodyPr>
          <a:lstStyle/>
          <a:p>
            <a:r>
              <a:rPr lang="en-US" altLang="zh-CN" sz="2400" dirty="0">
                <a:solidFill>
                  <a:srgbClr val="5B9BD5">
                    <a:lumMod val="75000"/>
                  </a:srgbClr>
                </a:solidFill>
                <a:latin typeface="隶书" panose="02010509060101010101" pitchFamily="49" charset="-122"/>
                <a:ea typeface="隶书" panose="02010509060101010101" pitchFamily="49" charset="-122"/>
              </a:rPr>
              <a:t>4</a:t>
            </a:r>
            <a:r>
              <a:rPr lang="zh-CN" altLang="en-US" sz="2400" dirty="0">
                <a:solidFill>
                  <a:srgbClr val="5B9BD5">
                    <a:lumMod val="75000"/>
                  </a:srgbClr>
                </a:solidFill>
                <a:latin typeface="隶书" panose="02010509060101010101" pitchFamily="49" charset="-122"/>
                <a:ea typeface="隶书" panose="02010509060101010101" pitchFamily="49" charset="-122"/>
              </a:rPr>
              <a:t>舍（小于</a:t>
            </a:r>
            <a:r>
              <a:rPr lang="en-US" altLang="zh-CN" sz="2400" dirty="0">
                <a:solidFill>
                  <a:srgbClr val="5B9BD5">
                    <a:lumMod val="75000"/>
                  </a:srgbClr>
                </a:solidFill>
                <a:latin typeface="隶书" panose="02010509060101010101" pitchFamily="49" charset="-122"/>
                <a:ea typeface="隶书" panose="02010509060101010101" pitchFamily="49" charset="-122"/>
              </a:rPr>
              <a:t>5</a:t>
            </a:r>
            <a:r>
              <a:rPr lang="zh-CN" altLang="en-US" sz="2400" dirty="0">
                <a:solidFill>
                  <a:srgbClr val="5B9BD5">
                    <a:lumMod val="75000"/>
                  </a:srgbClr>
                </a:solidFill>
                <a:latin typeface="隶书" panose="02010509060101010101" pitchFamily="49" charset="-122"/>
                <a:ea typeface="隶书" panose="02010509060101010101" pitchFamily="49" charset="-122"/>
              </a:rPr>
              <a:t>）</a:t>
            </a:r>
            <a:endParaRPr lang="zh-CN" altLang="en-US" sz="2400" dirty="0"/>
          </a:p>
        </p:txBody>
      </p:sp>
      <p:sp>
        <p:nvSpPr>
          <p:cNvPr id="20" name="文本框 19"/>
          <p:cNvSpPr txBox="1"/>
          <p:nvPr/>
        </p:nvSpPr>
        <p:spPr>
          <a:xfrm>
            <a:off x="625066" y="5735189"/>
            <a:ext cx="2090080" cy="461665"/>
          </a:xfrm>
          <a:prstGeom prst="rect">
            <a:avLst/>
          </a:prstGeom>
          <a:noFill/>
        </p:spPr>
        <p:txBody>
          <a:bodyPr wrap="square">
            <a:spAutoFit/>
          </a:bodyPr>
          <a:lstStyle>
            <a:defPPr>
              <a:defRPr lang="en-US"/>
            </a:defPPr>
            <a:lvl1pPr>
              <a:defRPr sz="2400">
                <a:solidFill>
                  <a:srgbClr val="5B9BD5">
                    <a:lumMod val="75000"/>
                  </a:srgbClr>
                </a:solidFill>
                <a:latin typeface="隶书" panose="02010509060101010101" pitchFamily="49" charset="-122"/>
                <a:ea typeface="隶书" panose="02010509060101010101" pitchFamily="49" charset="-122"/>
              </a:defRPr>
            </a:lvl1pPr>
          </a:lstStyle>
          <a:p>
            <a:r>
              <a:rPr lang="en-US" altLang="zh-CN" dirty="0"/>
              <a:t>5</a:t>
            </a:r>
            <a:r>
              <a:rPr lang="zh-CN" altLang="en-US" dirty="0"/>
              <a:t>后无非</a:t>
            </a:r>
            <a:r>
              <a:rPr lang="en-US" altLang="zh-CN" dirty="0"/>
              <a:t>0</a:t>
            </a:r>
            <a:r>
              <a:rPr lang="zh-CN" altLang="en-US" dirty="0"/>
              <a:t>数字</a:t>
            </a:r>
            <a:endParaRPr lang="zh-CN" altLang="en-US" dirty="0"/>
          </a:p>
        </p:txBody>
      </p:sp>
      <p:cxnSp>
        <p:nvCxnSpPr>
          <p:cNvPr id="23" name="直接箭头连接符 22"/>
          <p:cNvCxnSpPr/>
          <p:nvPr/>
        </p:nvCxnSpPr>
        <p:spPr>
          <a:xfrm>
            <a:off x="3858491" y="5043055"/>
            <a:ext cx="0" cy="2549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9" name="文本框 28"/>
          <p:cNvSpPr txBox="1"/>
          <p:nvPr/>
        </p:nvSpPr>
        <p:spPr>
          <a:xfrm>
            <a:off x="6042164" y="5259669"/>
            <a:ext cx="1263487" cy="461665"/>
          </a:xfrm>
          <a:prstGeom prst="rect">
            <a:avLst/>
          </a:prstGeom>
          <a:noFill/>
        </p:spPr>
        <p:txBody>
          <a:bodyPr wrap="none" rtlCol="0">
            <a:spAutoFit/>
          </a:bodyPr>
          <a:lstStyle>
            <a:defPPr>
              <a:defRPr lang="en-US"/>
            </a:defPPr>
            <a:lvl1pPr>
              <a:defRPr sz="2400"/>
            </a:lvl1pPr>
          </a:lstStyle>
          <a:p>
            <a:r>
              <a:rPr lang="zh-CN" altLang="en-US" dirty="0"/>
              <a:t>以</a:t>
            </a:r>
            <a:r>
              <a:rPr lang="en-US" altLang="zh-CN" dirty="0"/>
              <a:t>5</a:t>
            </a:r>
            <a:r>
              <a:rPr lang="zh-CN" altLang="en-US" dirty="0"/>
              <a:t>结尾</a:t>
            </a:r>
            <a:endParaRPr lang="zh-CN" altLang="en-US" dirty="0"/>
          </a:p>
        </p:txBody>
      </p:sp>
      <p:sp>
        <p:nvSpPr>
          <p:cNvPr id="30" name="右大括号 29"/>
          <p:cNvSpPr/>
          <p:nvPr/>
        </p:nvSpPr>
        <p:spPr>
          <a:xfrm>
            <a:off x="5616473" y="5781917"/>
            <a:ext cx="280224" cy="773290"/>
          </a:xfrm>
          <a:prstGeom prst="righ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34" name="直接箭头连接符 33"/>
          <p:cNvCxnSpPr/>
          <p:nvPr/>
        </p:nvCxnSpPr>
        <p:spPr>
          <a:xfrm>
            <a:off x="5572796" y="5490501"/>
            <a:ext cx="367578"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7" name="左大括号 36"/>
          <p:cNvSpPr/>
          <p:nvPr/>
        </p:nvSpPr>
        <p:spPr>
          <a:xfrm>
            <a:off x="2830936" y="2740414"/>
            <a:ext cx="280694" cy="706018"/>
          </a:xfrm>
          <a:prstGeom prst="lef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40" name="直接箭头连接符 39"/>
          <p:cNvCxnSpPr/>
          <p:nvPr/>
        </p:nvCxnSpPr>
        <p:spPr>
          <a:xfrm>
            <a:off x="5396345" y="5059718"/>
            <a:ext cx="0" cy="2549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2800" dirty="0"/>
              <a:t>有效数字的运算</a:t>
            </a:r>
            <a:endParaRPr lang="zh-CN" altLang="en-US" sz="2400" dirty="0"/>
          </a:p>
        </p:txBody>
      </p:sp>
      <p:sp>
        <p:nvSpPr>
          <p:cNvPr id="3" name="灯片编号占位符 2"/>
          <p:cNvSpPr>
            <a:spLocks noGrp="1"/>
          </p:cNvSpPr>
          <p:nvPr>
            <p:ph type="sldNum" sz="quarter" idx="12"/>
          </p:nvPr>
        </p:nvSpPr>
        <p:spPr/>
        <p:txBody>
          <a:bodyPr/>
          <a:lstStyle/>
          <a:p>
            <a:fld id="{1AAC388E-FA9E-4A2C-95EA-1F6B3A07935A}" type="slidenum">
              <a:rPr lang="zh-CN" altLang="en-US" smtClean="0"/>
            </a:fld>
            <a:endParaRPr lang="zh-CN" altLang="en-US" dirty="0"/>
          </a:p>
        </p:txBody>
      </p:sp>
      <p:grpSp>
        <p:nvGrpSpPr>
          <p:cNvPr id="13" name="组合 12"/>
          <p:cNvGrpSpPr/>
          <p:nvPr/>
        </p:nvGrpSpPr>
        <p:grpSpPr>
          <a:xfrm>
            <a:off x="310019" y="1385263"/>
            <a:ext cx="7848599" cy="983651"/>
            <a:chOff x="310018" y="1377329"/>
            <a:chExt cx="7848599" cy="983651"/>
          </a:xfrm>
        </p:grpSpPr>
        <p:sp>
          <p:nvSpPr>
            <p:cNvPr id="5" name="文本框 4"/>
            <p:cNvSpPr txBox="1"/>
            <p:nvPr/>
          </p:nvSpPr>
          <p:spPr>
            <a:xfrm>
              <a:off x="310018" y="1377329"/>
              <a:ext cx="7848599" cy="506934"/>
            </a:xfrm>
            <a:prstGeom prst="rect">
              <a:avLst/>
            </a:prstGeom>
            <a:noFill/>
          </p:spPr>
          <p:txBody>
            <a:bodyPr wrap="square" rtlCol="0">
              <a:spAutoFit/>
            </a:bodyPr>
            <a:lstStyle/>
            <a:p>
              <a:pPr>
                <a:lnSpc>
                  <a:spcPct val="150000"/>
                </a:lnSpc>
              </a:pPr>
              <a:r>
                <a:rPr lang="en-US" altLang="zh-CN" sz="2000" b="1" dirty="0"/>
                <a:t>2</a:t>
              </a:r>
              <a:r>
                <a:rPr lang="zh-CN" altLang="en-US" sz="2000" b="1" dirty="0"/>
                <a:t>、加减法则 ：</a:t>
              </a:r>
              <a:r>
                <a:rPr lang="zh-CN" altLang="en-US" sz="2000" dirty="0"/>
                <a:t>末位以参与运算的</a:t>
              </a:r>
              <a:r>
                <a:rPr lang="zh-CN" altLang="en-US" sz="2000" dirty="0">
                  <a:solidFill>
                    <a:srgbClr val="FF0000"/>
                  </a:solidFill>
                </a:rPr>
                <a:t>末位最高</a:t>
              </a:r>
              <a:r>
                <a:rPr lang="zh-CN" altLang="en-US" sz="2000" dirty="0"/>
                <a:t>为准（末位数量级）</a:t>
              </a:r>
              <a:endParaRPr lang="zh-CN" altLang="en-US" sz="2000" dirty="0"/>
            </a:p>
          </p:txBody>
        </p:sp>
        <p:sp>
          <p:nvSpPr>
            <p:cNvPr id="7" name="文本框 6"/>
            <p:cNvSpPr txBox="1"/>
            <p:nvPr/>
          </p:nvSpPr>
          <p:spPr>
            <a:xfrm>
              <a:off x="310018" y="1854046"/>
              <a:ext cx="7297190" cy="506934"/>
            </a:xfrm>
            <a:prstGeom prst="rect">
              <a:avLst/>
            </a:prstGeom>
            <a:noFill/>
          </p:spPr>
          <p:txBody>
            <a:bodyPr wrap="none" rtlCol="0">
              <a:spAutoFit/>
            </a:bodyPr>
            <a:lstStyle/>
            <a:p>
              <a:pPr>
                <a:lnSpc>
                  <a:spcPct val="150000"/>
                </a:lnSpc>
              </a:pPr>
              <a:r>
                <a:rPr lang="en-US" altLang="zh-CN" sz="2000" b="1" dirty="0"/>
                <a:t>3</a:t>
              </a:r>
              <a:r>
                <a:rPr lang="zh-CN" altLang="en-US" sz="2000" b="1" dirty="0"/>
                <a:t>、乘除法则：</a:t>
              </a:r>
              <a:r>
                <a:rPr lang="zh-CN" altLang="en-US" sz="2000" dirty="0"/>
                <a:t>有效数字与参与运算数中的</a:t>
              </a:r>
              <a:r>
                <a:rPr lang="zh-CN" altLang="en-US" sz="2000" dirty="0">
                  <a:solidFill>
                    <a:srgbClr val="FF0000"/>
                  </a:solidFill>
                </a:rPr>
                <a:t>有效数字最小</a:t>
              </a:r>
              <a:r>
                <a:rPr lang="zh-CN" altLang="en-US" sz="2000" dirty="0"/>
                <a:t>的一致</a:t>
              </a:r>
              <a:endParaRPr lang="zh-CN" altLang="en-US" sz="2000" dirty="0"/>
            </a:p>
          </p:txBody>
        </p:sp>
      </p:grpSp>
      <p:sp>
        <p:nvSpPr>
          <p:cNvPr id="12" name="文本框 11"/>
          <p:cNvSpPr txBox="1"/>
          <p:nvPr/>
        </p:nvSpPr>
        <p:spPr>
          <a:xfrm>
            <a:off x="308796" y="3333609"/>
            <a:ext cx="7717211" cy="968598"/>
          </a:xfrm>
          <a:prstGeom prst="rect">
            <a:avLst/>
          </a:prstGeom>
          <a:noFill/>
        </p:spPr>
        <p:txBody>
          <a:bodyPr wrap="square" rtlCol="0">
            <a:spAutoFit/>
          </a:bodyPr>
          <a:lstStyle/>
          <a:p>
            <a:pPr>
              <a:lnSpc>
                <a:spcPct val="150000"/>
              </a:lnSpc>
            </a:pPr>
            <a:r>
              <a:rPr lang="en-US" altLang="zh-CN" sz="2000" b="1" dirty="0"/>
              <a:t>5</a:t>
            </a:r>
            <a:r>
              <a:rPr lang="zh-CN" altLang="en-US" sz="2000" b="1" dirty="0"/>
              <a:t>、多步运算：</a:t>
            </a:r>
            <a:r>
              <a:rPr lang="zh-CN" altLang="en-US" sz="2000" dirty="0"/>
              <a:t>中间值全部保留（或多一位），只需对最后结果进行有效数字位数的修约</a:t>
            </a:r>
            <a:endParaRPr lang="zh-CN" altLang="en-US" sz="2000" dirty="0"/>
          </a:p>
        </p:txBody>
      </p:sp>
      <p:sp>
        <p:nvSpPr>
          <p:cNvPr id="14" name="文本框 13"/>
          <p:cNvSpPr txBox="1"/>
          <p:nvPr/>
        </p:nvSpPr>
        <p:spPr>
          <a:xfrm>
            <a:off x="682869" y="4661766"/>
            <a:ext cx="646331" cy="369332"/>
          </a:xfrm>
          <a:prstGeom prst="rect">
            <a:avLst/>
          </a:prstGeom>
          <a:noFill/>
        </p:spPr>
        <p:txBody>
          <a:bodyPr wrap="none" rtlCol="0">
            <a:spAutoFit/>
          </a:bodyPr>
          <a:lstStyle/>
          <a:p>
            <a:r>
              <a:rPr lang="zh-CN" altLang="en-US" dirty="0"/>
              <a:t>例：</a:t>
            </a:r>
            <a:endParaRPr lang="zh-CN" altLang="en-US" dirty="0"/>
          </a:p>
        </p:txBody>
      </p:sp>
      <p:sp>
        <p:nvSpPr>
          <p:cNvPr id="19" name="文本框 18"/>
          <p:cNvSpPr txBox="1"/>
          <p:nvPr/>
        </p:nvSpPr>
        <p:spPr>
          <a:xfrm>
            <a:off x="284018" y="4733225"/>
            <a:ext cx="4287982" cy="1735027"/>
          </a:xfrm>
          <a:prstGeom prst="rect">
            <a:avLst/>
          </a:prstGeom>
          <a:noFill/>
        </p:spPr>
        <p:txBody>
          <a:bodyPr wrap="square">
            <a:spAutoFit/>
          </a:bodyPr>
          <a:lstStyle/>
          <a:p>
            <a:pPr algn="ctr" eaLnBrk="1" hangingPunct="1">
              <a:lnSpc>
                <a:spcPts val="2100"/>
              </a:lnSpc>
              <a:spcBef>
                <a:spcPct val="50000"/>
              </a:spcBef>
            </a:pPr>
            <a:r>
              <a:rPr lang="en-US" altLang="zh-CN" sz="2400">
                <a:ln w="0"/>
                <a:latin typeface="Times New Roman" panose="02020603050405020304" charset="0"/>
                <a:cs typeface="Times New Roman" panose="02020603050405020304" charset="0"/>
              </a:rPr>
              <a:t>12.</a:t>
            </a:r>
            <a:r>
              <a:rPr lang="en-US" altLang="zh-CN" sz="2400">
                <a:ln w="0"/>
                <a:solidFill>
                  <a:srgbClr val="FF0000"/>
                </a:solidFill>
                <a:latin typeface="Times New Roman" panose="02020603050405020304" charset="0"/>
                <a:cs typeface="Times New Roman" panose="02020603050405020304" charset="0"/>
              </a:rPr>
              <a:t>5</a:t>
            </a:r>
            <a:r>
              <a:rPr lang="en-US" altLang="zh-CN" sz="2400">
                <a:ln w="0"/>
                <a:latin typeface="Times New Roman" panose="02020603050405020304" charset="0"/>
                <a:cs typeface="Times New Roman" panose="02020603050405020304" charset="0"/>
              </a:rPr>
              <a:t>+0.571=13.1</a:t>
            </a:r>
            <a:endParaRPr lang="en-US" altLang="zh-CN" sz="2400" dirty="0">
              <a:ln w="0"/>
              <a:latin typeface="Times New Roman" panose="02020603050405020304" charset="0"/>
              <a:cs typeface="Times New Roman" panose="02020603050405020304" charset="0"/>
            </a:endParaRPr>
          </a:p>
          <a:p>
            <a:pPr algn="ctr" eaLnBrk="1" hangingPunct="1">
              <a:lnSpc>
                <a:spcPts val="2100"/>
              </a:lnSpc>
              <a:spcBef>
                <a:spcPct val="50000"/>
              </a:spcBef>
            </a:pPr>
            <a:r>
              <a:rPr lang="en-US" altLang="zh-CN" sz="2400" dirty="0">
                <a:ln w="0"/>
                <a:latin typeface="Times New Roman" panose="02020603050405020304" charset="0"/>
                <a:cs typeface="Times New Roman" panose="02020603050405020304" charset="0"/>
              </a:rPr>
              <a:t> </a:t>
            </a:r>
            <a:r>
              <a:rPr lang="zh-CN" altLang="en-US" sz="2400" b="0" dirty="0">
                <a:latin typeface="Times New Roman" panose="02020603050405020304" charset="0"/>
                <a:ea typeface="楷体_GB2312" pitchFamily="49" charset="-122"/>
                <a:cs typeface="Times New Roman" panose="02020603050405020304" charset="0"/>
              </a:rPr>
              <a:t>3600</a:t>
            </a:r>
            <a:r>
              <a:rPr lang="zh-CN" altLang="en-US" sz="2400" b="0" dirty="0">
                <a:latin typeface="Times New Roman" panose="02020603050405020304" charset="0"/>
                <a:ea typeface="楷体_GB2312" pitchFamily="49" charset="-122"/>
                <a:cs typeface="Times New Roman" panose="02020603050405020304" charset="0"/>
                <a:sym typeface="Symbol" panose="05050102010706020507" pitchFamily="18" charset="2"/>
              </a:rPr>
              <a:t></a:t>
            </a:r>
            <a:r>
              <a:rPr lang="zh-CN" altLang="en-US" sz="2400" b="0" dirty="0">
                <a:solidFill>
                  <a:srgbClr val="FF0000"/>
                </a:solidFill>
                <a:latin typeface="Times New Roman" panose="02020603050405020304" charset="0"/>
                <a:ea typeface="楷体_GB2312" pitchFamily="49" charset="-122"/>
                <a:cs typeface="Times New Roman" panose="02020603050405020304" charset="0"/>
              </a:rPr>
              <a:t>8</a:t>
            </a:r>
            <a:r>
              <a:rPr lang="zh-CN" altLang="en-US" sz="2400" b="0" dirty="0">
                <a:latin typeface="Times New Roman" panose="02020603050405020304" charset="0"/>
                <a:ea typeface="楷体_GB2312" pitchFamily="49" charset="-122"/>
                <a:cs typeface="Times New Roman" panose="02020603050405020304" charset="0"/>
              </a:rPr>
              <a:t>=</a:t>
            </a:r>
            <a:r>
              <a:rPr lang="en-US" altLang="zh-CN" sz="2400" b="0" dirty="0">
                <a:latin typeface="Times New Roman" panose="02020603050405020304" charset="0"/>
                <a:ea typeface="楷体_GB2312" pitchFamily="49" charset="-122"/>
                <a:cs typeface="Times New Roman" panose="02020603050405020304" charset="0"/>
              </a:rPr>
              <a:t>3</a:t>
            </a:r>
            <a:r>
              <a:rPr lang="zh-CN" altLang="en-US" sz="2400" b="0" dirty="0">
                <a:latin typeface="Times New Roman" panose="02020603050405020304" charset="0"/>
                <a:ea typeface="楷体_GB2312" pitchFamily="49" charset="-122"/>
                <a:cs typeface="Times New Roman" panose="02020603050405020304" charset="0"/>
                <a:sym typeface="Symbol" panose="05050102010706020507" pitchFamily="18" charset="2"/>
              </a:rPr>
              <a:t></a:t>
            </a:r>
            <a:r>
              <a:rPr lang="zh-CN" altLang="en-US" sz="2400" b="0" dirty="0">
                <a:latin typeface="Times New Roman" panose="02020603050405020304" charset="0"/>
                <a:ea typeface="楷体_GB2312" pitchFamily="49" charset="-122"/>
                <a:cs typeface="Times New Roman" panose="02020603050405020304" charset="0"/>
              </a:rPr>
              <a:t>10</a:t>
            </a:r>
            <a:r>
              <a:rPr lang="zh-CN" altLang="en-US" sz="2400" b="0" baseline="30000" dirty="0">
                <a:latin typeface="Times New Roman" panose="02020603050405020304" charset="0"/>
                <a:ea typeface="楷体_GB2312" pitchFamily="49" charset="-122"/>
                <a:cs typeface="Times New Roman" panose="02020603050405020304" charset="0"/>
              </a:rPr>
              <a:t>4</a:t>
            </a:r>
            <a:endParaRPr lang="en-US" altLang="zh-CN" sz="2400" dirty="0">
              <a:ln w="0"/>
              <a:latin typeface="Times New Roman" panose="02020603050405020304" charset="0"/>
              <a:cs typeface="Times New Roman" panose="02020603050405020304" charset="0"/>
            </a:endParaRPr>
          </a:p>
          <a:p>
            <a:pPr algn="ctr">
              <a:lnSpc>
                <a:spcPts val="2100"/>
              </a:lnSpc>
              <a:spcBef>
                <a:spcPct val="50000"/>
              </a:spcBef>
            </a:pPr>
            <a:r>
              <a:rPr lang="zh-CN" altLang="en-US" sz="2400" dirty="0">
                <a:ln w="0"/>
                <a:latin typeface="Times New Roman" panose="02020603050405020304" charset="0"/>
                <a:cs typeface="Times New Roman" panose="02020603050405020304" charset="0"/>
              </a:rPr>
              <a:t>6.600</a:t>
            </a:r>
            <a:r>
              <a:rPr lang="zh-CN" altLang="en-US" sz="2400" dirty="0">
                <a:ln w="0"/>
                <a:latin typeface="Times New Roman" panose="02020603050405020304" charset="0"/>
                <a:cs typeface="Times New Roman" panose="02020603050405020304" charset="0"/>
                <a:sym typeface="Symbol" panose="05050102010706020507" pitchFamily="18" charset="2"/>
              </a:rPr>
              <a:t></a:t>
            </a:r>
            <a:r>
              <a:rPr lang="zh-CN" altLang="en-US" sz="2400" dirty="0">
                <a:ln w="0"/>
                <a:solidFill>
                  <a:srgbClr val="FF0000"/>
                </a:solidFill>
                <a:latin typeface="Times New Roman" panose="02020603050405020304" charset="0"/>
                <a:cs typeface="Times New Roman" panose="02020603050405020304" charset="0"/>
                <a:sym typeface="Symbol" panose="05050102010706020507" pitchFamily="18" charset="2"/>
              </a:rPr>
              <a:t>6.0</a:t>
            </a:r>
            <a:r>
              <a:rPr lang="zh-CN" altLang="en-US" sz="2400" dirty="0">
                <a:ln w="0"/>
                <a:latin typeface="Times New Roman" panose="02020603050405020304" charset="0"/>
                <a:cs typeface="Times New Roman" panose="02020603050405020304" charset="0"/>
                <a:sym typeface="Symbol" panose="05050102010706020507" pitchFamily="18" charset="2"/>
              </a:rPr>
              <a:t>=1.1</a:t>
            </a:r>
            <a:endParaRPr lang="en-US" altLang="zh-CN" sz="2400" dirty="0">
              <a:ln w="0"/>
              <a:latin typeface="Times New Roman" panose="02020603050405020304" charset="0"/>
              <a:cs typeface="Times New Roman" panose="02020603050405020304" charset="0"/>
              <a:sym typeface="Symbol" panose="05050102010706020507" pitchFamily="18" charset="2"/>
            </a:endParaRPr>
          </a:p>
          <a:p>
            <a:pPr algn="ctr" eaLnBrk="1" hangingPunct="1">
              <a:lnSpc>
                <a:spcPts val="2100"/>
              </a:lnSpc>
              <a:spcBef>
                <a:spcPct val="50000"/>
              </a:spcBef>
            </a:pPr>
            <a:r>
              <a:rPr lang="en-US" altLang="zh-CN" sz="2400" dirty="0">
                <a:ln w="0"/>
                <a:latin typeface="Times New Roman" panose="02020603050405020304" charset="0"/>
                <a:cs typeface="Times New Roman" panose="02020603050405020304" charset="0"/>
                <a:sym typeface="Symbol" panose="05050102010706020507" pitchFamily="18" charset="2"/>
              </a:rPr>
              <a:t>(678</a:t>
            </a:r>
            <a:r>
              <a:rPr lang="en-US" altLang="zh-CN" sz="2400" dirty="0">
                <a:ln w="0"/>
                <a:solidFill>
                  <a:srgbClr val="FF0000"/>
                </a:solidFill>
                <a:latin typeface="Times New Roman" panose="02020603050405020304" charset="0"/>
                <a:cs typeface="Times New Roman" panose="02020603050405020304" charset="0"/>
                <a:sym typeface="Symbol" panose="05050102010706020507" pitchFamily="18" charset="2"/>
              </a:rPr>
              <a:t>8</a:t>
            </a:r>
            <a:r>
              <a:rPr lang="en-US" altLang="zh-CN" sz="2400" dirty="0">
                <a:ln w="0"/>
                <a:latin typeface="Times New Roman" panose="02020603050405020304" charset="0"/>
                <a:cs typeface="Times New Roman" panose="02020603050405020304" charset="0"/>
                <a:sym typeface="Symbol" panose="05050102010706020507" pitchFamily="18" charset="2"/>
              </a:rPr>
              <a:t>+67.88)</a:t>
            </a:r>
            <a:r>
              <a:rPr lang="en-US" altLang="zh-CN" sz="2400" dirty="0">
                <a:ln w="0"/>
                <a:solidFill>
                  <a:srgbClr val="FF0000"/>
                </a:solidFill>
                <a:latin typeface="Times New Roman" panose="02020603050405020304" charset="0"/>
                <a:cs typeface="Times New Roman" panose="02020603050405020304" charset="0"/>
                <a:sym typeface="Symbol" panose="05050102010706020507" pitchFamily="18" charset="2"/>
              </a:rPr>
              <a:t>2.0</a:t>
            </a:r>
            <a:r>
              <a:rPr lang="en-US" altLang="zh-CN" sz="2400" dirty="0">
                <a:ln w="0"/>
                <a:latin typeface="Times New Roman" panose="02020603050405020304" charset="0"/>
                <a:cs typeface="Times New Roman" panose="02020603050405020304" charset="0"/>
                <a:sym typeface="Symbol" panose="05050102010706020507" pitchFamily="18" charset="2"/>
              </a:rPr>
              <a:t>=1.4×10</a:t>
            </a:r>
            <a:r>
              <a:rPr lang="en-US" altLang="zh-CN" sz="2400" baseline="30000" dirty="0">
                <a:ln w="0"/>
                <a:latin typeface="Times New Roman" panose="02020603050405020304" charset="0"/>
                <a:cs typeface="Times New Roman" panose="02020603050405020304" charset="0"/>
                <a:sym typeface="Symbol" panose="05050102010706020507" pitchFamily="18" charset="2"/>
              </a:rPr>
              <a:t>4</a:t>
            </a:r>
            <a:endParaRPr lang="en-US" altLang="zh-CN" sz="2400" baseline="30000" dirty="0">
              <a:ln w="0"/>
              <a:latin typeface="Times New Roman" panose="02020603050405020304" charset="0"/>
              <a:cs typeface="Times New Roman" panose="02020603050405020304" charset="0"/>
              <a:sym typeface="Symbol" panose="05050102010706020507" pitchFamily="18" charset="2"/>
            </a:endParaRPr>
          </a:p>
        </p:txBody>
      </p:sp>
      <mc:AlternateContent xmlns:mc="http://schemas.openxmlformats.org/markup-compatibility/2006">
        <mc:Choice xmlns:a14="http://schemas.microsoft.com/office/drawing/2010/main" Requires="a14">
          <p:sp>
            <p:nvSpPr>
              <p:cNvPr id="20" name="文本框 19"/>
              <p:cNvSpPr txBox="1"/>
              <p:nvPr/>
            </p:nvSpPr>
            <p:spPr>
              <a:xfrm>
                <a:off x="310019" y="947796"/>
                <a:ext cx="8271162" cy="506164"/>
              </a:xfrm>
              <a:prstGeom prst="rect">
                <a:avLst/>
              </a:prstGeom>
              <a:noFill/>
            </p:spPr>
            <p:txBody>
              <a:bodyPr wrap="square" rtlCol="0">
                <a:spAutoFit/>
              </a:bodyPr>
              <a:lstStyle/>
              <a:p>
                <a:pPr>
                  <a:lnSpc>
                    <a:spcPct val="150000"/>
                  </a:lnSpc>
                </a:pPr>
                <a:r>
                  <a:rPr lang="en-US" altLang="zh-CN" sz="2000" b="1" dirty="0"/>
                  <a:t>1</a:t>
                </a:r>
                <a:r>
                  <a:rPr lang="zh-CN" altLang="en-US" sz="2000" b="1" dirty="0"/>
                  <a:t>、存疑数法则 ：</a:t>
                </a:r>
                <a:r>
                  <a:rPr lang="zh-CN" altLang="en-US" sz="2000" dirty="0"/>
                  <a:t>存疑数（</a:t>
                </a:r>
                <a14:m>
                  <m:oMath xmlns:m="http://schemas.openxmlformats.org/officeDocument/2006/math">
                    <m:r>
                      <a:rPr lang="en-US" altLang="zh-CN" sz="2000" i="1" dirty="0">
                        <a:latin typeface="Cambria Math" panose="02040503050406030204" pitchFamily="18" charset="0"/>
                        <a:ea typeface="Cambria Math" panose="02040503050406030204" pitchFamily="18" charset="0"/>
                      </a:rPr>
                      <m:t>+</m:t>
                    </m:r>
                    <m:r>
                      <a:rPr lang="zh-CN" altLang="en-US" sz="2000" i="1" dirty="0" smtClean="0">
                        <a:latin typeface="Cambria Math" panose="02040503050406030204" pitchFamily="18" charset="0"/>
                        <a:ea typeface="Cambria Math" panose="02040503050406030204" pitchFamily="18" charset="0"/>
                      </a:rPr>
                      <m:t>、</m:t>
                    </m:r>
                    <m:r>
                      <a:rPr lang="en-US" altLang="zh-CN" sz="2000" b="0" i="1" dirty="0" smtClean="0">
                        <a:latin typeface="Cambria Math" panose="02040503050406030204" pitchFamily="18" charset="0"/>
                        <a:ea typeface="Cambria Math" panose="02040503050406030204" pitchFamily="18" charset="0"/>
                      </a:rPr>
                      <m:t>−</m:t>
                    </m:r>
                    <m:r>
                      <a:rPr lang="zh-CN" altLang="en-US" sz="2000" i="1" dirty="0">
                        <a:latin typeface="Cambria Math" panose="02040503050406030204" pitchFamily="18" charset="0"/>
                        <a:ea typeface="Cambria Math" panose="02040503050406030204" pitchFamily="18" charset="0"/>
                      </a:rPr>
                      <m:t>、</m:t>
                    </m:r>
                    <m:r>
                      <a:rPr lang="en-US" altLang="zh-CN" sz="2000" i="1" smtClean="0">
                        <a:latin typeface="Cambria Math" panose="02040503050406030204" pitchFamily="18" charset="0"/>
                        <a:ea typeface="Cambria Math" panose="02040503050406030204" pitchFamily="18" charset="0"/>
                      </a:rPr>
                      <m:t>×</m:t>
                    </m:r>
                    <m:r>
                      <a:rPr lang="zh-CN" altLang="en-US" sz="2000" i="1">
                        <a:latin typeface="Cambria Math" panose="02040503050406030204" pitchFamily="18" charset="0"/>
                        <a:ea typeface="Cambria Math" panose="02040503050406030204" pitchFamily="18" charset="0"/>
                      </a:rPr>
                      <m:t>、</m:t>
                    </m:r>
                    <m:r>
                      <a:rPr lang="en-US" altLang="zh-CN" sz="2000" i="1" smtClean="0">
                        <a:latin typeface="Cambria Math" panose="02040503050406030204" pitchFamily="18" charset="0"/>
                        <a:ea typeface="Cambria Math" panose="02040503050406030204" pitchFamily="18" charset="0"/>
                      </a:rPr>
                      <m:t>÷</m:t>
                    </m:r>
                  </m:oMath>
                </a14:m>
                <a:r>
                  <a:rPr lang="zh-CN" altLang="en-US" sz="2000" dirty="0"/>
                  <a:t>）可靠数字，仍为存疑数</a:t>
                </a:r>
                <a:endParaRPr lang="zh-CN" altLang="en-US" sz="2000" dirty="0"/>
              </a:p>
            </p:txBody>
          </p:sp>
        </mc:Choice>
        <mc:Fallback>
          <p:sp>
            <p:nvSpPr>
              <p:cNvPr id="20" name="文本框 19"/>
              <p:cNvSpPr txBox="1">
                <a:spLocks noRot="1" noChangeAspect="1" noMove="1" noResize="1" noEditPoints="1" noAdjustHandles="1" noChangeArrowheads="1" noChangeShapeType="1" noTextEdit="1"/>
              </p:cNvSpPr>
              <p:nvPr/>
            </p:nvSpPr>
            <p:spPr>
              <a:xfrm>
                <a:off x="310019" y="947796"/>
                <a:ext cx="8271162" cy="506164"/>
              </a:xfrm>
              <a:prstGeom prst="rect">
                <a:avLst/>
              </a:prstGeom>
              <a:blipFill rotWithShape="1">
                <a:blip r:embed="rId1"/>
                <a:stretch>
                  <a:fillRect l="-2" t="-74" r="5" b="88"/>
                </a:stretch>
              </a:blipFill>
            </p:spPr>
            <p:txBody>
              <a:bodyPr/>
              <a:lstStyle/>
              <a:p>
                <a:r>
                  <a:rPr lang="zh-CN" altLang="en-US">
                    <a:noFill/>
                  </a:rPr>
                  <a:t> </a:t>
                </a:r>
              </a:p>
            </p:txBody>
          </p:sp>
        </mc:Fallback>
      </mc:AlternateContent>
      <p:sp>
        <p:nvSpPr>
          <p:cNvPr id="21" name="右大括号 20"/>
          <p:cNvSpPr/>
          <p:nvPr/>
        </p:nvSpPr>
        <p:spPr>
          <a:xfrm>
            <a:off x="7850034" y="1531505"/>
            <a:ext cx="351946" cy="1634974"/>
          </a:xfrm>
          <a:prstGeom prst="rightBrace">
            <a:avLst>
              <a:gd name="adj1" fmla="val 8333"/>
              <a:gd name="adj2" fmla="val 51376"/>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2" name="箭头: 上弧形 21"/>
          <p:cNvSpPr/>
          <p:nvPr/>
        </p:nvSpPr>
        <p:spPr>
          <a:xfrm rot="5400000">
            <a:off x="7712955" y="1705997"/>
            <a:ext cx="1431486" cy="372400"/>
          </a:xfrm>
          <a:prstGeom prst="curved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3" name="文本框 22"/>
          <p:cNvSpPr txBox="1"/>
          <p:nvPr/>
        </p:nvSpPr>
        <p:spPr>
          <a:xfrm>
            <a:off x="308796" y="2373485"/>
            <a:ext cx="7848599" cy="967957"/>
          </a:xfrm>
          <a:prstGeom prst="rect">
            <a:avLst/>
          </a:prstGeom>
          <a:noFill/>
        </p:spPr>
        <p:txBody>
          <a:bodyPr wrap="square" rtlCol="0">
            <a:spAutoFit/>
          </a:bodyPr>
          <a:lstStyle/>
          <a:p>
            <a:pPr>
              <a:lnSpc>
                <a:spcPct val="150000"/>
              </a:lnSpc>
            </a:pPr>
            <a:r>
              <a:rPr lang="en-US" altLang="zh-CN" sz="2000" b="1" dirty="0"/>
              <a:t>4</a:t>
            </a:r>
            <a:r>
              <a:rPr lang="zh-CN" altLang="en-US" sz="2000" b="1" dirty="0"/>
              <a:t>、函数中的有效数字 ：</a:t>
            </a:r>
            <a:r>
              <a:rPr lang="zh-CN" altLang="en-US" sz="2000" u="sng" dirty="0"/>
              <a:t>自变量的存疑数</a:t>
            </a:r>
            <a:r>
              <a:rPr lang="zh-CN" altLang="en-US" sz="2000" dirty="0"/>
              <a:t>的值上下变化后，结果中发生</a:t>
            </a:r>
            <a:r>
              <a:rPr lang="zh-CN" altLang="en-US" sz="2000" u="sng" dirty="0"/>
              <a:t>变化的数值</a:t>
            </a:r>
            <a:r>
              <a:rPr lang="zh-CN" altLang="en-US" sz="2000" dirty="0"/>
              <a:t>即为存疑数（最后一位）</a:t>
            </a:r>
            <a:endParaRPr lang="zh-CN" altLang="en-US" sz="2000" dirty="0"/>
          </a:p>
        </p:txBody>
      </p:sp>
      <p:grpSp>
        <p:nvGrpSpPr>
          <p:cNvPr id="41" name="组合 40"/>
          <p:cNvGrpSpPr/>
          <p:nvPr/>
        </p:nvGrpSpPr>
        <p:grpSpPr>
          <a:xfrm>
            <a:off x="4360310" y="4945271"/>
            <a:ext cx="2192780" cy="1563528"/>
            <a:chOff x="4318063" y="4757923"/>
            <a:chExt cx="2192780" cy="1563528"/>
          </a:xfrm>
        </p:grpSpPr>
        <mc:AlternateContent xmlns:mc="http://schemas.openxmlformats.org/markup-compatibility/2006">
          <mc:Choice xmlns:a14="http://schemas.microsoft.com/office/drawing/2010/main" Requires="a14">
            <p:sp>
              <p:nvSpPr>
                <p:cNvPr id="35" name="文本框 34"/>
                <p:cNvSpPr txBox="1"/>
                <p:nvPr/>
              </p:nvSpPr>
              <p:spPr>
                <a:xfrm>
                  <a:off x="4318063" y="4757923"/>
                  <a:ext cx="2192780" cy="644535"/>
                </a:xfrm>
                <a:prstGeom prst="rect">
                  <a:avLst/>
                </a:prstGeom>
                <a:noFill/>
              </p:spPr>
              <p:txBody>
                <a:bodyPr wrap="none" lIns="0" tIns="0" rIns="0" bIns="0" rtlCol="0">
                  <a:spAutoFit/>
                </a:bodyPr>
                <a:lstStyle/>
                <a:p>
                  <a14:m>
                    <m:oMath xmlns:m="http://schemas.openxmlformats.org/officeDocument/2006/math">
                      <m:rad>
                        <m:radPr>
                          <m:ctrlPr>
                            <a:rPr lang="zh-CN" altLang="en-US" sz="2000" i="1" smtClean="0">
                              <a:latin typeface="Cambria Math" panose="02040503050406030204" pitchFamily="18" charset="0"/>
                            </a:rPr>
                          </m:ctrlPr>
                        </m:radPr>
                        <m:deg>
                          <m:r>
                            <m:rPr>
                              <m:brk m:alnAt="7"/>
                            </m:rPr>
                            <a:rPr lang="en-US" altLang="zh-CN" sz="2000" i="1">
                              <a:latin typeface="Cambria Math" panose="02040503050406030204" pitchFamily="18" charset="0"/>
                            </a:rPr>
                            <m:t>2</m:t>
                          </m:r>
                          <m:r>
                            <a:rPr lang="en-US" altLang="zh-CN" sz="2000" i="1" smtClean="0">
                              <a:latin typeface="Cambria Math" panose="02040503050406030204" pitchFamily="18" charset="0"/>
                            </a:rPr>
                            <m:t>0</m:t>
                          </m:r>
                        </m:deg>
                        <m:e>
                          <m:r>
                            <a:rPr lang="en-US" altLang="zh-CN" sz="2000" i="1">
                              <a:latin typeface="Cambria Math" panose="02040503050406030204" pitchFamily="18" charset="0"/>
                            </a:rPr>
                            <m:t>3</m:t>
                          </m:r>
                          <m:r>
                            <a:rPr lang="en-US" altLang="zh-CN" sz="2000" i="1" smtClean="0">
                              <a:latin typeface="Cambria Math" panose="02040503050406030204" pitchFamily="18" charset="0"/>
                            </a:rPr>
                            <m:t>.</m:t>
                          </m:r>
                          <m:r>
                            <a:rPr lang="en-US" altLang="zh-CN" sz="2000" i="1">
                              <a:latin typeface="Cambria Math" panose="02040503050406030204" pitchFamily="18" charset="0"/>
                            </a:rPr>
                            <m:t>2</m:t>
                          </m:r>
                          <m:r>
                            <a:rPr lang="en-US" altLang="zh-CN" sz="2000" i="1" smtClean="0">
                              <a:latin typeface="Cambria Math" panose="02040503050406030204" pitchFamily="18" charset="0"/>
                            </a:rPr>
                            <m:t>4</m:t>
                          </m:r>
                        </m:e>
                      </m:rad>
                      <m:r>
                        <a:rPr lang="en-US" altLang="zh-CN" sz="2000" i="1">
                          <a:latin typeface="Cambria Math" panose="02040503050406030204" pitchFamily="18" charset="0"/>
                        </a:rPr>
                        <m:t>=</m:t>
                      </m:r>
                    </m:oMath>
                  </a14:m>
                  <a:r>
                    <a:rPr lang="en-US" altLang="zh-CN" sz="2000" dirty="0"/>
                    <a:t>1.060 5405</a:t>
                  </a:r>
                  <a:endParaRPr lang="en-US" altLang="zh-CN" sz="2000" dirty="0"/>
                </a:p>
                <a:p>
                  <a:endParaRPr lang="zh-CN" altLang="en-US" sz="2000" dirty="0"/>
                </a:p>
              </p:txBody>
            </p:sp>
          </mc:Choice>
          <mc:Fallback>
            <p:sp>
              <p:nvSpPr>
                <p:cNvPr id="35" name="文本框 34"/>
                <p:cNvSpPr txBox="1">
                  <a:spLocks noRot="1" noChangeAspect="1" noMove="1" noResize="1" noEditPoints="1" noAdjustHandles="1" noChangeArrowheads="1" noChangeShapeType="1" noTextEdit="1"/>
                </p:cNvSpPr>
                <p:nvPr/>
              </p:nvSpPr>
              <p:spPr>
                <a:xfrm>
                  <a:off x="4318063" y="4757923"/>
                  <a:ext cx="2192780" cy="644535"/>
                </a:xfrm>
                <a:prstGeom prst="rect">
                  <a:avLst/>
                </a:prstGeom>
                <a:blipFill rotWithShape="1">
                  <a:blip r:embed="rId2"/>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6" name="文本框 35"/>
                <p:cNvSpPr txBox="1"/>
                <p:nvPr/>
              </p:nvSpPr>
              <p:spPr>
                <a:xfrm>
                  <a:off x="4318063" y="5237483"/>
                  <a:ext cx="2192780" cy="647678"/>
                </a:xfrm>
                <a:prstGeom prst="rect">
                  <a:avLst/>
                </a:prstGeom>
                <a:noFill/>
              </p:spPr>
              <p:txBody>
                <a:bodyPr wrap="none" lIns="0" tIns="0" rIns="0" bIns="0" rtlCol="0">
                  <a:spAutoFit/>
                </a:bodyPr>
                <a:lstStyle/>
                <a:p>
                  <a14:m>
                    <m:oMath xmlns:m="http://schemas.openxmlformats.org/officeDocument/2006/math">
                      <m:rad>
                        <m:radPr>
                          <m:ctrlPr>
                            <a:rPr lang="zh-CN" altLang="en-US" sz="2000" i="1" smtClean="0">
                              <a:latin typeface="Cambria Math" panose="02040503050406030204" pitchFamily="18" charset="0"/>
                            </a:rPr>
                          </m:ctrlPr>
                        </m:radPr>
                        <m:deg>
                          <m:r>
                            <m:rPr>
                              <m:brk m:alnAt="7"/>
                            </m:rPr>
                            <a:rPr lang="en-US" altLang="zh-CN" sz="2000" i="1">
                              <a:latin typeface="Cambria Math" panose="02040503050406030204" pitchFamily="18" charset="0"/>
                            </a:rPr>
                            <m:t>2</m:t>
                          </m:r>
                          <m:r>
                            <a:rPr lang="en-US" altLang="zh-CN" sz="2000" i="1" smtClean="0">
                              <a:latin typeface="Cambria Math" panose="02040503050406030204" pitchFamily="18" charset="0"/>
                            </a:rPr>
                            <m:t>0</m:t>
                          </m:r>
                        </m:deg>
                        <m:e>
                          <m:r>
                            <a:rPr lang="en-US" altLang="zh-CN" sz="2000" i="1">
                              <a:latin typeface="Cambria Math" panose="02040503050406030204" pitchFamily="18" charset="0"/>
                            </a:rPr>
                            <m:t>3</m:t>
                          </m:r>
                          <m:r>
                            <a:rPr lang="en-US" altLang="zh-CN" sz="2000" i="1" smtClean="0">
                              <a:latin typeface="Cambria Math" panose="02040503050406030204" pitchFamily="18" charset="0"/>
                            </a:rPr>
                            <m:t>.</m:t>
                          </m:r>
                          <m:r>
                            <a:rPr lang="en-US" altLang="zh-CN" sz="2000" i="1">
                              <a:latin typeface="Cambria Math" panose="02040503050406030204" pitchFamily="18" charset="0"/>
                            </a:rPr>
                            <m:t>2</m:t>
                          </m:r>
                          <m:r>
                            <a:rPr lang="en-US" altLang="zh-CN" sz="2000" i="1" smtClean="0">
                              <a:latin typeface="Cambria Math" panose="02040503050406030204" pitchFamily="18" charset="0"/>
                            </a:rPr>
                            <m:t>5</m:t>
                          </m:r>
                        </m:e>
                      </m:rad>
                      <m:r>
                        <a:rPr lang="en-US" altLang="zh-CN" sz="2000" i="1">
                          <a:latin typeface="Cambria Math" panose="02040503050406030204" pitchFamily="18" charset="0"/>
                        </a:rPr>
                        <m:t>=</m:t>
                      </m:r>
                    </m:oMath>
                  </a14:m>
                  <a:r>
                    <a:rPr lang="en-US" altLang="zh-CN" sz="2000" dirty="0"/>
                    <a:t>1.060 7039</a:t>
                  </a:r>
                  <a:endParaRPr lang="en-US" altLang="zh-CN" sz="2000" dirty="0"/>
                </a:p>
                <a:p>
                  <a:endParaRPr lang="zh-CN" altLang="en-US" sz="2000" dirty="0"/>
                </a:p>
              </p:txBody>
            </p:sp>
          </mc:Choice>
          <mc:Fallback>
            <p:sp>
              <p:nvSpPr>
                <p:cNvPr id="36" name="文本框 35"/>
                <p:cNvSpPr txBox="1">
                  <a:spLocks noRot="1" noChangeAspect="1" noMove="1" noResize="1" noEditPoints="1" noAdjustHandles="1" noChangeArrowheads="1" noChangeShapeType="1" noTextEdit="1"/>
                </p:cNvSpPr>
                <p:nvPr/>
              </p:nvSpPr>
              <p:spPr>
                <a:xfrm>
                  <a:off x="4318063" y="5237483"/>
                  <a:ext cx="2192780" cy="647678"/>
                </a:xfrm>
                <a:prstGeom prst="rect">
                  <a:avLst/>
                </a:prstGeom>
                <a:blipFill rotWithShape="1">
                  <a:blip r:embed="rId3"/>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7" name="文本框 36"/>
                <p:cNvSpPr txBox="1"/>
                <p:nvPr/>
              </p:nvSpPr>
              <p:spPr>
                <a:xfrm>
                  <a:off x="4318063" y="5676916"/>
                  <a:ext cx="2192780" cy="644535"/>
                </a:xfrm>
                <a:prstGeom prst="rect">
                  <a:avLst/>
                </a:prstGeom>
                <a:noFill/>
              </p:spPr>
              <p:txBody>
                <a:bodyPr wrap="none" lIns="0" tIns="0" rIns="0" bIns="0" rtlCol="0">
                  <a:spAutoFit/>
                </a:bodyPr>
                <a:lstStyle/>
                <a:p>
                  <a14:m>
                    <m:oMath xmlns:m="http://schemas.openxmlformats.org/officeDocument/2006/math">
                      <m:rad>
                        <m:radPr>
                          <m:ctrlPr>
                            <a:rPr lang="zh-CN" altLang="en-US" sz="2000" i="1" smtClean="0">
                              <a:latin typeface="Cambria Math" panose="02040503050406030204" pitchFamily="18" charset="0"/>
                            </a:rPr>
                          </m:ctrlPr>
                        </m:radPr>
                        <m:deg>
                          <m:r>
                            <m:rPr>
                              <m:brk m:alnAt="7"/>
                            </m:rPr>
                            <a:rPr lang="en-US" altLang="zh-CN" sz="2000" i="1">
                              <a:latin typeface="Cambria Math" panose="02040503050406030204" pitchFamily="18" charset="0"/>
                            </a:rPr>
                            <m:t>2</m:t>
                          </m:r>
                          <m:r>
                            <a:rPr lang="en-US" altLang="zh-CN" sz="2000" i="1" smtClean="0">
                              <a:latin typeface="Cambria Math" panose="02040503050406030204" pitchFamily="18" charset="0"/>
                            </a:rPr>
                            <m:t>0</m:t>
                          </m:r>
                        </m:deg>
                        <m:e>
                          <m:r>
                            <a:rPr lang="en-US" altLang="zh-CN" sz="2000" i="1">
                              <a:latin typeface="Cambria Math" panose="02040503050406030204" pitchFamily="18" charset="0"/>
                            </a:rPr>
                            <m:t>3</m:t>
                          </m:r>
                          <m:r>
                            <a:rPr lang="en-US" altLang="zh-CN" sz="2000" i="1" smtClean="0">
                              <a:latin typeface="Cambria Math" panose="02040503050406030204" pitchFamily="18" charset="0"/>
                            </a:rPr>
                            <m:t>.</m:t>
                          </m:r>
                          <m:r>
                            <a:rPr lang="en-US" altLang="zh-CN" sz="2000" i="1">
                              <a:latin typeface="Cambria Math" panose="02040503050406030204" pitchFamily="18" charset="0"/>
                            </a:rPr>
                            <m:t>2</m:t>
                          </m:r>
                          <m:r>
                            <a:rPr lang="en-US" altLang="zh-CN" sz="2000" b="0" i="1" smtClean="0">
                              <a:latin typeface="Cambria Math" panose="02040503050406030204" pitchFamily="18" charset="0"/>
                            </a:rPr>
                            <m:t>6</m:t>
                          </m:r>
                        </m:e>
                      </m:rad>
                      <m:r>
                        <a:rPr lang="en-US" altLang="zh-CN" sz="2000" i="1">
                          <a:latin typeface="Cambria Math" panose="02040503050406030204" pitchFamily="18" charset="0"/>
                        </a:rPr>
                        <m:t>=</m:t>
                      </m:r>
                    </m:oMath>
                  </a14:m>
                  <a:r>
                    <a:rPr lang="en-US" altLang="zh-CN" sz="2000" dirty="0"/>
                    <a:t>1.060 8669</a:t>
                  </a:r>
                  <a:endParaRPr lang="en-US" altLang="zh-CN" sz="2000" dirty="0"/>
                </a:p>
                <a:p>
                  <a:endParaRPr lang="zh-CN" altLang="en-US" sz="2000" dirty="0"/>
                </a:p>
              </p:txBody>
            </p:sp>
          </mc:Choice>
          <mc:Fallback>
            <p:sp>
              <p:nvSpPr>
                <p:cNvPr id="37" name="文本框 36"/>
                <p:cNvSpPr txBox="1">
                  <a:spLocks noRot="1" noChangeAspect="1" noMove="1" noResize="1" noEditPoints="1" noAdjustHandles="1" noChangeArrowheads="1" noChangeShapeType="1" noTextEdit="1"/>
                </p:cNvSpPr>
                <p:nvPr/>
              </p:nvSpPr>
              <p:spPr>
                <a:xfrm>
                  <a:off x="4318063" y="5676916"/>
                  <a:ext cx="2192780" cy="644535"/>
                </a:xfrm>
                <a:prstGeom prst="rect">
                  <a:avLst/>
                </a:prstGeom>
                <a:blipFill rotWithShape="1">
                  <a:blip r:embed="rId4"/>
                </a:blipFill>
              </p:spPr>
              <p:txBody>
                <a:bodyPr/>
                <a:lstStyle/>
                <a:p>
                  <a:r>
                    <a:rPr lang="zh-CN" altLang="en-US">
                      <a:noFill/>
                    </a:rPr>
                    <a:t> </a:t>
                  </a:r>
                </a:p>
              </p:txBody>
            </p:sp>
          </mc:Fallback>
        </mc:AlternateContent>
      </p:grpSp>
      <mc:AlternateContent xmlns:mc="http://schemas.openxmlformats.org/markup-compatibility/2006">
        <mc:Choice xmlns:a14="http://schemas.microsoft.com/office/drawing/2010/main" Requires="a14">
          <p:sp>
            <p:nvSpPr>
              <p:cNvPr id="39" name="文本框 38"/>
              <p:cNvSpPr txBox="1"/>
              <p:nvPr/>
            </p:nvSpPr>
            <p:spPr>
              <a:xfrm>
                <a:off x="6963051" y="5384621"/>
                <a:ext cx="2002533" cy="432234"/>
              </a:xfrm>
              <a:prstGeom prst="rect">
                <a:avLst/>
              </a:prstGeom>
              <a:noFill/>
            </p:spPr>
            <p:txBody>
              <a:bodyPr wrap="square">
                <a:spAutoFit/>
              </a:bodyPr>
              <a:lstStyle/>
              <a:p>
                <a14:m>
                  <m:oMath xmlns:m="http://schemas.openxmlformats.org/officeDocument/2006/math">
                    <m:rad>
                      <m:radPr>
                        <m:ctrlPr>
                          <a:rPr lang="zh-CN" altLang="en-US" sz="2000" i="1" smtClean="0">
                            <a:latin typeface="Cambria Math" panose="02040503050406030204" pitchFamily="18" charset="0"/>
                          </a:rPr>
                        </m:ctrlPr>
                      </m:radPr>
                      <m:deg>
                        <m:r>
                          <m:rPr>
                            <m:brk m:alnAt="7"/>
                          </m:rPr>
                          <a:rPr lang="en-US" altLang="zh-CN" sz="2000" i="1">
                            <a:latin typeface="Cambria Math" panose="02040503050406030204" pitchFamily="18" charset="0"/>
                          </a:rPr>
                          <m:t>2</m:t>
                        </m:r>
                        <m:r>
                          <a:rPr lang="en-US" altLang="zh-CN" sz="2000" i="1" smtClean="0">
                            <a:latin typeface="Cambria Math" panose="02040503050406030204" pitchFamily="18" charset="0"/>
                          </a:rPr>
                          <m:t>0</m:t>
                        </m:r>
                      </m:deg>
                      <m:e>
                        <m:r>
                          <a:rPr lang="en-US" altLang="zh-CN" sz="2000" i="1">
                            <a:latin typeface="Cambria Math" panose="02040503050406030204" pitchFamily="18" charset="0"/>
                          </a:rPr>
                          <m:t>3</m:t>
                        </m:r>
                        <m:r>
                          <a:rPr lang="en-US" altLang="zh-CN" sz="2000" i="1" smtClean="0">
                            <a:latin typeface="Cambria Math" panose="02040503050406030204" pitchFamily="18" charset="0"/>
                          </a:rPr>
                          <m:t>.</m:t>
                        </m:r>
                        <m:r>
                          <a:rPr lang="en-US" altLang="zh-CN" sz="2000" i="1">
                            <a:latin typeface="Cambria Math" panose="02040503050406030204" pitchFamily="18" charset="0"/>
                          </a:rPr>
                          <m:t>2</m:t>
                        </m:r>
                        <m:r>
                          <a:rPr lang="en-US" altLang="zh-CN" sz="2000" i="1" smtClean="0">
                            <a:latin typeface="Cambria Math" panose="02040503050406030204" pitchFamily="18" charset="0"/>
                          </a:rPr>
                          <m:t>5</m:t>
                        </m:r>
                      </m:e>
                    </m:rad>
                    <m:r>
                      <a:rPr lang="en-US" altLang="zh-CN" sz="2000" i="1">
                        <a:latin typeface="Cambria Math" panose="02040503050406030204" pitchFamily="18" charset="0"/>
                      </a:rPr>
                      <m:t>=</m:t>
                    </m:r>
                  </m:oMath>
                </a14:m>
                <a:r>
                  <a:rPr lang="en-US" altLang="zh-CN" sz="2000" dirty="0"/>
                  <a:t>1.0607</a:t>
                </a:r>
                <a:endParaRPr lang="zh-CN" altLang="en-US" sz="2000" dirty="0"/>
              </a:p>
            </p:txBody>
          </p:sp>
        </mc:Choice>
        <mc:Fallback>
          <p:sp>
            <p:nvSpPr>
              <p:cNvPr id="39" name="文本框 38"/>
              <p:cNvSpPr txBox="1">
                <a:spLocks noRot="1" noChangeAspect="1" noMove="1" noResize="1" noEditPoints="1" noAdjustHandles="1" noChangeArrowheads="1" noChangeShapeType="1" noTextEdit="1"/>
              </p:cNvSpPr>
              <p:nvPr/>
            </p:nvSpPr>
            <p:spPr>
              <a:xfrm>
                <a:off x="6963051" y="5384621"/>
                <a:ext cx="2002533" cy="432234"/>
              </a:xfrm>
              <a:prstGeom prst="rect">
                <a:avLst/>
              </a:prstGeom>
              <a:blipFill rotWithShape="1">
                <a:blip r:embed="rId5"/>
                <a:stretch>
                  <a:fillRect l="-14" t="-105" r="1" b="59"/>
                </a:stretch>
              </a:blipFill>
            </p:spPr>
            <p:txBody>
              <a:bodyPr/>
              <a:lstStyle/>
              <a:p>
                <a:r>
                  <a:rPr lang="zh-CN" altLang="en-US">
                    <a:noFill/>
                  </a:rPr>
                  <a:t> </a:t>
                </a:r>
              </a:p>
            </p:txBody>
          </p:sp>
        </mc:Fallback>
      </mc:AlternateContent>
      <p:sp>
        <p:nvSpPr>
          <p:cNvPr id="40" name="箭头: 右 39"/>
          <p:cNvSpPr/>
          <p:nvPr/>
        </p:nvSpPr>
        <p:spPr>
          <a:xfrm>
            <a:off x="6691745" y="5548048"/>
            <a:ext cx="338886" cy="15122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12541" y="193302"/>
            <a:ext cx="6491965" cy="601075"/>
          </a:xfrm>
        </p:spPr>
        <p:txBody>
          <a:bodyPr>
            <a:normAutofit/>
          </a:bodyPr>
          <a:lstStyle/>
          <a:p>
            <a:r>
              <a:rPr lang="zh-CN" altLang="en-US" sz="2800" dirty="0"/>
              <a:t>一、课程概述</a:t>
            </a:r>
            <a:endParaRPr lang="zh-CN" altLang="en-US" sz="2800" dirty="0"/>
          </a:p>
        </p:txBody>
      </p:sp>
      <p:sp>
        <p:nvSpPr>
          <p:cNvPr id="3" name="灯片编号占位符 2"/>
          <p:cNvSpPr>
            <a:spLocks noGrp="1"/>
          </p:cNvSpPr>
          <p:nvPr>
            <p:ph type="sldNum" sz="quarter" idx="12"/>
          </p:nvPr>
        </p:nvSpPr>
        <p:spPr/>
        <p:txBody>
          <a:bodyPr/>
          <a:lstStyle/>
          <a:p>
            <a:fld id="{1AAC388E-FA9E-4A2C-95EA-1F6B3A07935A}" type="slidenum">
              <a:rPr lang="zh-CN" altLang="en-US" smtClean="0"/>
            </a:fld>
            <a:endParaRPr lang="zh-CN" altLang="en-US" dirty="0"/>
          </a:p>
        </p:txBody>
      </p:sp>
      <p:sp>
        <p:nvSpPr>
          <p:cNvPr id="7" name="文本框 6"/>
          <p:cNvSpPr txBox="1"/>
          <p:nvPr/>
        </p:nvSpPr>
        <p:spPr>
          <a:xfrm>
            <a:off x="3510501" y="6464219"/>
            <a:ext cx="2122998" cy="369332"/>
          </a:xfrm>
          <a:prstGeom prst="rect">
            <a:avLst/>
          </a:prstGeom>
          <a:solidFill>
            <a:schemeClr val="bg1"/>
          </a:solidFill>
        </p:spPr>
        <p:txBody>
          <a:bodyPr wrap="square">
            <a:spAutoFit/>
          </a:bodyPr>
          <a:lstStyle/>
          <a:p>
            <a:pPr algn="ctr" eaLnBrk="1" hangingPunct="1">
              <a:spcBef>
                <a:spcPct val="0"/>
              </a:spcBef>
              <a:buFontTx/>
              <a:buNone/>
            </a:pPr>
            <a:r>
              <a:rPr kumimoji="0" lang="zh-CN" altLang="en-US" b="0" dirty="0">
                <a:latin typeface="隶书" panose="02010509060101010101" pitchFamily="49" charset="-122"/>
                <a:ea typeface="隶书" panose="02010509060101010101" pitchFamily="49" charset="-122"/>
              </a:rPr>
              <a:t>大学物理实验绪论</a:t>
            </a:r>
            <a:endParaRPr kumimoji="0" lang="zh-CN" altLang="en-US" b="0" dirty="0">
              <a:latin typeface="隶书" panose="02010509060101010101" pitchFamily="49" charset="-122"/>
              <a:ea typeface="隶书" panose="02010509060101010101" pitchFamily="49" charset="-122"/>
            </a:endParaRPr>
          </a:p>
        </p:txBody>
      </p:sp>
      <p:graphicFrame>
        <p:nvGraphicFramePr>
          <p:cNvPr id="10" name="图示 9"/>
          <p:cNvGraphicFramePr/>
          <p:nvPr/>
        </p:nvGraphicFramePr>
        <p:xfrm>
          <a:off x="696391" y="690336"/>
          <a:ext cx="7751218" cy="5699963"/>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1AAC388E-FA9E-4A2C-95EA-1F6B3A07935A}" type="slidenum">
              <a:rPr lang="zh-CN" altLang="en-US" smtClean="0"/>
            </a:fld>
            <a:endParaRPr lang="zh-CN" altLang="en-US" dirty="0"/>
          </a:p>
        </p:txBody>
      </p:sp>
      <p:sp>
        <p:nvSpPr>
          <p:cNvPr id="4" name="标题 1"/>
          <p:cNvSpPr>
            <a:spLocks noGrp="1"/>
          </p:cNvSpPr>
          <p:nvPr>
            <p:ph type="title"/>
          </p:nvPr>
        </p:nvSpPr>
        <p:spPr>
          <a:xfrm>
            <a:off x="538163" y="201613"/>
            <a:ext cx="6492875" cy="601662"/>
          </a:xfrm>
        </p:spPr>
        <p:txBody>
          <a:bodyPr>
            <a:normAutofit/>
          </a:bodyPr>
          <a:lstStyle/>
          <a:p>
            <a:r>
              <a:rPr lang="zh-CN" altLang="en-US" sz="2800" dirty="0"/>
              <a:t>不确定度的有效位数</a:t>
            </a:r>
            <a:endParaRPr lang="zh-CN" altLang="en-US" sz="2400" dirty="0"/>
          </a:p>
        </p:txBody>
      </p:sp>
      <p:sp>
        <p:nvSpPr>
          <p:cNvPr id="6" name="文本框 5"/>
          <p:cNvSpPr txBox="1"/>
          <p:nvPr/>
        </p:nvSpPr>
        <p:spPr>
          <a:xfrm>
            <a:off x="203200" y="935900"/>
            <a:ext cx="7016664" cy="2168927"/>
          </a:xfrm>
          <a:prstGeom prst="rect">
            <a:avLst/>
          </a:prstGeom>
          <a:noFill/>
        </p:spPr>
        <p:txBody>
          <a:bodyPr wrap="none" rtlCol="0">
            <a:spAutoFit/>
          </a:bodyPr>
          <a:lstStyle/>
          <a:p>
            <a:pPr marL="285750" indent="-285750">
              <a:lnSpc>
                <a:spcPct val="150000"/>
              </a:lnSpc>
              <a:buFont typeface="Wingdings" panose="05000000000000000000" pitchFamily="2" charset="2"/>
              <a:buChar char="Ø"/>
            </a:pPr>
            <a:r>
              <a:rPr lang="zh-CN" altLang="en-US" sz="2400" dirty="0"/>
              <a:t>不确定度的保留位数法则（不超过</a:t>
            </a:r>
            <a:r>
              <a:rPr lang="en-US" altLang="zh-CN" sz="2400" dirty="0"/>
              <a:t>2</a:t>
            </a:r>
            <a:r>
              <a:rPr lang="zh-CN" altLang="en-US" sz="2400" dirty="0"/>
              <a:t>位）</a:t>
            </a:r>
            <a:endParaRPr lang="en-US" altLang="zh-CN" sz="2400" dirty="0"/>
          </a:p>
          <a:p>
            <a:pPr>
              <a:lnSpc>
                <a:spcPct val="150000"/>
              </a:lnSpc>
            </a:pPr>
            <a:r>
              <a:rPr lang="zh-CN" altLang="en-US" sz="2400" dirty="0"/>
              <a:t>      </a:t>
            </a:r>
            <a:r>
              <a:rPr lang="zh-CN" altLang="en-US" sz="2000" dirty="0"/>
              <a:t>第一位有效数字是</a:t>
            </a:r>
            <a:r>
              <a:rPr lang="en-US" altLang="zh-CN" sz="2000" b="1" dirty="0"/>
              <a:t>1</a:t>
            </a:r>
            <a:r>
              <a:rPr lang="zh-CN" altLang="en-US" sz="2000" b="1" dirty="0"/>
              <a:t>或</a:t>
            </a:r>
            <a:r>
              <a:rPr lang="en-US" altLang="zh-CN" sz="2000" b="1" dirty="0"/>
              <a:t>2</a:t>
            </a:r>
            <a:r>
              <a:rPr lang="zh-CN" altLang="en-US" sz="2000" b="1" dirty="0"/>
              <a:t>时可取</a:t>
            </a:r>
            <a:r>
              <a:rPr lang="en-US" altLang="zh-CN" sz="2000" b="1" dirty="0"/>
              <a:t>2</a:t>
            </a:r>
            <a:r>
              <a:rPr lang="zh-CN" altLang="en-US" sz="2000" b="1" dirty="0"/>
              <a:t>位</a:t>
            </a:r>
            <a:r>
              <a:rPr lang="zh-CN" altLang="en-US" sz="2000" dirty="0"/>
              <a:t>，</a:t>
            </a:r>
            <a:r>
              <a:rPr lang="zh-CN" altLang="en-US" sz="2000" b="1" dirty="0"/>
              <a:t>大于等于</a:t>
            </a:r>
            <a:r>
              <a:rPr lang="en-US" altLang="zh-CN" sz="2000" b="1" dirty="0"/>
              <a:t>3</a:t>
            </a:r>
            <a:r>
              <a:rPr lang="zh-CN" altLang="en-US" sz="2000" b="1" dirty="0"/>
              <a:t>时则取</a:t>
            </a:r>
            <a:r>
              <a:rPr lang="en-US" altLang="zh-CN" sz="2000" b="1" dirty="0"/>
              <a:t>1</a:t>
            </a:r>
            <a:r>
              <a:rPr lang="zh-CN" altLang="en-US" sz="2000" b="1" dirty="0"/>
              <a:t>位</a:t>
            </a:r>
            <a:endParaRPr lang="en-US" altLang="zh-CN" sz="2000" b="1" dirty="0"/>
          </a:p>
          <a:p>
            <a:pPr marL="285750" indent="-285750">
              <a:lnSpc>
                <a:spcPct val="150000"/>
              </a:lnSpc>
              <a:buFont typeface="Wingdings" panose="05000000000000000000" pitchFamily="2" charset="2"/>
              <a:buChar char="Ø"/>
            </a:pPr>
            <a:r>
              <a:rPr lang="zh-CN" altLang="en-US" sz="2400" dirty="0"/>
              <a:t>不确定度的修约法则</a:t>
            </a:r>
            <a:endParaRPr lang="en-US" altLang="zh-CN" sz="2400" dirty="0"/>
          </a:p>
          <a:p>
            <a:pPr>
              <a:lnSpc>
                <a:spcPct val="150000"/>
              </a:lnSpc>
            </a:pPr>
            <a:r>
              <a:rPr lang="en-US" altLang="zh-CN" sz="2000" dirty="0"/>
              <a:t>      </a:t>
            </a:r>
            <a:r>
              <a:rPr lang="zh-CN" altLang="en-US" sz="2000" dirty="0"/>
              <a:t>欲保留的最低位后的</a:t>
            </a:r>
            <a:r>
              <a:rPr lang="zh-CN" altLang="en-US" sz="2000" b="1" dirty="0"/>
              <a:t>数字不为</a:t>
            </a:r>
            <a:r>
              <a:rPr lang="en-US" altLang="zh-CN" sz="2000" b="1" dirty="0"/>
              <a:t>0</a:t>
            </a:r>
            <a:r>
              <a:rPr lang="zh-CN" altLang="en-US" sz="2000" b="1" dirty="0"/>
              <a:t>则进位，为</a:t>
            </a:r>
            <a:r>
              <a:rPr lang="en-US" altLang="zh-CN" sz="2000" b="1" dirty="0"/>
              <a:t>0</a:t>
            </a:r>
            <a:r>
              <a:rPr lang="zh-CN" altLang="en-US" sz="2000" b="1" dirty="0"/>
              <a:t>则舍去</a:t>
            </a:r>
            <a:endParaRPr lang="zh-CN" altLang="en-US" sz="2000" b="1" dirty="0"/>
          </a:p>
        </p:txBody>
      </p:sp>
      <p:sp>
        <p:nvSpPr>
          <p:cNvPr id="7" name="TextBox 10"/>
          <p:cNvSpPr txBox="1">
            <a:spLocks noChangeArrowheads="1"/>
          </p:cNvSpPr>
          <p:nvPr/>
        </p:nvSpPr>
        <p:spPr bwMode="auto">
          <a:xfrm>
            <a:off x="2098675" y="3451225"/>
            <a:ext cx="3429000" cy="179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charset="0"/>
                <a:ea typeface="宋体" panose="02010600030101010101" pitchFamily="2" charset="-122"/>
              </a:defRPr>
            </a:lvl1pPr>
            <a:lvl2pPr marL="742950" indent="-285750">
              <a:defRPr kumimoji="1" sz="2400" b="1">
                <a:solidFill>
                  <a:schemeClr val="tx1"/>
                </a:solidFill>
                <a:latin typeface="Times New Roman" panose="02020603050405020304" charset="0"/>
                <a:ea typeface="宋体" panose="02010600030101010101" pitchFamily="2" charset="-122"/>
              </a:defRPr>
            </a:lvl2pPr>
            <a:lvl3pPr marL="1143000" indent="-228600">
              <a:defRPr kumimoji="1" sz="2400" b="1">
                <a:solidFill>
                  <a:schemeClr val="tx1"/>
                </a:solidFill>
                <a:latin typeface="Times New Roman" panose="02020603050405020304" charset="0"/>
                <a:ea typeface="宋体" panose="02010600030101010101" pitchFamily="2" charset="-122"/>
              </a:defRPr>
            </a:lvl3pPr>
            <a:lvl4pPr marL="1600200" indent="-228600">
              <a:defRPr kumimoji="1" sz="2400" b="1">
                <a:solidFill>
                  <a:schemeClr val="tx1"/>
                </a:solidFill>
                <a:latin typeface="Times New Roman" panose="02020603050405020304" charset="0"/>
                <a:ea typeface="宋体" panose="02010600030101010101" pitchFamily="2" charset="-122"/>
              </a:defRPr>
            </a:lvl4pPr>
            <a:lvl5pPr marL="2057400" indent="-228600">
              <a:defRPr kumimoji="1" sz="2400" b="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charset="0"/>
                <a:ea typeface="宋体" panose="02010600030101010101" pitchFamily="2" charset="-122"/>
              </a:defRPr>
            </a:lvl9pPr>
          </a:lstStyle>
          <a:p>
            <a:pPr eaLnBrk="1" hangingPunct="1">
              <a:spcBef>
                <a:spcPct val="20000"/>
              </a:spcBef>
              <a:buClr>
                <a:srgbClr val="954F72"/>
              </a:buClr>
              <a:buSzPct val="60000"/>
              <a:buFont typeface="Wingdings" panose="05000000000000000000" pitchFamily="2" charset="2"/>
              <a:buNone/>
            </a:pPr>
            <a:r>
              <a:rPr lang="zh-CN" altLang="en-US" dirty="0">
                <a:solidFill>
                  <a:srgbClr val="2E75B6"/>
                </a:solidFill>
                <a:latin typeface="Tahoma" panose="020B0604030504040204" pitchFamily="34" charset="0"/>
              </a:rPr>
              <a:t>   ，可保留</a:t>
            </a:r>
            <a:r>
              <a:rPr lang="en-US" altLang="zh-CN" dirty="0">
                <a:solidFill>
                  <a:srgbClr val="2E75B6"/>
                </a:solidFill>
                <a:latin typeface="Tahoma" panose="020B0604030504040204" pitchFamily="34" charset="0"/>
              </a:rPr>
              <a:t>2</a:t>
            </a:r>
            <a:r>
              <a:rPr lang="zh-CN" altLang="en-US" dirty="0">
                <a:solidFill>
                  <a:srgbClr val="2E75B6"/>
                </a:solidFill>
                <a:latin typeface="Tahoma" panose="020B0604030504040204" pitchFamily="34" charset="0"/>
              </a:rPr>
              <a:t>位有效数， </a:t>
            </a:r>
            <a:endParaRPr lang="zh-CN" altLang="en-US" dirty="0">
              <a:solidFill>
                <a:srgbClr val="2E75B6"/>
              </a:solidFill>
              <a:latin typeface="Tahoma" panose="020B0604030504040204" pitchFamily="34" charset="0"/>
            </a:endParaRPr>
          </a:p>
          <a:p>
            <a:pPr eaLnBrk="1" hangingPunct="1">
              <a:spcBef>
                <a:spcPct val="20000"/>
              </a:spcBef>
              <a:buClr>
                <a:srgbClr val="954F72"/>
              </a:buClr>
              <a:buSzPct val="60000"/>
              <a:buFont typeface="Wingdings" panose="05000000000000000000" pitchFamily="2" charset="2"/>
              <a:buNone/>
            </a:pPr>
            <a:r>
              <a:rPr lang="zh-CN" altLang="en-US" dirty="0">
                <a:solidFill>
                  <a:srgbClr val="2E75B6"/>
                </a:solidFill>
                <a:latin typeface="Tahoma" panose="020B0604030504040204" pitchFamily="34" charset="0"/>
              </a:rPr>
              <a:t>   ，可保留</a:t>
            </a:r>
            <a:r>
              <a:rPr lang="en-US" altLang="zh-CN" dirty="0">
                <a:solidFill>
                  <a:srgbClr val="2E75B6"/>
                </a:solidFill>
                <a:latin typeface="Tahoma" panose="020B0604030504040204" pitchFamily="34" charset="0"/>
              </a:rPr>
              <a:t>2</a:t>
            </a:r>
            <a:r>
              <a:rPr lang="zh-CN" altLang="en-US" dirty="0">
                <a:solidFill>
                  <a:srgbClr val="2E75B6"/>
                </a:solidFill>
                <a:latin typeface="Tahoma" panose="020B0604030504040204" pitchFamily="34" charset="0"/>
              </a:rPr>
              <a:t>位有效数， </a:t>
            </a:r>
            <a:endParaRPr lang="zh-CN" altLang="en-US" dirty="0">
              <a:solidFill>
                <a:srgbClr val="2E75B6"/>
              </a:solidFill>
              <a:latin typeface="Tahoma" panose="020B0604030504040204" pitchFamily="34" charset="0"/>
            </a:endParaRPr>
          </a:p>
          <a:p>
            <a:pPr eaLnBrk="1" hangingPunct="1">
              <a:spcBef>
                <a:spcPct val="20000"/>
              </a:spcBef>
              <a:buClr>
                <a:srgbClr val="954F72"/>
              </a:buClr>
              <a:buSzPct val="60000"/>
              <a:buFont typeface="Wingdings" panose="05000000000000000000" pitchFamily="2" charset="2"/>
              <a:buNone/>
            </a:pPr>
            <a:r>
              <a:rPr lang="zh-CN" altLang="en-US" dirty="0">
                <a:solidFill>
                  <a:srgbClr val="2E75B6"/>
                </a:solidFill>
                <a:latin typeface="Tahoma" panose="020B0604030504040204" pitchFamily="34" charset="0"/>
              </a:rPr>
              <a:t>   ，只保留</a:t>
            </a:r>
            <a:r>
              <a:rPr lang="en-US" altLang="zh-CN" dirty="0">
                <a:solidFill>
                  <a:srgbClr val="2E75B6"/>
                </a:solidFill>
                <a:latin typeface="Tahoma" panose="020B0604030504040204" pitchFamily="34" charset="0"/>
              </a:rPr>
              <a:t>1</a:t>
            </a:r>
            <a:r>
              <a:rPr lang="zh-CN" altLang="en-US" dirty="0">
                <a:solidFill>
                  <a:srgbClr val="2E75B6"/>
                </a:solidFill>
                <a:latin typeface="Tahoma" panose="020B0604030504040204" pitchFamily="34" charset="0"/>
              </a:rPr>
              <a:t>位有效数， </a:t>
            </a:r>
            <a:endParaRPr lang="zh-CN" altLang="en-US" dirty="0">
              <a:solidFill>
                <a:srgbClr val="2E75B6"/>
              </a:solidFill>
              <a:latin typeface="Tahoma" panose="020B0604030504040204" pitchFamily="34" charset="0"/>
            </a:endParaRPr>
          </a:p>
          <a:p>
            <a:pPr eaLnBrk="1" hangingPunct="1">
              <a:spcBef>
                <a:spcPct val="20000"/>
              </a:spcBef>
              <a:buClr>
                <a:srgbClr val="954F72"/>
              </a:buClr>
              <a:buSzPct val="60000"/>
              <a:buFont typeface="Wingdings" panose="05000000000000000000" pitchFamily="2" charset="2"/>
              <a:buNone/>
            </a:pPr>
            <a:r>
              <a:rPr lang="zh-CN" altLang="en-US" dirty="0">
                <a:solidFill>
                  <a:srgbClr val="2E75B6"/>
                </a:solidFill>
                <a:latin typeface="Tahoma" panose="020B0604030504040204" pitchFamily="34" charset="0"/>
              </a:rPr>
              <a:t>   ，只保留</a:t>
            </a:r>
            <a:r>
              <a:rPr lang="en-US" altLang="zh-CN" dirty="0">
                <a:solidFill>
                  <a:srgbClr val="2E75B6"/>
                </a:solidFill>
                <a:latin typeface="Tahoma" panose="020B0604030504040204" pitchFamily="34" charset="0"/>
              </a:rPr>
              <a:t>1</a:t>
            </a:r>
            <a:r>
              <a:rPr lang="zh-CN" altLang="en-US" dirty="0">
                <a:solidFill>
                  <a:srgbClr val="2E75B6"/>
                </a:solidFill>
                <a:latin typeface="Tahoma" panose="020B0604030504040204" pitchFamily="34" charset="0"/>
              </a:rPr>
              <a:t>位有效数， </a:t>
            </a:r>
            <a:endParaRPr lang="zh-CN" altLang="en-US" dirty="0">
              <a:solidFill>
                <a:srgbClr val="2E75B6"/>
              </a:solidFill>
              <a:latin typeface="Tahoma" panose="020B0604030504040204" pitchFamily="34" charset="0"/>
            </a:endParaRPr>
          </a:p>
        </p:txBody>
      </p:sp>
      <p:graphicFrame>
        <p:nvGraphicFramePr>
          <p:cNvPr id="8" name="Object 25"/>
          <p:cNvGraphicFramePr>
            <a:graphicFrameLocks noChangeAspect="1"/>
          </p:cNvGraphicFramePr>
          <p:nvPr/>
        </p:nvGraphicFramePr>
        <p:xfrm>
          <a:off x="538163" y="3470240"/>
          <a:ext cx="1954212" cy="481013"/>
        </p:xfrm>
        <a:graphic>
          <a:graphicData uri="http://schemas.openxmlformats.org/presentationml/2006/ole">
            <mc:AlternateContent xmlns:mc="http://schemas.openxmlformats.org/markup-compatibility/2006">
              <mc:Choice xmlns:v="urn:schemas-microsoft-com:vml" Requires="v">
                <p:oleObj spid="_x0000_s0" name="公式" r:id="rId1" imgW="965200" imgH="241300" progId="">
                  <p:embed/>
                </p:oleObj>
              </mc:Choice>
              <mc:Fallback>
                <p:oleObj name="公式" r:id="rId1" imgW="965200" imgH="241300" progId="">
                  <p:embed/>
                  <p:pic>
                    <p:nvPicPr>
                      <p:cNvPr id="0" name="Object 2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8163" y="3470240"/>
                        <a:ext cx="1954212" cy="48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 name="Object 27"/>
          <p:cNvGraphicFramePr>
            <a:graphicFrameLocks noChangeAspect="1"/>
          </p:cNvGraphicFramePr>
          <p:nvPr/>
        </p:nvGraphicFramePr>
        <p:xfrm>
          <a:off x="538163" y="3898865"/>
          <a:ext cx="1874837" cy="501650"/>
        </p:xfrm>
        <a:graphic>
          <a:graphicData uri="http://schemas.openxmlformats.org/presentationml/2006/ole">
            <mc:AlternateContent xmlns:mc="http://schemas.openxmlformats.org/markup-compatibility/2006">
              <mc:Choice xmlns:v="urn:schemas-microsoft-com:vml" Requires="v">
                <p:oleObj spid="_x0000_s2" name="公式" r:id="rId3" imgW="876300" imgH="241300" progId="">
                  <p:embed/>
                </p:oleObj>
              </mc:Choice>
              <mc:Fallback>
                <p:oleObj name="公式" r:id="rId3" imgW="876300" imgH="241300" progId="">
                  <p:embed/>
                  <p:pic>
                    <p:nvPicPr>
                      <p:cNvPr id="0" name="Object 2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8163" y="3898865"/>
                        <a:ext cx="1874837"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 name="Object 29"/>
          <p:cNvGraphicFramePr>
            <a:graphicFrameLocks noChangeAspect="1"/>
          </p:cNvGraphicFramePr>
          <p:nvPr/>
        </p:nvGraphicFramePr>
        <p:xfrm>
          <a:off x="560388" y="4327525"/>
          <a:ext cx="1798637" cy="481013"/>
        </p:xfrm>
        <a:graphic>
          <a:graphicData uri="http://schemas.openxmlformats.org/presentationml/2006/ole">
            <mc:AlternateContent xmlns:mc="http://schemas.openxmlformats.org/markup-compatibility/2006">
              <mc:Choice xmlns:v="urn:schemas-microsoft-com:vml" Requires="v">
                <p:oleObj spid="_x0000_s5" name="公式" r:id="rId5" imgW="876300" imgH="241300" progId="">
                  <p:embed/>
                </p:oleObj>
              </mc:Choice>
              <mc:Fallback>
                <p:oleObj name="公式" r:id="rId5" imgW="876300" imgH="241300" progId="">
                  <p:embed/>
                  <p:pic>
                    <p:nvPicPr>
                      <p:cNvPr id="0" name="Object 2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0388" y="4327525"/>
                        <a:ext cx="1798637" cy="48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 name="Object 31"/>
          <p:cNvGraphicFramePr>
            <a:graphicFrameLocks noChangeAspect="1"/>
          </p:cNvGraphicFramePr>
          <p:nvPr/>
        </p:nvGraphicFramePr>
        <p:xfrm>
          <a:off x="538163" y="4821241"/>
          <a:ext cx="1662113" cy="438150"/>
        </p:xfrm>
        <a:graphic>
          <a:graphicData uri="http://schemas.openxmlformats.org/presentationml/2006/ole">
            <mc:AlternateContent xmlns:mc="http://schemas.openxmlformats.org/markup-compatibility/2006">
              <mc:Choice xmlns:v="urn:schemas-microsoft-com:vml" Requires="v">
                <p:oleObj spid="_x0000_s12" name="公式" r:id="rId7" imgW="749300" imgH="228600" progId="">
                  <p:embed/>
                </p:oleObj>
              </mc:Choice>
              <mc:Fallback>
                <p:oleObj name="公式" r:id="rId7" imgW="749300" imgH="228600" progId="">
                  <p:embed/>
                  <p:pic>
                    <p:nvPicPr>
                      <p:cNvPr id="0" name="Object 3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8163" y="4821241"/>
                        <a:ext cx="1662113" cy="438150"/>
                      </a:xfrm>
                      <a:prstGeom prst="rect">
                        <a:avLst/>
                      </a:prstGeom>
                      <a:noFill/>
                      <a:ln>
                        <a:noFill/>
                      </a:ln>
                    </p:spPr>
                  </p:pic>
                </p:oleObj>
              </mc:Fallback>
            </mc:AlternateContent>
          </a:graphicData>
        </a:graphic>
      </p:graphicFrame>
      <p:graphicFrame>
        <p:nvGraphicFramePr>
          <p:cNvPr id="13" name="Object 33"/>
          <p:cNvGraphicFramePr>
            <a:graphicFrameLocks noChangeAspect="1"/>
          </p:cNvGraphicFramePr>
          <p:nvPr/>
        </p:nvGraphicFramePr>
        <p:xfrm>
          <a:off x="5440363" y="3441700"/>
          <a:ext cx="1209675" cy="457200"/>
        </p:xfrm>
        <a:graphic>
          <a:graphicData uri="http://schemas.openxmlformats.org/presentationml/2006/ole">
            <mc:AlternateContent xmlns:mc="http://schemas.openxmlformats.org/markup-compatibility/2006">
              <mc:Choice xmlns:v="urn:schemas-microsoft-com:vml" Requires="v">
                <p:oleObj spid="_x0000_s14" name="公式" r:id="rId9" imgW="596900" imgH="228600" progId="">
                  <p:embed/>
                </p:oleObj>
              </mc:Choice>
              <mc:Fallback>
                <p:oleObj name="公式" r:id="rId9" imgW="596900" imgH="228600" progId="">
                  <p:embed/>
                  <p:pic>
                    <p:nvPicPr>
                      <p:cNvPr id="0" name="Object 3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440363" y="3441700"/>
                        <a:ext cx="12096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5" name="Object 34"/>
          <p:cNvGraphicFramePr>
            <a:graphicFrameLocks noChangeAspect="1"/>
          </p:cNvGraphicFramePr>
          <p:nvPr/>
        </p:nvGraphicFramePr>
        <p:xfrm>
          <a:off x="5401541" y="3925853"/>
          <a:ext cx="1276350" cy="476250"/>
        </p:xfrm>
        <a:graphic>
          <a:graphicData uri="http://schemas.openxmlformats.org/presentationml/2006/ole">
            <mc:AlternateContent xmlns:mc="http://schemas.openxmlformats.org/markup-compatibility/2006">
              <mc:Choice xmlns:v="urn:schemas-microsoft-com:vml" Requires="v">
                <p:oleObj spid="_x0000_s16" name="公式" r:id="rId11" imgW="596900" imgH="228600" progId="">
                  <p:embed/>
                </p:oleObj>
              </mc:Choice>
              <mc:Fallback>
                <p:oleObj name="公式" r:id="rId11" imgW="596900" imgH="228600" progId="">
                  <p:embed/>
                  <p:pic>
                    <p:nvPicPr>
                      <p:cNvPr id="0" name="Object 3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401541" y="3925853"/>
                        <a:ext cx="127635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7" name="Object 35"/>
          <p:cNvGraphicFramePr>
            <a:graphicFrameLocks noChangeAspect="1"/>
          </p:cNvGraphicFramePr>
          <p:nvPr/>
        </p:nvGraphicFramePr>
        <p:xfrm>
          <a:off x="5439641" y="4352890"/>
          <a:ext cx="1068388" cy="457200"/>
        </p:xfrm>
        <a:graphic>
          <a:graphicData uri="http://schemas.openxmlformats.org/presentationml/2006/ole">
            <mc:AlternateContent xmlns:mc="http://schemas.openxmlformats.org/markup-compatibility/2006">
              <mc:Choice xmlns:v="urn:schemas-microsoft-com:vml" Requires="v">
                <p:oleObj spid="_x0000_s18" name="公式" r:id="rId13" imgW="520700" imgH="228600" progId="">
                  <p:embed/>
                </p:oleObj>
              </mc:Choice>
              <mc:Fallback>
                <p:oleObj name="公式" r:id="rId13" imgW="520700" imgH="228600" progId="">
                  <p:embed/>
                  <p:pic>
                    <p:nvPicPr>
                      <p:cNvPr id="0" name="Object 35"/>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439641" y="4352890"/>
                        <a:ext cx="10683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9" name="Object 36"/>
          <p:cNvGraphicFramePr>
            <a:graphicFrameLocks noChangeAspect="1"/>
          </p:cNvGraphicFramePr>
          <p:nvPr/>
        </p:nvGraphicFramePr>
        <p:xfrm>
          <a:off x="5424560" y="4770946"/>
          <a:ext cx="1098550" cy="482600"/>
        </p:xfrm>
        <a:graphic>
          <a:graphicData uri="http://schemas.openxmlformats.org/presentationml/2006/ole">
            <mc:AlternateContent xmlns:mc="http://schemas.openxmlformats.org/markup-compatibility/2006">
              <mc:Choice xmlns:v="urn:schemas-microsoft-com:vml" Requires="v">
                <p:oleObj spid="_x0000_s20" name="公式" r:id="rId15" imgW="520700" imgH="228600" progId="">
                  <p:embed/>
                </p:oleObj>
              </mc:Choice>
              <mc:Fallback>
                <p:oleObj name="公式" r:id="rId15" imgW="520700" imgH="228600" progId="">
                  <p:embed/>
                  <p:pic>
                    <p:nvPicPr>
                      <p:cNvPr id="0" name="Object 36"/>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424560" y="4770946"/>
                        <a:ext cx="1098550"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1AAC388E-FA9E-4A2C-95EA-1F6B3A07935A}" type="slidenum">
              <a:rPr lang="zh-CN" altLang="en-US" smtClean="0"/>
            </a:fld>
            <a:endParaRPr lang="zh-CN" altLang="en-US" dirty="0"/>
          </a:p>
        </p:txBody>
      </p:sp>
      <p:pic>
        <p:nvPicPr>
          <p:cNvPr id="4" name="图片 18"/>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453881" y="3596593"/>
            <a:ext cx="8334171" cy="1503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文本框 5"/>
          <p:cNvSpPr txBox="1"/>
          <p:nvPr/>
        </p:nvSpPr>
        <p:spPr>
          <a:xfrm>
            <a:off x="549028" y="1172127"/>
            <a:ext cx="8143875" cy="1982081"/>
          </a:xfrm>
          <a:prstGeom prst="rect">
            <a:avLst/>
          </a:prstGeom>
          <a:noFill/>
        </p:spPr>
        <p:txBody>
          <a:bodyPr>
            <a:spAutoFit/>
          </a:bodyPr>
          <a:lstStyle/>
          <a:p>
            <a:pPr eaLnBrk="1" fontAlgn="auto" hangingPunct="1">
              <a:lnSpc>
                <a:spcPct val="150000"/>
              </a:lnSpc>
              <a:spcBef>
                <a:spcPts val="0"/>
              </a:spcBef>
              <a:spcAft>
                <a:spcPts val="0"/>
              </a:spcAft>
              <a:defRPr/>
            </a:pPr>
            <a:r>
              <a:rPr lang="zh-CN" altLang="en-US" sz="2100" dirty="0">
                <a:solidFill>
                  <a:srgbClr val="5B9BD5">
                    <a:lumMod val="75000"/>
                  </a:srgbClr>
                </a:solidFill>
                <a:latin typeface="等线" panose="02010600030101010101" pitchFamily="2" charset="-122"/>
                <a:ea typeface="等线" panose="02010600030101010101" pitchFamily="2" charset="-122"/>
              </a:rPr>
              <a:t>最终</a:t>
            </a:r>
            <a:r>
              <a:rPr kumimoji="0" lang="zh-CN" altLang="en-US" sz="2100" dirty="0">
                <a:solidFill>
                  <a:srgbClr val="5B9BD5">
                    <a:lumMod val="75000"/>
                  </a:srgbClr>
                </a:solidFill>
                <a:latin typeface="等线" panose="02010600030101010101" pitchFamily="2" charset="-122"/>
                <a:ea typeface="等线" panose="02010600030101010101" pitchFamily="2" charset="-122"/>
              </a:rPr>
              <a:t>结果的有效位数由合成不确定度决定</a:t>
            </a:r>
            <a:endParaRPr kumimoji="0" lang="en-US" altLang="zh-CN" sz="2100" dirty="0">
              <a:solidFill>
                <a:srgbClr val="5B9BD5">
                  <a:lumMod val="75000"/>
                </a:srgbClr>
              </a:solidFill>
              <a:latin typeface="等线" panose="02010600030101010101" pitchFamily="2" charset="-122"/>
              <a:ea typeface="等线" panose="02010600030101010101" pitchFamily="2" charset="-122"/>
            </a:endParaRPr>
          </a:p>
          <a:p>
            <a:pPr marL="342900" indent="-342900" eaLnBrk="1" fontAlgn="auto" hangingPunct="1">
              <a:lnSpc>
                <a:spcPct val="150000"/>
              </a:lnSpc>
              <a:spcBef>
                <a:spcPts val="0"/>
              </a:spcBef>
              <a:spcAft>
                <a:spcPts val="0"/>
              </a:spcAft>
              <a:buFont typeface="Arial" panose="020B0604020202020204" pitchFamily="34" charset="0"/>
              <a:buChar char="•"/>
              <a:defRPr/>
            </a:pPr>
            <a:r>
              <a:rPr kumimoji="0" lang="zh-CN" altLang="en-US" sz="2100" dirty="0">
                <a:solidFill>
                  <a:srgbClr val="5B9BD5">
                    <a:lumMod val="75000"/>
                  </a:srgbClr>
                </a:solidFill>
                <a:latin typeface="等线" panose="02010600030101010101" pitchFamily="2" charset="-122"/>
                <a:ea typeface="等线" panose="02010600030101010101" pitchFamily="2" charset="-122"/>
              </a:rPr>
              <a:t>先保留不确定度的位数</a:t>
            </a:r>
            <a:r>
              <a:rPr kumimoji="0" lang="zh-CN" altLang="en-US" sz="2100" b="0" dirty="0">
                <a:solidFill>
                  <a:srgbClr val="5B9BD5">
                    <a:lumMod val="75000"/>
                  </a:srgbClr>
                </a:solidFill>
                <a:latin typeface="等线" panose="02010600030101010101" pitchFamily="2" charset="-122"/>
                <a:ea typeface="等线" panose="02010600030101010101" pitchFamily="2" charset="-122"/>
              </a:rPr>
              <a:t>：</a:t>
            </a:r>
            <a:r>
              <a:rPr kumimoji="0" lang="en-US" altLang="zh-CN" sz="2100" b="0" dirty="0">
                <a:solidFill>
                  <a:srgbClr val="5B9BD5">
                    <a:lumMod val="75000"/>
                  </a:srgbClr>
                </a:solidFill>
                <a:latin typeface="等线" panose="02010600030101010101" pitchFamily="2" charset="-122"/>
                <a:ea typeface="等线" panose="02010600030101010101" pitchFamily="2" charset="-122"/>
              </a:rPr>
              <a:t>1</a:t>
            </a:r>
            <a:r>
              <a:rPr kumimoji="0" lang="zh-CN" altLang="en-US" sz="2100" b="0" dirty="0">
                <a:solidFill>
                  <a:srgbClr val="5B9BD5">
                    <a:lumMod val="75000"/>
                  </a:srgbClr>
                </a:solidFill>
                <a:latin typeface="等线" panose="02010600030101010101" pitchFamily="2" charset="-122"/>
                <a:ea typeface="等线" panose="02010600030101010101" pitchFamily="2" charset="-122"/>
              </a:rPr>
              <a:t>或</a:t>
            </a:r>
            <a:r>
              <a:rPr kumimoji="0" lang="en-US" altLang="zh-CN" sz="2100" b="0" dirty="0">
                <a:solidFill>
                  <a:srgbClr val="5B9BD5">
                    <a:lumMod val="75000"/>
                  </a:srgbClr>
                </a:solidFill>
                <a:latin typeface="等线" panose="02010600030101010101" pitchFamily="2" charset="-122"/>
                <a:ea typeface="等线" panose="02010600030101010101" pitchFamily="2" charset="-122"/>
              </a:rPr>
              <a:t>2</a:t>
            </a:r>
            <a:r>
              <a:rPr kumimoji="0" lang="zh-CN" altLang="en-US" sz="2100" b="0" dirty="0">
                <a:solidFill>
                  <a:srgbClr val="5B9BD5">
                    <a:lumMod val="75000"/>
                  </a:srgbClr>
                </a:solidFill>
                <a:latin typeface="等线" panose="02010600030101010101" pitchFamily="2" charset="-122"/>
                <a:ea typeface="等线" panose="02010600030101010101" pitchFamily="2" charset="-122"/>
              </a:rPr>
              <a:t>位有效数字、不为</a:t>
            </a:r>
            <a:r>
              <a:rPr kumimoji="0" lang="en-US" altLang="zh-CN" sz="2100" b="0" dirty="0">
                <a:solidFill>
                  <a:srgbClr val="5B9BD5">
                    <a:lumMod val="75000"/>
                  </a:srgbClr>
                </a:solidFill>
                <a:latin typeface="等线" panose="02010600030101010101" pitchFamily="2" charset="-122"/>
                <a:ea typeface="等线" panose="02010600030101010101" pitchFamily="2" charset="-122"/>
              </a:rPr>
              <a:t>0</a:t>
            </a:r>
            <a:r>
              <a:rPr kumimoji="0" lang="zh-CN" altLang="en-US" sz="2100" b="0" dirty="0">
                <a:solidFill>
                  <a:srgbClr val="5B9BD5">
                    <a:lumMod val="75000"/>
                  </a:srgbClr>
                </a:solidFill>
                <a:latin typeface="等线" panose="02010600030101010101" pitchFamily="2" charset="-122"/>
                <a:ea typeface="等线" panose="02010600030101010101" pitchFamily="2" charset="-122"/>
              </a:rPr>
              <a:t>就进位</a:t>
            </a:r>
            <a:endParaRPr kumimoji="0" lang="en-US" altLang="zh-CN" sz="2100" b="0" dirty="0">
              <a:solidFill>
                <a:srgbClr val="5B9BD5">
                  <a:lumMod val="75000"/>
                </a:srgbClr>
              </a:solidFill>
              <a:latin typeface="等线" panose="02010600030101010101" pitchFamily="2" charset="-122"/>
              <a:ea typeface="等线" panose="02010600030101010101" pitchFamily="2" charset="-122"/>
            </a:endParaRPr>
          </a:p>
          <a:p>
            <a:pPr marL="342900" indent="-342900" eaLnBrk="1" fontAlgn="auto" hangingPunct="1">
              <a:lnSpc>
                <a:spcPct val="150000"/>
              </a:lnSpc>
              <a:spcBef>
                <a:spcPts val="0"/>
              </a:spcBef>
              <a:spcAft>
                <a:spcPts val="0"/>
              </a:spcAft>
              <a:buFont typeface="Arial" panose="020B0604020202020204" pitchFamily="34" charset="0"/>
              <a:buChar char="•"/>
              <a:defRPr/>
            </a:pPr>
            <a:r>
              <a:rPr kumimoji="0" lang="zh-CN" altLang="en-US" sz="2100" dirty="0">
                <a:solidFill>
                  <a:schemeClr val="accent1"/>
                </a:solidFill>
                <a:latin typeface="等线" panose="02010600030101010101" pitchFamily="2" charset="-122"/>
                <a:ea typeface="等线" panose="02010600030101010101" pitchFamily="2" charset="-122"/>
              </a:rPr>
              <a:t>再保留均值的位数：</a:t>
            </a:r>
            <a:r>
              <a:rPr kumimoji="0" lang="zh-CN" altLang="en-US" sz="2100" b="0" dirty="0">
                <a:solidFill>
                  <a:srgbClr val="FF0000"/>
                </a:solidFill>
                <a:latin typeface="等线" panose="02010600030101010101" pitchFamily="2" charset="-122"/>
                <a:ea typeface="等线" panose="02010600030101010101" pitchFamily="2" charset="-122"/>
              </a:rPr>
              <a:t>均值最后一位与不确定度对齐</a:t>
            </a:r>
            <a:r>
              <a:rPr kumimoji="0" lang="en-US" altLang="zh-CN" sz="2100" b="0" dirty="0">
                <a:solidFill>
                  <a:srgbClr val="FF0000"/>
                </a:solidFill>
                <a:latin typeface="等线" panose="02010600030101010101" pitchFamily="2" charset="-122"/>
                <a:ea typeface="等线" panose="02010600030101010101" pitchFamily="2" charset="-122"/>
              </a:rPr>
              <a:t>(</a:t>
            </a:r>
            <a:r>
              <a:rPr kumimoji="0" lang="zh-CN" altLang="en-US" sz="2100" b="0" dirty="0">
                <a:solidFill>
                  <a:srgbClr val="FF0000"/>
                </a:solidFill>
                <a:latin typeface="等线" panose="02010600030101010101" pitchFamily="2" charset="-122"/>
                <a:ea typeface="等线" panose="02010600030101010101" pitchFamily="2" charset="-122"/>
              </a:rPr>
              <a:t>量级</a:t>
            </a:r>
            <a:r>
              <a:rPr kumimoji="0" lang="en-US" altLang="zh-CN" sz="2100" b="0" dirty="0">
                <a:solidFill>
                  <a:srgbClr val="FF0000"/>
                </a:solidFill>
                <a:latin typeface="等线" panose="02010600030101010101" pitchFamily="2" charset="-122"/>
                <a:ea typeface="等线" panose="02010600030101010101" pitchFamily="2" charset="-122"/>
              </a:rPr>
              <a:t>)</a:t>
            </a:r>
            <a:endParaRPr kumimoji="0" lang="en-US" altLang="zh-CN" sz="2100" b="0" dirty="0">
              <a:solidFill>
                <a:srgbClr val="FF0000"/>
              </a:solidFill>
              <a:latin typeface="等线" panose="02010600030101010101" pitchFamily="2" charset="-122"/>
              <a:ea typeface="等线" panose="02010600030101010101" pitchFamily="2" charset="-122"/>
            </a:endParaRPr>
          </a:p>
          <a:p>
            <a:pPr marL="342900" indent="-342900" eaLnBrk="1" fontAlgn="auto" hangingPunct="1">
              <a:lnSpc>
                <a:spcPct val="150000"/>
              </a:lnSpc>
              <a:spcBef>
                <a:spcPts val="0"/>
              </a:spcBef>
              <a:spcAft>
                <a:spcPts val="0"/>
              </a:spcAft>
              <a:buFont typeface="Arial" panose="020B0604020202020204" pitchFamily="34" charset="0"/>
              <a:buChar char="•"/>
              <a:defRPr/>
            </a:pPr>
            <a:r>
              <a:rPr kumimoji="0" lang="zh-CN" altLang="en-US" sz="2100" b="0" dirty="0">
                <a:solidFill>
                  <a:srgbClr val="5B9BD5">
                    <a:lumMod val="75000"/>
                  </a:srgbClr>
                </a:solidFill>
                <a:latin typeface="等线" panose="02010600030101010101" pitchFamily="2" charset="-122"/>
                <a:ea typeface="等线" panose="02010600030101010101" pitchFamily="2" charset="-122"/>
              </a:rPr>
              <a:t>结果较大或太小时，注意</a:t>
            </a:r>
            <a:r>
              <a:rPr kumimoji="0" lang="zh-CN" altLang="en-US" sz="2100" dirty="0">
                <a:solidFill>
                  <a:srgbClr val="5B9BD5">
                    <a:lumMod val="75000"/>
                  </a:srgbClr>
                </a:solidFill>
                <a:latin typeface="等线" panose="02010600030101010101" pitchFamily="2" charset="-122"/>
                <a:ea typeface="等线" panose="02010600030101010101" pitchFamily="2" charset="-122"/>
              </a:rPr>
              <a:t>科学计数法和单位换算</a:t>
            </a:r>
            <a:endParaRPr kumimoji="0" lang="zh-CN" altLang="en-US" sz="2100" b="0" dirty="0">
              <a:solidFill>
                <a:srgbClr val="5B9BD5">
                  <a:lumMod val="75000"/>
                </a:srgbClr>
              </a:solidFill>
              <a:latin typeface="等线" panose="02010600030101010101" pitchFamily="2" charset="-122"/>
              <a:ea typeface="等线" panose="02010600030101010101" pitchFamily="2" charset="-122"/>
            </a:endParaRPr>
          </a:p>
        </p:txBody>
      </p:sp>
      <p:sp>
        <p:nvSpPr>
          <p:cNvPr id="7" name="标题 1"/>
          <p:cNvSpPr txBox="1"/>
          <p:nvPr/>
        </p:nvSpPr>
        <p:spPr>
          <a:xfrm>
            <a:off x="593220" y="166977"/>
            <a:ext cx="6492875" cy="601662"/>
          </a:xfrm>
          <a:prstGeom prst="rect">
            <a:avLst/>
          </a:prstGeom>
        </p:spPr>
        <p:txBody>
          <a:bodyPr vert="horz" lIns="0" tIns="45720" rIns="0" bIns="45720" rtlCol="0" anchor="ctr">
            <a:normAutofit/>
          </a:bodyPr>
          <a:lstStyle>
            <a:lvl1pPr algn="l" defTabSz="914400" rtl="0" eaLnBrk="1" latinLnBrk="0" hangingPunct="1">
              <a:lnSpc>
                <a:spcPct val="90000"/>
              </a:lnSpc>
              <a:spcBef>
                <a:spcPct val="0"/>
              </a:spcBef>
              <a:buNone/>
              <a:defRPr sz="2100" b="1" kern="1200">
                <a:solidFill>
                  <a:schemeClr val="tx1"/>
                </a:solidFill>
                <a:latin typeface="方正粗雅宋简体" panose="02000000000000000000" pitchFamily="2" charset="-122"/>
                <a:ea typeface="方正粗雅宋简体" panose="02000000000000000000" pitchFamily="2" charset="-122"/>
                <a:cs typeface="+mj-cs"/>
              </a:defRPr>
            </a:lvl1pPr>
          </a:lstStyle>
          <a:p>
            <a:r>
              <a:rPr lang="zh-CN" altLang="en-US" sz="2800" dirty="0"/>
              <a:t>不确定度的有效位数</a:t>
            </a:r>
            <a:endParaRPr lang="zh-CN" altLang="en-US" sz="2400" dirty="0"/>
          </a:p>
        </p:txBody>
      </p:sp>
      <mc:AlternateContent xmlns:mc="http://schemas.openxmlformats.org/markup-compatibility/2006">
        <mc:Choice xmlns:a14="http://schemas.microsoft.com/office/drawing/2010/main" Requires="a14">
          <p:sp>
            <p:nvSpPr>
              <p:cNvPr id="2" name="文本框 1"/>
              <p:cNvSpPr txBox="1"/>
              <p:nvPr/>
            </p:nvSpPr>
            <p:spPr>
              <a:xfrm>
                <a:off x="5958349" y="3694089"/>
                <a:ext cx="2585884" cy="314766"/>
              </a:xfrm>
              <a:prstGeom prst="rect">
                <a:avLst/>
              </a:prstGeom>
              <a:solidFill>
                <a:schemeClr val="bg1"/>
              </a:solid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r>
                        <a:rPr lang="en-US" altLang="zh-CN" sz="2000" b="1" i="1" smtClean="0">
                          <a:latin typeface="Cambria Math" panose="02040503050406030204" pitchFamily="18" charset="0"/>
                        </a:rPr>
                        <m:t>𝑺</m:t>
                      </m:r>
                      <m:r>
                        <a:rPr lang="en-US" altLang="zh-CN" sz="2000" b="1" i="1" smtClean="0">
                          <a:latin typeface="Cambria Math" panose="02040503050406030204" pitchFamily="18" charset="0"/>
                        </a:rPr>
                        <m:t>=</m:t>
                      </m:r>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𝟐</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𝟑𝟔</m:t>
                          </m:r>
                          <m:r>
                            <a:rPr lang="en-US" altLang="zh-CN" sz="2000" b="1" i="1" smtClean="0">
                              <a:latin typeface="Cambria Math" panose="02040503050406030204" pitchFamily="18" charset="0"/>
                              <a:ea typeface="Cambria Math" panose="02040503050406030204" pitchFamily="18" charset="0"/>
                            </a:rPr>
                            <m:t>±</m:t>
                          </m:r>
                          <m:r>
                            <a:rPr lang="en-US" altLang="zh-CN" sz="2000" b="1" i="1" smtClean="0">
                              <a:latin typeface="Cambria Math" panose="02040503050406030204" pitchFamily="18" charset="0"/>
                              <a:ea typeface="Cambria Math" panose="02040503050406030204" pitchFamily="18" charset="0"/>
                            </a:rPr>
                            <m:t>𝟎</m:t>
                          </m:r>
                          <m:r>
                            <a:rPr lang="en-US" altLang="zh-CN" sz="2000" b="1" i="1" smtClean="0">
                              <a:latin typeface="Cambria Math" panose="02040503050406030204" pitchFamily="18" charset="0"/>
                              <a:ea typeface="Cambria Math" panose="02040503050406030204" pitchFamily="18" charset="0"/>
                            </a:rPr>
                            <m:t>.</m:t>
                          </m:r>
                          <m:r>
                            <a:rPr lang="en-US" altLang="zh-CN" sz="2000" b="1" i="1" smtClean="0">
                              <a:latin typeface="Cambria Math" panose="02040503050406030204" pitchFamily="18" charset="0"/>
                              <a:ea typeface="Cambria Math" panose="02040503050406030204" pitchFamily="18" charset="0"/>
                            </a:rPr>
                            <m:t>𝟎𝟒</m:t>
                          </m:r>
                        </m:e>
                      </m:d>
                      <m:sSup>
                        <m:sSupPr>
                          <m:ctrlPr>
                            <a:rPr lang="en-US" altLang="zh-CN" sz="2000" b="1" i="1" smtClean="0">
                              <a:latin typeface="Cambria Math" panose="02040503050406030204" pitchFamily="18" charset="0"/>
                            </a:rPr>
                          </m:ctrlPr>
                        </m:sSupPr>
                        <m:e>
                          <m:r>
                            <a:rPr lang="en-US" altLang="zh-CN" sz="2000" b="1" i="0">
                              <a:latin typeface="Cambria Math" panose="02040503050406030204" pitchFamily="18" charset="0"/>
                            </a:rPr>
                            <m:t>𝐜𝐦</m:t>
                          </m:r>
                        </m:e>
                        <m:sup>
                          <m:r>
                            <a:rPr lang="en-US" altLang="zh-CN" sz="2000" b="1" i="0" smtClean="0">
                              <a:latin typeface="Cambria Math" panose="02040503050406030204" pitchFamily="18" charset="0"/>
                            </a:rPr>
                            <m:t>𝟐</m:t>
                          </m:r>
                        </m:sup>
                      </m:sSup>
                    </m:oMath>
                  </m:oMathPara>
                </a14:m>
                <a:endParaRPr lang="zh-CN" altLang="en-US" sz="2000" b="1" dirty="0"/>
              </a:p>
            </p:txBody>
          </p:sp>
        </mc:Choice>
        <mc:Fallback>
          <p:sp>
            <p:nvSpPr>
              <p:cNvPr id="2" name="文本框 1"/>
              <p:cNvSpPr txBox="1">
                <a:spLocks noRot="1" noChangeAspect="1" noMove="1" noResize="1" noEditPoints="1" noAdjustHandles="1" noChangeArrowheads="1" noChangeShapeType="1" noTextEdit="1"/>
              </p:cNvSpPr>
              <p:nvPr/>
            </p:nvSpPr>
            <p:spPr>
              <a:xfrm>
                <a:off x="5958349" y="3694089"/>
                <a:ext cx="2585884" cy="314766"/>
              </a:xfrm>
              <a:prstGeom prst="rect">
                <a:avLst/>
              </a:prstGeom>
              <a:blipFill rotWithShape="1">
                <a:blip r:embed="rId2"/>
                <a:stretch>
                  <a:fillRect l="-6" t="-93" r="12" b="32"/>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8" name="文本框 7"/>
              <p:cNvSpPr txBox="1"/>
              <p:nvPr/>
            </p:nvSpPr>
            <p:spPr>
              <a:xfrm>
                <a:off x="5801186" y="4548736"/>
                <a:ext cx="3185651" cy="314766"/>
              </a:xfrm>
              <a:prstGeom prst="rect">
                <a:avLst/>
              </a:prstGeom>
              <a:solidFill>
                <a:schemeClr val="bg1"/>
              </a:solid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r>
                        <a:rPr lang="en-US" altLang="zh-CN" sz="2000" b="1" i="1" smtClean="0">
                          <a:latin typeface="Cambria Math" panose="02040503050406030204" pitchFamily="18" charset="0"/>
                        </a:rPr>
                        <m:t>𝑺</m:t>
                      </m:r>
                      <m:r>
                        <a:rPr lang="en-US" altLang="zh-CN" sz="2000" b="1" i="1" smtClean="0">
                          <a:latin typeface="Cambria Math" panose="02040503050406030204" pitchFamily="18" charset="0"/>
                        </a:rPr>
                        <m:t>=</m:t>
                      </m:r>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𝟐</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𝟑𝟓𝟑</m:t>
                          </m:r>
                          <m:r>
                            <a:rPr lang="en-US" altLang="zh-CN" sz="2000" b="1" i="1" smtClean="0">
                              <a:latin typeface="Cambria Math" panose="02040503050406030204" pitchFamily="18" charset="0"/>
                              <a:ea typeface="Cambria Math" panose="02040503050406030204" pitchFamily="18" charset="0"/>
                            </a:rPr>
                            <m:t>±</m:t>
                          </m:r>
                          <m:r>
                            <a:rPr lang="en-US" altLang="zh-CN" sz="2000" b="1" i="1" smtClean="0">
                              <a:latin typeface="Cambria Math" panose="02040503050406030204" pitchFamily="18" charset="0"/>
                              <a:ea typeface="Cambria Math" panose="02040503050406030204" pitchFamily="18" charset="0"/>
                            </a:rPr>
                            <m:t>𝟎</m:t>
                          </m:r>
                          <m:r>
                            <a:rPr lang="en-US" altLang="zh-CN" sz="2000" b="1" i="1" smtClean="0">
                              <a:latin typeface="Cambria Math" panose="02040503050406030204" pitchFamily="18" charset="0"/>
                              <a:ea typeface="Cambria Math" panose="02040503050406030204" pitchFamily="18" charset="0"/>
                            </a:rPr>
                            <m:t>.</m:t>
                          </m:r>
                          <m:r>
                            <a:rPr lang="en-US" altLang="zh-CN" sz="2000" b="1" i="1" smtClean="0">
                              <a:latin typeface="Cambria Math" panose="02040503050406030204" pitchFamily="18" charset="0"/>
                              <a:ea typeface="Cambria Math" panose="02040503050406030204" pitchFamily="18" charset="0"/>
                            </a:rPr>
                            <m:t>𝟎𝟐𝟐</m:t>
                          </m:r>
                        </m:e>
                      </m:d>
                      <m:sSup>
                        <m:sSupPr>
                          <m:ctrlPr>
                            <a:rPr lang="en-US" altLang="zh-CN" sz="2000" b="1" i="1" smtClean="0">
                              <a:latin typeface="Cambria Math" panose="02040503050406030204" pitchFamily="18" charset="0"/>
                            </a:rPr>
                          </m:ctrlPr>
                        </m:sSupPr>
                        <m:e>
                          <m:r>
                            <a:rPr lang="en-US" altLang="zh-CN" sz="2000" b="1" i="0">
                              <a:latin typeface="Cambria Math" panose="02040503050406030204" pitchFamily="18" charset="0"/>
                            </a:rPr>
                            <m:t>𝐜𝐦</m:t>
                          </m:r>
                        </m:e>
                        <m:sup>
                          <m:r>
                            <a:rPr lang="en-US" altLang="zh-CN" sz="2000" b="1" i="0" smtClean="0">
                              <a:latin typeface="Cambria Math" panose="02040503050406030204" pitchFamily="18" charset="0"/>
                            </a:rPr>
                            <m:t>𝟐</m:t>
                          </m:r>
                        </m:sup>
                      </m:sSup>
                    </m:oMath>
                  </m:oMathPara>
                </a14:m>
                <a:endParaRPr lang="zh-CN" altLang="en-US" sz="2000" b="1" dirty="0"/>
              </a:p>
            </p:txBody>
          </p:sp>
        </mc:Choice>
        <mc:Fallback>
          <p:sp>
            <p:nvSpPr>
              <p:cNvPr id="8" name="文本框 7"/>
              <p:cNvSpPr txBox="1">
                <a:spLocks noRot="1" noChangeAspect="1" noMove="1" noResize="1" noEditPoints="1" noAdjustHandles="1" noChangeArrowheads="1" noChangeShapeType="1" noTextEdit="1"/>
              </p:cNvSpPr>
              <p:nvPr/>
            </p:nvSpPr>
            <p:spPr>
              <a:xfrm>
                <a:off x="5801186" y="4548736"/>
                <a:ext cx="3185651" cy="314766"/>
              </a:xfrm>
              <a:prstGeom prst="rect">
                <a:avLst/>
              </a:prstGeom>
              <a:blipFill rotWithShape="1">
                <a:blip r:embed="rId3"/>
                <a:stretch>
                  <a:fillRect l="-14" t="-73" r="10" b="12"/>
                </a:stretch>
              </a:blipFill>
            </p:spPr>
            <p:txBody>
              <a:bodyPr/>
              <a:lstStyle/>
              <a:p>
                <a:r>
                  <a:rPr lang="zh-CN" altLang="en-US">
                    <a:noFill/>
                  </a:rPr>
                  <a:t> </a:t>
                </a:r>
              </a:p>
            </p:txBody>
          </p:sp>
        </mc:Fallback>
      </mc:AlternateContent>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本框 17"/>
          <p:cNvSpPr txBox="1"/>
          <p:nvPr/>
        </p:nvSpPr>
        <p:spPr>
          <a:xfrm>
            <a:off x="-96805" y="765387"/>
            <a:ext cx="8980966" cy="3692806"/>
          </a:xfrm>
          <a:prstGeom prst="rect">
            <a:avLst/>
          </a:prstGeom>
          <a:noFill/>
        </p:spPr>
        <p:txBody>
          <a:bodyPr wrap="square">
            <a:spAutoFit/>
          </a:bodyPr>
          <a:lstStyle/>
          <a:p>
            <a:pPr lvl="1" eaLnBrk="1" hangingPunct="1">
              <a:lnSpc>
                <a:spcPct val="150000"/>
              </a:lnSpc>
              <a:spcBef>
                <a:spcPct val="0"/>
              </a:spcBef>
              <a:buFontTx/>
              <a:buNone/>
            </a:pPr>
            <a:r>
              <a:rPr lang="zh-CN" altLang="en-US" sz="2000" b="0" dirty="0">
                <a:solidFill>
                  <a:srgbClr val="000000"/>
                </a:solidFill>
                <a:latin typeface="楷体_GB2312" pitchFamily="49" charset="-122"/>
                <a:ea typeface="楷体_GB2312" pitchFamily="49" charset="-122"/>
              </a:rPr>
              <a:t>例：用螺旋测微计测某一钢丝的直径，6次测量值</a:t>
            </a:r>
            <a:r>
              <a:rPr lang="en-US" altLang="zh-CN" sz="2000" b="0" i="1" dirty="0" err="1">
                <a:solidFill>
                  <a:srgbClr val="000000"/>
                </a:solidFill>
                <a:latin typeface="楷体_GB2312" pitchFamily="49" charset="-122"/>
                <a:ea typeface="楷体_GB2312" pitchFamily="49" charset="-122"/>
              </a:rPr>
              <a:t>y</a:t>
            </a:r>
            <a:r>
              <a:rPr lang="en-US" altLang="zh-CN" sz="2000" b="0" i="1" baseline="-25000" dirty="0" err="1">
                <a:solidFill>
                  <a:srgbClr val="000000"/>
                </a:solidFill>
                <a:latin typeface="楷体_GB2312" pitchFamily="49" charset="-122"/>
                <a:ea typeface="楷体_GB2312" pitchFamily="49" charset="-122"/>
              </a:rPr>
              <a:t>i</a:t>
            </a:r>
            <a:r>
              <a:rPr lang="zh-CN" altLang="en-US" sz="2000" b="0" dirty="0">
                <a:solidFill>
                  <a:srgbClr val="000000"/>
                </a:solidFill>
                <a:latin typeface="楷体_GB2312" pitchFamily="49" charset="-122"/>
                <a:ea typeface="楷体_GB2312" pitchFamily="49" charset="-122"/>
              </a:rPr>
              <a:t>分别为：0.249,0.250, 0.247, 0.251, 0.253, 0.250; 同时读得</a:t>
            </a:r>
            <a:r>
              <a:rPr lang="zh-CN" altLang="en-US" sz="2000" b="0" u="sng" dirty="0">
                <a:solidFill>
                  <a:srgbClr val="000000"/>
                </a:solidFill>
                <a:latin typeface="楷体_GB2312" pitchFamily="49" charset="-122"/>
                <a:ea typeface="楷体_GB2312" pitchFamily="49" charset="-122"/>
              </a:rPr>
              <a:t>螺旋测微计的零位</a:t>
            </a:r>
            <a:r>
              <a:rPr lang="en-US" altLang="zh-CN" sz="2000" b="0" i="1" u="sng" dirty="0">
                <a:solidFill>
                  <a:srgbClr val="000000"/>
                </a:solidFill>
                <a:latin typeface="楷体_GB2312" pitchFamily="49" charset="-122"/>
                <a:ea typeface="楷体_GB2312" pitchFamily="49" charset="-122"/>
              </a:rPr>
              <a:t>x</a:t>
            </a:r>
            <a:r>
              <a:rPr lang="en-US" altLang="zh-CN" sz="2000" b="0" u="sng" baseline="-25000" dirty="0">
                <a:solidFill>
                  <a:srgbClr val="000000"/>
                </a:solidFill>
                <a:latin typeface="楷体_GB2312" pitchFamily="49" charset="-122"/>
                <a:ea typeface="楷体_GB2312" pitchFamily="49" charset="-122"/>
              </a:rPr>
              <a:t>0</a:t>
            </a:r>
            <a:r>
              <a:rPr lang="zh-CN" altLang="en-US" sz="2000" b="0" u="sng" dirty="0">
                <a:solidFill>
                  <a:srgbClr val="000000"/>
                </a:solidFill>
                <a:latin typeface="楷体_GB2312" pitchFamily="49" charset="-122"/>
                <a:ea typeface="楷体_GB2312" pitchFamily="49" charset="-122"/>
              </a:rPr>
              <a:t>为：0.004</a:t>
            </a:r>
            <a:r>
              <a:rPr lang="zh-CN" altLang="en-US" sz="2000" b="0" dirty="0">
                <a:solidFill>
                  <a:srgbClr val="000000"/>
                </a:solidFill>
                <a:latin typeface="楷体_GB2312" pitchFamily="49" charset="-122"/>
                <a:ea typeface="楷体_GB2312" pitchFamily="49" charset="-122"/>
              </a:rPr>
              <a:t>, 单位</a:t>
            </a:r>
            <a:r>
              <a:rPr lang="en-US" altLang="zh-CN" sz="2000" b="0" dirty="0">
                <a:solidFill>
                  <a:srgbClr val="000000"/>
                </a:solidFill>
                <a:latin typeface="楷体_GB2312" pitchFamily="49" charset="-122"/>
                <a:ea typeface="楷体_GB2312" pitchFamily="49" charset="-122"/>
              </a:rPr>
              <a:t>mm，</a:t>
            </a:r>
            <a:r>
              <a:rPr lang="zh-CN" altLang="en-US" sz="2000" b="0" dirty="0">
                <a:solidFill>
                  <a:srgbClr val="000000"/>
                </a:solidFill>
                <a:latin typeface="楷体_GB2312" pitchFamily="49" charset="-122"/>
                <a:ea typeface="楷体_GB2312" pitchFamily="49" charset="-122"/>
              </a:rPr>
              <a:t>已知螺旋测微计的仪器误差为</a:t>
            </a:r>
            <a:r>
              <a:rPr lang="en-US" altLang="zh-CN" sz="2000" b="0" dirty="0">
                <a:solidFill>
                  <a:srgbClr val="000000"/>
                </a:solidFill>
                <a:latin typeface="楷体_GB2312" pitchFamily="49" charset="-122"/>
                <a:ea typeface="楷体_GB2312" pitchFamily="49" charset="-122"/>
              </a:rPr>
              <a:t>Δ</a:t>
            </a:r>
            <a:r>
              <a:rPr lang="zh-CN" altLang="en-US" sz="2000" b="0" baseline="-25000" dirty="0">
                <a:solidFill>
                  <a:srgbClr val="000000"/>
                </a:solidFill>
                <a:latin typeface="楷体_GB2312" pitchFamily="49" charset="-122"/>
                <a:ea typeface="楷体_GB2312" pitchFamily="49" charset="-122"/>
              </a:rPr>
              <a:t>仪</a:t>
            </a:r>
            <a:r>
              <a:rPr lang="zh-CN" altLang="en-US" sz="2000" b="0" dirty="0">
                <a:solidFill>
                  <a:srgbClr val="000000"/>
                </a:solidFill>
                <a:latin typeface="楷体_GB2312" pitchFamily="49" charset="-122"/>
                <a:ea typeface="楷体_GB2312" pitchFamily="49" charset="-122"/>
              </a:rPr>
              <a:t>=0.004</a:t>
            </a:r>
            <a:r>
              <a:rPr lang="en-US" altLang="zh-CN" sz="2000" b="0" dirty="0">
                <a:solidFill>
                  <a:srgbClr val="000000"/>
                </a:solidFill>
                <a:latin typeface="楷体_GB2312" pitchFamily="49" charset="-122"/>
                <a:ea typeface="楷体_GB2312" pitchFamily="49" charset="-122"/>
              </a:rPr>
              <a:t>mm，</a:t>
            </a:r>
            <a:r>
              <a:rPr lang="zh-CN" altLang="en-US" sz="2000" b="0" dirty="0">
                <a:solidFill>
                  <a:srgbClr val="000000"/>
                </a:solidFill>
                <a:latin typeface="楷体_GB2312" pitchFamily="49" charset="-122"/>
                <a:ea typeface="楷体_GB2312" pitchFamily="49" charset="-122"/>
              </a:rPr>
              <a:t>请给出完整的测量结果。</a:t>
            </a:r>
            <a:endParaRPr lang="zh-CN" altLang="en-US" sz="2000" b="0" dirty="0">
              <a:solidFill>
                <a:srgbClr val="000000"/>
              </a:solidFill>
              <a:latin typeface="楷体_GB2312" pitchFamily="49" charset="-122"/>
              <a:ea typeface="楷体_GB2312" pitchFamily="49" charset="-122"/>
            </a:endParaRPr>
          </a:p>
          <a:p>
            <a:pPr lvl="1" eaLnBrk="1" hangingPunct="1">
              <a:lnSpc>
                <a:spcPct val="200000"/>
              </a:lnSpc>
              <a:spcBef>
                <a:spcPct val="0"/>
              </a:spcBef>
              <a:buFontTx/>
              <a:buNone/>
            </a:pPr>
            <a:r>
              <a:rPr lang="zh-CN" altLang="en-US" sz="2000" b="0" dirty="0">
                <a:solidFill>
                  <a:srgbClr val="000000"/>
                </a:solidFill>
                <a:latin typeface="楷体_GB2312" pitchFamily="49" charset="-122"/>
                <a:ea typeface="楷体_GB2312" pitchFamily="49" charset="-122"/>
              </a:rPr>
              <a:t>解：测得值的最佳估计值为</a:t>
            </a:r>
            <a:endParaRPr lang="zh-CN" altLang="en-US" sz="2000" b="0" dirty="0">
              <a:solidFill>
                <a:srgbClr val="000000"/>
              </a:solidFill>
              <a:latin typeface="楷体_GB2312" pitchFamily="49" charset="-122"/>
              <a:ea typeface="楷体_GB2312" pitchFamily="49" charset="-122"/>
            </a:endParaRPr>
          </a:p>
          <a:p>
            <a:pPr lvl="1" eaLnBrk="1" hangingPunct="1">
              <a:lnSpc>
                <a:spcPct val="200000"/>
              </a:lnSpc>
              <a:spcBef>
                <a:spcPct val="0"/>
              </a:spcBef>
              <a:buFontTx/>
              <a:buNone/>
            </a:pPr>
            <a:r>
              <a:rPr lang="zh-CN" altLang="en-US" sz="2000" b="0" dirty="0">
                <a:solidFill>
                  <a:srgbClr val="000000"/>
                </a:solidFill>
                <a:latin typeface="楷体_GB2312" pitchFamily="49" charset="-122"/>
                <a:ea typeface="楷体_GB2312" pitchFamily="49" charset="-122"/>
              </a:rPr>
              <a:t>测量列的标准偏差   </a:t>
            </a:r>
            <a:endParaRPr lang="zh-CN" altLang="en-US" sz="2000" b="0" dirty="0">
              <a:solidFill>
                <a:srgbClr val="000000"/>
              </a:solidFill>
              <a:latin typeface="楷体_GB2312" pitchFamily="49" charset="-122"/>
              <a:ea typeface="楷体_GB2312" pitchFamily="49" charset="-122"/>
            </a:endParaRPr>
          </a:p>
          <a:p>
            <a:pPr lvl="1" eaLnBrk="1" hangingPunct="1">
              <a:lnSpc>
                <a:spcPct val="200000"/>
              </a:lnSpc>
              <a:spcBef>
                <a:spcPct val="0"/>
              </a:spcBef>
              <a:buFontTx/>
              <a:buNone/>
            </a:pPr>
            <a:r>
              <a:rPr lang="zh-CN" altLang="en-US" sz="2000" b="0" dirty="0">
                <a:solidFill>
                  <a:srgbClr val="000000"/>
                </a:solidFill>
                <a:latin typeface="楷体_GB2312" pitchFamily="49" charset="-122"/>
                <a:ea typeface="楷体_GB2312" pitchFamily="49" charset="-122"/>
              </a:rPr>
              <a:t>测量次数</a:t>
            </a:r>
            <a:r>
              <a:rPr lang="en-US" altLang="zh-CN" sz="2000" b="0" i="1" dirty="0">
                <a:solidFill>
                  <a:srgbClr val="000000"/>
                </a:solidFill>
                <a:latin typeface="楷体_GB2312" pitchFamily="49" charset="-122"/>
                <a:ea typeface="楷体_GB2312" pitchFamily="49" charset="-122"/>
              </a:rPr>
              <a:t>n</a:t>
            </a:r>
            <a:r>
              <a:rPr lang="en-US" altLang="zh-CN" sz="2000" b="0" dirty="0">
                <a:solidFill>
                  <a:srgbClr val="000000"/>
                </a:solidFill>
                <a:latin typeface="楷体_GB2312" pitchFamily="49" charset="-122"/>
                <a:ea typeface="楷体_GB2312" pitchFamily="49" charset="-122"/>
              </a:rPr>
              <a:t>=6，</a:t>
            </a:r>
            <a:r>
              <a:rPr lang="zh-CN" altLang="en-US" sz="2000" b="0" dirty="0">
                <a:solidFill>
                  <a:srgbClr val="000000"/>
                </a:solidFill>
                <a:latin typeface="楷体_GB2312" pitchFamily="49" charset="-122"/>
                <a:ea typeface="楷体_GB2312" pitchFamily="49" charset="-122"/>
              </a:rPr>
              <a:t>可近似有</a:t>
            </a:r>
            <a:endParaRPr lang="zh-CN" altLang="en-US" sz="2000" b="0" dirty="0">
              <a:solidFill>
                <a:srgbClr val="000000"/>
              </a:solidFill>
              <a:latin typeface="楷体_GB2312" pitchFamily="49" charset="-122"/>
              <a:ea typeface="楷体_GB2312" pitchFamily="49" charset="-122"/>
            </a:endParaRPr>
          </a:p>
        </p:txBody>
      </p:sp>
      <p:sp>
        <p:nvSpPr>
          <p:cNvPr id="158723" name="Text Box 1026"/>
          <p:cNvSpPr txBox="1">
            <a:spLocks noChangeArrowheads="1"/>
          </p:cNvSpPr>
          <p:nvPr/>
        </p:nvSpPr>
        <p:spPr bwMode="auto">
          <a:xfrm>
            <a:off x="899181" y="165738"/>
            <a:ext cx="4698722" cy="584775"/>
          </a:xfrm>
          <a:prstGeom prst="rect">
            <a:avLst/>
          </a:prstGeom>
          <a:noFill/>
        </p:spPr>
        <p:txBody>
          <a:bodyPr wrap="square">
            <a:spAutoFit/>
          </a:bodyPr>
          <a:lstStyle>
            <a:defPPr>
              <a:defRPr lang="en-US"/>
            </a:defPPr>
            <a:lvl1pPr>
              <a:spcBef>
                <a:spcPct val="50000"/>
              </a:spcBef>
              <a:defRPr sz="3200">
                <a:solidFill>
                  <a:schemeClr val="accent1">
                    <a:lumMod val="75000"/>
                  </a:schemeClr>
                </a:solidFill>
                <a:latin typeface="Times New Roman" panose="02020603050405020304" charset="0"/>
                <a:ea typeface="楷体_GB2312" pitchFamily="49" charset="-122"/>
              </a:defRPr>
            </a:lvl1pPr>
          </a:lstStyle>
          <a:p>
            <a:r>
              <a:rPr lang="zh-CN" altLang="en-US" dirty="0"/>
              <a:t>直接测量量</a:t>
            </a:r>
            <a:r>
              <a:rPr lang="zh-CN" altLang="zh-CN" dirty="0"/>
              <a:t>不确定度</a:t>
            </a:r>
            <a:r>
              <a:rPr lang="zh-CN" altLang="en-US" dirty="0"/>
              <a:t>估算</a:t>
            </a:r>
            <a:endParaRPr lang="zh-CN" altLang="en-US" dirty="0"/>
          </a:p>
        </p:txBody>
      </p:sp>
      <p:graphicFrame>
        <p:nvGraphicFramePr>
          <p:cNvPr id="158725" name="Object 1024"/>
          <p:cNvGraphicFramePr>
            <a:graphicFrameLocks noChangeAspect="1"/>
          </p:cNvGraphicFramePr>
          <p:nvPr/>
        </p:nvGraphicFramePr>
        <p:xfrm>
          <a:off x="3707596" y="2831443"/>
          <a:ext cx="4495800" cy="444500"/>
        </p:xfrm>
        <a:graphic>
          <a:graphicData uri="http://schemas.openxmlformats.org/presentationml/2006/ole">
            <mc:AlternateContent xmlns:mc="http://schemas.openxmlformats.org/markup-compatibility/2006">
              <mc:Choice xmlns:v="urn:schemas-microsoft-com:vml" Requires="v">
                <p:oleObj spid="_x0000_s0" name="Equation" r:id="rId1" imgW="1670050" imgH="86360" progId="Equation.3">
                  <p:embed/>
                </p:oleObj>
              </mc:Choice>
              <mc:Fallback>
                <p:oleObj name="Equation" r:id="rId1" imgW="1670050" imgH="86360" progId="Equation.3">
                  <p:embed/>
                  <p:pic>
                    <p:nvPicPr>
                      <p:cNvPr id="0" name="Object 102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07596" y="2831443"/>
                        <a:ext cx="4495800" cy="444500"/>
                      </a:xfrm>
                      <a:prstGeom prst="rect">
                        <a:avLst/>
                      </a:prstGeom>
                      <a:solidFill>
                        <a:srgbClr val="00009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8726" name="Object 1025"/>
          <p:cNvGraphicFramePr>
            <a:graphicFrameLocks noChangeAspect="1"/>
          </p:cNvGraphicFramePr>
          <p:nvPr/>
        </p:nvGraphicFramePr>
        <p:xfrm>
          <a:off x="3707596" y="3592166"/>
          <a:ext cx="4451203" cy="900545"/>
        </p:xfrm>
        <a:graphic>
          <a:graphicData uri="http://schemas.openxmlformats.org/presentationml/2006/ole">
            <mc:AlternateContent xmlns:mc="http://schemas.openxmlformats.org/markup-compatibility/2006">
              <mc:Choice xmlns:v="urn:schemas-microsoft-com:vml" Requires="v">
                <p:oleObj spid="_x0000_s2" name="Equation" r:id="rId3" imgW="1727835" imgH="283845" progId="Equation.3">
                  <p:embed/>
                </p:oleObj>
              </mc:Choice>
              <mc:Fallback>
                <p:oleObj name="Equation" r:id="rId3" imgW="1727835" imgH="283845" progId="Equation.3">
                  <p:embed/>
                  <p:pic>
                    <p:nvPicPr>
                      <p:cNvPr id="0" name="Object 102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07596" y="3592166"/>
                        <a:ext cx="4451203" cy="900545"/>
                      </a:xfrm>
                      <a:prstGeom prst="rect">
                        <a:avLst/>
                      </a:prstGeom>
                      <a:solidFill>
                        <a:srgbClr val="000099"/>
                      </a:solidFill>
                      <a:ln>
                        <a:noFill/>
                      </a:ln>
                      <a:effectLst/>
                    </p:spPr>
                  </p:pic>
                </p:oleObj>
              </mc:Fallback>
            </mc:AlternateContent>
          </a:graphicData>
        </a:graphic>
      </p:graphicFrame>
      <mc:AlternateContent xmlns:mc="http://schemas.openxmlformats.org/markup-compatibility/2006">
        <mc:Choice xmlns:a14="http://schemas.microsoft.com/office/drawing/2010/main" Requires="a14">
          <p:sp>
            <p:nvSpPr>
              <p:cNvPr id="158727" name="Object 1026"/>
              <p:cNvSpPr txBox="1"/>
              <p:nvPr/>
            </p:nvSpPr>
            <p:spPr bwMode="auto">
              <a:xfrm>
                <a:off x="-16372" y="4671709"/>
                <a:ext cx="9066028" cy="1175275"/>
              </a:xfrm>
              <a:prstGeom prst="rect">
                <a:avLst/>
              </a:prstGeom>
              <a:solidFill>
                <a:srgbClr val="000099"/>
              </a:solidFill>
              <a:ln>
                <a:noFill/>
              </a:ln>
              <a:effectLst/>
            </p:spPr>
            <p:txBody>
              <a:bodyPr>
                <a:noAutofit/>
              </a:bodyPr>
              <a:lstStyle/>
              <a:p>
                <a14:m>
                  <m:oMathPara xmlns:m="http://schemas.openxmlformats.org/officeDocument/2006/math">
                    <m:oMathParaPr>
                      <m:jc m:val="left"/>
                    </m:oMathParaPr>
                    <m:oMath xmlns:m="http://schemas.openxmlformats.org/officeDocument/2006/math">
                      <m:r>
                        <a:rPr lang="zh-CN" altLang="en-US" sz="2400" i="1" smtClean="0">
                          <a:solidFill>
                            <a:schemeClr val="accent4">
                              <a:lumMod val="40000"/>
                              <a:lumOff val="60000"/>
                            </a:schemeClr>
                          </a:solidFill>
                          <a:latin typeface="Cambria Math" panose="02040503050406030204" pitchFamily="18" charset="0"/>
                        </a:rPr>
                        <m:t>𝑢</m:t>
                      </m:r>
                      <m:r>
                        <a:rPr lang="zh-CN" altLang="en-US" sz="2400" i="1" smtClean="0">
                          <a:solidFill>
                            <a:schemeClr val="accent4">
                              <a:lumMod val="40000"/>
                              <a:lumOff val="60000"/>
                            </a:schemeClr>
                          </a:solidFill>
                          <a:latin typeface="Cambria Math" panose="02040503050406030204" pitchFamily="18" charset="0"/>
                        </a:rPr>
                        <m:t>=</m:t>
                      </m:r>
                      <m:rad>
                        <m:radPr>
                          <m:degHide m:val="on"/>
                          <m:ctrlPr>
                            <a:rPr lang="zh-CN" altLang="en-US" sz="2400" i="1">
                              <a:solidFill>
                                <a:schemeClr val="accent4">
                                  <a:lumMod val="40000"/>
                                  <a:lumOff val="60000"/>
                                </a:schemeClr>
                              </a:solidFill>
                              <a:latin typeface="Cambria Math" panose="02040503050406030204" pitchFamily="18" charset="0"/>
                            </a:rPr>
                          </m:ctrlPr>
                        </m:radPr>
                        <m:deg/>
                        <m:e>
                          <m:sSubSup>
                            <m:sSubSupPr>
                              <m:ctrlPr>
                                <a:rPr lang="zh-CN" altLang="en-US" sz="2400" i="1">
                                  <a:solidFill>
                                    <a:schemeClr val="accent4">
                                      <a:lumMod val="40000"/>
                                      <a:lumOff val="60000"/>
                                    </a:schemeClr>
                                  </a:solidFill>
                                  <a:latin typeface="Cambria Math" panose="02040503050406030204" pitchFamily="18" charset="0"/>
                                </a:rPr>
                              </m:ctrlPr>
                            </m:sSubSupPr>
                            <m:e>
                              <m:r>
                                <a:rPr lang="zh-CN" altLang="en-US" sz="2400" i="1">
                                  <a:solidFill>
                                    <a:schemeClr val="accent4">
                                      <a:lumMod val="40000"/>
                                      <a:lumOff val="60000"/>
                                    </a:schemeClr>
                                  </a:solidFill>
                                  <a:latin typeface="Cambria Math" panose="02040503050406030204" pitchFamily="18" charset="0"/>
                                </a:rPr>
                                <m:t>𝑢</m:t>
                              </m:r>
                            </m:e>
                            <m:sub>
                              <m:r>
                                <a:rPr lang="zh-CN" altLang="en-US" sz="2400" i="1">
                                  <a:solidFill>
                                    <a:schemeClr val="accent4">
                                      <a:lumMod val="40000"/>
                                      <a:lumOff val="60000"/>
                                    </a:schemeClr>
                                  </a:solidFill>
                                  <a:latin typeface="Cambria Math" panose="02040503050406030204" pitchFamily="18" charset="0"/>
                                </a:rPr>
                                <m:t>𝐴</m:t>
                              </m:r>
                            </m:sub>
                            <m:sup>
                              <m:r>
                                <a:rPr lang="zh-CN" altLang="en-US" sz="2400" i="1">
                                  <a:solidFill>
                                    <a:schemeClr val="accent4">
                                      <a:lumMod val="40000"/>
                                      <a:lumOff val="60000"/>
                                    </a:schemeClr>
                                  </a:solidFill>
                                  <a:latin typeface="Cambria Math" panose="02040503050406030204" pitchFamily="18" charset="0"/>
                                </a:rPr>
                                <m:t>2</m:t>
                              </m:r>
                            </m:sup>
                          </m:sSubSup>
                          <m:r>
                            <a:rPr lang="zh-CN" altLang="en-US" sz="2400" i="1">
                              <a:solidFill>
                                <a:schemeClr val="accent4">
                                  <a:lumMod val="40000"/>
                                  <a:lumOff val="60000"/>
                                </a:schemeClr>
                              </a:solidFill>
                              <a:latin typeface="Cambria Math" panose="02040503050406030204" pitchFamily="18" charset="0"/>
                            </a:rPr>
                            <m:t>+</m:t>
                          </m:r>
                          <m:sSubSup>
                            <m:sSubSupPr>
                              <m:ctrlPr>
                                <a:rPr lang="zh-CN" altLang="en-US" sz="2400" i="1">
                                  <a:solidFill>
                                    <a:schemeClr val="accent4">
                                      <a:lumMod val="40000"/>
                                      <a:lumOff val="60000"/>
                                    </a:schemeClr>
                                  </a:solidFill>
                                  <a:latin typeface="Cambria Math" panose="02040503050406030204" pitchFamily="18" charset="0"/>
                                </a:rPr>
                              </m:ctrlPr>
                            </m:sSubSupPr>
                            <m:e>
                              <m:r>
                                <a:rPr lang="zh-CN" altLang="en-US" sz="2400" i="1">
                                  <a:solidFill>
                                    <a:schemeClr val="accent4">
                                      <a:lumMod val="40000"/>
                                      <a:lumOff val="60000"/>
                                    </a:schemeClr>
                                  </a:solidFill>
                                  <a:latin typeface="Cambria Math" panose="02040503050406030204" pitchFamily="18" charset="0"/>
                                </a:rPr>
                                <m:t>𝑢</m:t>
                              </m:r>
                            </m:e>
                            <m:sub>
                              <m:r>
                                <a:rPr lang="zh-CN" altLang="en-US" sz="2400" i="1">
                                  <a:solidFill>
                                    <a:schemeClr val="accent4">
                                      <a:lumMod val="40000"/>
                                      <a:lumOff val="60000"/>
                                    </a:schemeClr>
                                  </a:solidFill>
                                  <a:latin typeface="Cambria Math" panose="02040503050406030204" pitchFamily="18" charset="0"/>
                                </a:rPr>
                                <m:t>𝐵</m:t>
                              </m:r>
                            </m:sub>
                            <m:sup>
                              <m:r>
                                <a:rPr lang="zh-CN" altLang="en-US" sz="2400" i="1">
                                  <a:solidFill>
                                    <a:schemeClr val="accent4">
                                      <a:lumMod val="40000"/>
                                      <a:lumOff val="60000"/>
                                    </a:schemeClr>
                                  </a:solidFill>
                                  <a:latin typeface="Cambria Math" panose="02040503050406030204" pitchFamily="18" charset="0"/>
                                </a:rPr>
                                <m:t>2</m:t>
                              </m:r>
                            </m:sup>
                          </m:sSubSup>
                        </m:e>
                      </m:rad>
                      <m:r>
                        <a:rPr lang="zh-CN" altLang="en-US" sz="2400" i="1">
                          <a:solidFill>
                            <a:schemeClr val="accent4">
                              <a:lumMod val="40000"/>
                              <a:lumOff val="60000"/>
                            </a:schemeClr>
                          </a:solidFill>
                          <a:latin typeface="Cambria Math" panose="02040503050406030204" pitchFamily="18" charset="0"/>
                        </a:rPr>
                        <m:t>≈</m:t>
                      </m:r>
                      <m:rad>
                        <m:radPr>
                          <m:degHide m:val="on"/>
                          <m:ctrlPr>
                            <a:rPr lang="zh-CN" altLang="en-US" sz="2400" i="1">
                              <a:solidFill>
                                <a:schemeClr val="accent4">
                                  <a:lumMod val="40000"/>
                                  <a:lumOff val="60000"/>
                                </a:schemeClr>
                              </a:solidFill>
                              <a:latin typeface="Cambria Math" panose="02040503050406030204" pitchFamily="18" charset="0"/>
                            </a:rPr>
                          </m:ctrlPr>
                        </m:radPr>
                        <m:deg/>
                        <m:e>
                          <m:r>
                            <a:rPr lang="zh-CN" altLang="en-US" sz="2400" i="1">
                              <a:solidFill>
                                <a:schemeClr val="accent4">
                                  <a:lumMod val="40000"/>
                                  <a:lumOff val="60000"/>
                                </a:schemeClr>
                              </a:solidFill>
                              <a:latin typeface="Cambria Math" panose="02040503050406030204" pitchFamily="18" charset="0"/>
                            </a:rPr>
                            <m:t>𝑠</m:t>
                          </m:r>
                          <m:r>
                            <a:rPr lang="zh-CN" altLang="en-US" sz="2400" i="1">
                              <a:solidFill>
                                <a:schemeClr val="accent4">
                                  <a:lumMod val="40000"/>
                                  <a:lumOff val="60000"/>
                                </a:schemeClr>
                              </a:solidFill>
                              <a:latin typeface="Cambria Math" panose="02040503050406030204" pitchFamily="18" charset="0"/>
                            </a:rPr>
                            <m:t>(</m:t>
                          </m:r>
                          <m:acc>
                            <m:accPr>
                              <m:chr m:val="̄"/>
                              <m:ctrlPr>
                                <a:rPr lang="zh-CN" altLang="en-US" sz="2400" i="1">
                                  <a:solidFill>
                                    <a:schemeClr val="accent4">
                                      <a:lumMod val="40000"/>
                                      <a:lumOff val="60000"/>
                                    </a:schemeClr>
                                  </a:solidFill>
                                  <a:latin typeface="Cambria Math" panose="02040503050406030204" pitchFamily="18" charset="0"/>
                                </a:rPr>
                              </m:ctrlPr>
                            </m:accPr>
                            <m:e>
                              <m:r>
                                <a:rPr lang="zh-CN" altLang="en-US" sz="2400" i="1">
                                  <a:solidFill>
                                    <a:schemeClr val="accent4">
                                      <a:lumMod val="40000"/>
                                      <a:lumOff val="60000"/>
                                    </a:schemeClr>
                                  </a:solidFill>
                                  <a:latin typeface="Cambria Math" panose="02040503050406030204" pitchFamily="18" charset="0"/>
                                </a:rPr>
                                <m:t>𝑥</m:t>
                              </m:r>
                            </m:e>
                          </m:acc>
                          <m:sSup>
                            <m:sSupPr>
                              <m:ctrlPr>
                                <a:rPr lang="zh-CN" altLang="en-US" sz="2400" i="1">
                                  <a:solidFill>
                                    <a:schemeClr val="accent4">
                                      <a:lumMod val="40000"/>
                                      <a:lumOff val="60000"/>
                                    </a:schemeClr>
                                  </a:solidFill>
                                  <a:latin typeface="Cambria Math" panose="02040503050406030204" pitchFamily="18" charset="0"/>
                                </a:rPr>
                              </m:ctrlPr>
                            </m:sSupPr>
                            <m:e>
                              <m:r>
                                <a:rPr lang="zh-CN" altLang="en-US" sz="2400" i="1">
                                  <a:solidFill>
                                    <a:schemeClr val="accent4">
                                      <a:lumMod val="40000"/>
                                      <a:lumOff val="60000"/>
                                    </a:schemeClr>
                                  </a:solidFill>
                                  <a:latin typeface="Cambria Math" panose="02040503050406030204" pitchFamily="18" charset="0"/>
                                </a:rPr>
                                <m:t>)</m:t>
                              </m:r>
                            </m:e>
                            <m:sup>
                              <m:r>
                                <a:rPr lang="zh-CN" altLang="en-US" sz="2400" i="1">
                                  <a:solidFill>
                                    <a:schemeClr val="accent4">
                                      <a:lumMod val="40000"/>
                                      <a:lumOff val="60000"/>
                                    </a:schemeClr>
                                  </a:solidFill>
                                  <a:latin typeface="Cambria Math" panose="02040503050406030204" pitchFamily="18" charset="0"/>
                                </a:rPr>
                                <m:t>2</m:t>
                              </m:r>
                            </m:sup>
                          </m:sSup>
                          <m:r>
                            <a:rPr lang="zh-CN" altLang="en-US" sz="2400" i="1">
                              <a:solidFill>
                                <a:schemeClr val="accent4">
                                  <a:lumMod val="40000"/>
                                  <a:lumOff val="60000"/>
                                </a:schemeClr>
                              </a:solidFill>
                              <a:latin typeface="Cambria Math" panose="02040503050406030204" pitchFamily="18" charset="0"/>
                            </a:rPr>
                            <m:t>+</m:t>
                          </m:r>
                          <m:sSup>
                            <m:sSupPr>
                              <m:ctrlPr>
                                <a:rPr lang="en-US" altLang="zh-CN" sz="2400" b="0" i="1" smtClean="0">
                                  <a:solidFill>
                                    <a:schemeClr val="accent4">
                                      <a:lumMod val="40000"/>
                                      <a:lumOff val="60000"/>
                                    </a:schemeClr>
                                  </a:solidFill>
                                  <a:latin typeface="Cambria Math" panose="02040503050406030204" pitchFamily="18" charset="0"/>
                                </a:rPr>
                              </m:ctrlPr>
                            </m:sSupPr>
                            <m:e>
                              <m:r>
                                <a:rPr lang="en-US" altLang="zh-CN" sz="2400" i="1">
                                  <a:solidFill>
                                    <a:schemeClr val="accent4">
                                      <a:lumMod val="40000"/>
                                      <a:lumOff val="60000"/>
                                    </a:schemeClr>
                                  </a:solidFill>
                                  <a:latin typeface="Cambria Math" panose="02040503050406030204" pitchFamily="18" charset="0"/>
                                </a:rPr>
                                <m:t>(</m:t>
                              </m:r>
                              <m:f>
                                <m:fPr>
                                  <m:ctrlPr>
                                    <a:rPr lang="en-US" altLang="zh-CN" sz="2400" i="1" smtClean="0">
                                      <a:solidFill>
                                        <a:schemeClr val="accent4">
                                          <a:lumMod val="40000"/>
                                          <a:lumOff val="60000"/>
                                        </a:schemeClr>
                                      </a:solidFill>
                                      <a:latin typeface="Cambria Math" panose="02040503050406030204" pitchFamily="18" charset="0"/>
                                    </a:rPr>
                                  </m:ctrlPr>
                                </m:fPr>
                                <m:num>
                                  <m:sSub>
                                    <m:sSubPr>
                                      <m:ctrlPr>
                                        <a:rPr lang="en-US" altLang="zh-CN" sz="2400" i="1" smtClean="0">
                                          <a:solidFill>
                                            <a:schemeClr val="accent4">
                                              <a:lumMod val="40000"/>
                                              <a:lumOff val="60000"/>
                                            </a:schemeClr>
                                          </a:solidFill>
                                          <a:latin typeface="Cambria Math" panose="02040503050406030204" pitchFamily="18" charset="0"/>
                                        </a:rPr>
                                      </m:ctrlPr>
                                    </m:sSubPr>
                                    <m:e>
                                      <m:r>
                                        <a:rPr lang="en-US" altLang="zh-CN" sz="2400" i="1" smtClean="0">
                                          <a:solidFill>
                                            <a:schemeClr val="accent4">
                                              <a:lumMod val="40000"/>
                                              <a:lumOff val="60000"/>
                                            </a:schemeClr>
                                          </a:solidFill>
                                          <a:latin typeface="Cambria Math" panose="02040503050406030204" pitchFamily="18" charset="0"/>
                                          <a:ea typeface="Cambria Math" panose="02040503050406030204" pitchFamily="18" charset="0"/>
                                        </a:rPr>
                                        <m:t>∆</m:t>
                                      </m:r>
                                    </m:e>
                                    <m:sub>
                                      <m:r>
                                        <a:rPr lang="zh-CN" altLang="en-US" sz="2400" i="1">
                                          <a:solidFill>
                                            <a:schemeClr val="accent4">
                                              <a:lumMod val="40000"/>
                                              <a:lumOff val="60000"/>
                                            </a:schemeClr>
                                          </a:solidFill>
                                          <a:latin typeface="Cambria Math" panose="02040503050406030204" pitchFamily="18" charset="0"/>
                                        </a:rPr>
                                        <m:t>仪</m:t>
                                      </m:r>
                                    </m:sub>
                                  </m:sSub>
                                </m:num>
                                <m:den>
                                  <m:r>
                                    <a:rPr lang="en-US" altLang="zh-CN" sz="2400" i="1" smtClean="0">
                                      <a:solidFill>
                                        <a:schemeClr val="accent4">
                                          <a:lumMod val="40000"/>
                                          <a:lumOff val="60000"/>
                                        </a:schemeClr>
                                      </a:solidFill>
                                      <a:latin typeface="Cambria Math" panose="02040503050406030204" pitchFamily="18" charset="0"/>
                                      <a:ea typeface="Cambria Math" panose="02040503050406030204" pitchFamily="18" charset="0"/>
                                    </a:rPr>
                                    <m:t>√</m:t>
                                  </m:r>
                                  <m:r>
                                    <a:rPr lang="en-US" altLang="zh-CN" sz="2400" i="1">
                                      <a:solidFill>
                                        <a:schemeClr val="accent4">
                                          <a:lumMod val="40000"/>
                                          <a:lumOff val="60000"/>
                                        </a:schemeClr>
                                      </a:solidFill>
                                      <a:latin typeface="Cambria Math" panose="02040503050406030204" pitchFamily="18" charset="0"/>
                                      <a:ea typeface="Cambria Math" panose="02040503050406030204" pitchFamily="18" charset="0"/>
                                    </a:rPr>
                                    <m:t>3</m:t>
                                  </m:r>
                                </m:den>
                              </m:f>
                              <m:r>
                                <a:rPr lang="en-US" altLang="zh-CN" sz="2400" i="1">
                                  <a:solidFill>
                                    <a:schemeClr val="accent4">
                                      <a:lumMod val="40000"/>
                                      <a:lumOff val="60000"/>
                                    </a:schemeClr>
                                  </a:solidFill>
                                  <a:latin typeface="Cambria Math" panose="02040503050406030204" pitchFamily="18" charset="0"/>
                                </a:rPr>
                                <m:t>)</m:t>
                              </m:r>
                            </m:e>
                            <m:sup>
                              <m:r>
                                <a:rPr lang="en-US" altLang="zh-CN" sz="2400" b="0" i="1" smtClean="0">
                                  <a:solidFill>
                                    <a:schemeClr val="accent4">
                                      <a:lumMod val="40000"/>
                                      <a:lumOff val="60000"/>
                                    </a:schemeClr>
                                  </a:solidFill>
                                  <a:latin typeface="Cambria Math" panose="02040503050406030204" pitchFamily="18" charset="0"/>
                                </a:rPr>
                                <m:t>2</m:t>
                              </m:r>
                            </m:sup>
                          </m:sSup>
                        </m:e>
                      </m:rad>
                      <m:r>
                        <a:rPr lang="zh-CN" altLang="en-US" sz="2400" i="1">
                          <a:solidFill>
                            <a:schemeClr val="accent4">
                              <a:lumMod val="40000"/>
                              <a:lumOff val="60000"/>
                            </a:schemeClr>
                          </a:solidFill>
                          <a:latin typeface="Cambria Math" panose="02040503050406030204" pitchFamily="18" charset="0"/>
                        </a:rPr>
                        <m:t>=</m:t>
                      </m:r>
                      <m:rad>
                        <m:radPr>
                          <m:degHide m:val="on"/>
                          <m:ctrlPr>
                            <a:rPr lang="zh-CN" altLang="en-US" sz="2400" i="1">
                              <a:solidFill>
                                <a:schemeClr val="accent4">
                                  <a:lumMod val="40000"/>
                                  <a:lumOff val="60000"/>
                                </a:schemeClr>
                              </a:solidFill>
                              <a:latin typeface="Cambria Math" panose="02040503050406030204" pitchFamily="18" charset="0"/>
                            </a:rPr>
                          </m:ctrlPr>
                        </m:radPr>
                        <m:deg/>
                        <m:e>
                          <m:r>
                            <a:rPr lang="zh-CN" altLang="en-US" sz="2400" i="1">
                              <a:solidFill>
                                <a:schemeClr val="accent4">
                                  <a:lumMod val="40000"/>
                                  <a:lumOff val="60000"/>
                                </a:schemeClr>
                              </a:solidFill>
                              <a:latin typeface="Cambria Math" panose="02040503050406030204" pitchFamily="18" charset="0"/>
                            </a:rPr>
                            <m:t>0</m:t>
                          </m:r>
                          <m:r>
                            <a:rPr lang="zh-CN" altLang="en-US" sz="2400" i="1">
                              <a:solidFill>
                                <a:schemeClr val="accent4">
                                  <a:lumMod val="40000"/>
                                  <a:lumOff val="60000"/>
                                </a:schemeClr>
                              </a:solidFill>
                              <a:latin typeface="Cambria Math" panose="02040503050406030204" pitchFamily="18" charset="0"/>
                            </a:rPr>
                            <m:t>.</m:t>
                          </m:r>
                          <m:r>
                            <a:rPr lang="zh-CN" altLang="en-US" sz="2400" i="1">
                              <a:solidFill>
                                <a:schemeClr val="accent4">
                                  <a:lumMod val="40000"/>
                                  <a:lumOff val="60000"/>
                                </a:schemeClr>
                              </a:solidFill>
                              <a:latin typeface="Cambria Math" panose="02040503050406030204" pitchFamily="18" charset="0"/>
                            </a:rPr>
                            <m:t>00</m:t>
                          </m:r>
                          <m:sSup>
                            <m:sSupPr>
                              <m:ctrlPr>
                                <a:rPr lang="zh-CN" altLang="en-US" sz="2400" i="1">
                                  <a:solidFill>
                                    <a:schemeClr val="accent4">
                                      <a:lumMod val="40000"/>
                                      <a:lumOff val="60000"/>
                                    </a:schemeClr>
                                  </a:solidFill>
                                  <a:latin typeface="Cambria Math" panose="02040503050406030204" pitchFamily="18" charset="0"/>
                                </a:rPr>
                              </m:ctrlPr>
                            </m:sSupPr>
                            <m:e>
                              <m:r>
                                <a:rPr lang="zh-CN" altLang="en-US" sz="2400" i="1">
                                  <a:solidFill>
                                    <a:schemeClr val="accent4">
                                      <a:lumMod val="40000"/>
                                      <a:lumOff val="60000"/>
                                    </a:schemeClr>
                                  </a:solidFill>
                                  <a:latin typeface="Cambria Math" panose="02040503050406030204" pitchFamily="18" charset="0"/>
                                </a:rPr>
                                <m:t>2</m:t>
                              </m:r>
                            </m:e>
                            <m:sup>
                              <m:r>
                                <a:rPr lang="zh-CN" altLang="en-US" sz="2400" i="1">
                                  <a:solidFill>
                                    <a:schemeClr val="accent4">
                                      <a:lumMod val="40000"/>
                                      <a:lumOff val="60000"/>
                                    </a:schemeClr>
                                  </a:solidFill>
                                  <a:latin typeface="Cambria Math" panose="02040503050406030204" pitchFamily="18" charset="0"/>
                                </a:rPr>
                                <m:t>2</m:t>
                              </m:r>
                            </m:sup>
                          </m:sSup>
                          <m:r>
                            <a:rPr lang="zh-CN" altLang="en-US" sz="2400" i="1">
                              <a:solidFill>
                                <a:schemeClr val="accent4">
                                  <a:lumMod val="40000"/>
                                  <a:lumOff val="60000"/>
                                </a:schemeClr>
                              </a:solidFill>
                              <a:latin typeface="Cambria Math" panose="02040503050406030204" pitchFamily="18" charset="0"/>
                            </a:rPr>
                            <m:t>+</m:t>
                          </m:r>
                          <m:f>
                            <m:fPr>
                              <m:ctrlPr>
                                <a:rPr lang="en-US" altLang="zh-CN" sz="2400" i="1" smtClean="0">
                                  <a:solidFill>
                                    <a:schemeClr val="accent4">
                                      <a:lumMod val="40000"/>
                                      <a:lumOff val="60000"/>
                                    </a:schemeClr>
                                  </a:solidFill>
                                  <a:latin typeface="Cambria Math" panose="02040503050406030204" pitchFamily="18" charset="0"/>
                                </a:rPr>
                              </m:ctrlPr>
                            </m:fPr>
                            <m:num>
                              <m:r>
                                <a:rPr lang="zh-CN" altLang="en-US" sz="2400" i="1">
                                  <a:solidFill>
                                    <a:schemeClr val="accent4">
                                      <a:lumMod val="40000"/>
                                      <a:lumOff val="60000"/>
                                    </a:schemeClr>
                                  </a:solidFill>
                                  <a:latin typeface="Cambria Math" panose="02040503050406030204" pitchFamily="18" charset="0"/>
                                </a:rPr>
                                <m:t>0</m:t>
                              </m:r>
                              <m:r>
                                <a:rPr lang="zh-CN" altLang="en-US" sz="2400" i="1">
                                  <a:solidFill>
                                    <a:schemeClr val="accent4">
                                      <a:lumMod val="40000"/>
                                      <a:lumOff val="60000"/>
                                    </a:schemeClr>
                                  </a:solidFill>
                                  <a:latin typeface="Cambria Math" panose="02040503050406030204" pitchFamily="18" charset="0"/>
                                </a:rPr>
                                <m:t>.</m:t>
                              </m:r>
                              <m:r>
                                <a:rPr lang="zh-CN" altLang="en-US" sz="2400" i="1">
                                  <a:solidFill>
                                    <a:schemeClr val="accent4">
                                      <a:lumMod val="40000"/>
                                      <a:lumOff val="60000"/>
                                    </a:schemeClr>
                                  </a:solidFill>
                                  <a:latin typeface="Cambria Math" panose="02040503050406030204" pitchFamily="18" charset="0"/>
                                </a:rPr>
                                <m:t>00</m:t>
                              </m:r>
                              <m:sSup>
                                <m:sSupPr>
                                  <m:ctrlPr>
                                    <a:rPr lang="zh-CN" altLang="en-US" sz="2400" i="1">
                                      <a:solidFill>
                                        <a:schemeClr val="accent4">
                                          <a:lumMod val="40000"/>
                                          <a:lumOff val="60000"/>
                                        </a:schemeClr>
                                      </a:solidFill>
                                      <a:latin typeface="Cambria Math" panose="02040503050406030204" pitchFamily="18" charset="0"/>
                                    </a:rPr>
                                  </m:ctrlPr>
                                </m:sSupPr>
                                <m:e>
                                  <m:r>
                                    <a:rPr lang="zh-CN" altLang="en-US" sz="2400" i="1">
                                      <a:solidFill>
                                        <a:schemeClr val="accent4">
                                          <a:lumMod val="40000"/>
                                          <a:lumOff val="60000"/>
                                        </a:schemeClr>
                                      </a:solidFill>
                                      <a:latin typeface="Cambria Math" panose="02040503050406030204" pitchFamily="18" charset="0"/>
                                    </a:rPr>
                                    <m:t>4</m:t>
                                  </m:r>
                                </m:e>
                                <m:sup>
                                  <m:r>
                                    <a:rPr lang="zh-CN" altLang="en-US" sz="2400" i="1">
                                      <a:solidFill>
                                        <a:schemeClr val="accent4">
                                          <a:lumMod val="40000"/>
                                          <a:lumOff val="60000"/>
                                        </a:schemeClr>
                                      </a:solidFill>
                                      <a:latin typeface="Cambria Math" panose="02040503050406030204" pitchFamily="18" charset="0"/>
                                    </a:rPr>
                                    <m:t>2</m:t>
                                  </m:r>
                                </m:sup>
                              </m:sSup>
                            </m:num>
                            <m:den>
                              <m:r>
                                <a:rPr lang="en-US" altLang="zh-CN" sz="2400" i="1">
                                  <a:solidFill>
                                    <a:schemeClr val="accent4">
                                      <a:lumMod val="40000"/>
                                      <a:lumOff val="60000"/>
                                    </a:schemeClr>
                                  </a:solidFill>
                                  <a:latin typeface="Cambria Math" panose="02040503050406030204" pitchFamily="18" charset="0"/>
                                </a:rPr>
                                <m:t>3</m:t>
                              </m:r>
                            </m:den>
                          </m:f>
                        </m:e>
                      </m:rad>
                      <m:r>
                        <a:rPr lang="zh-CN" altLang="en-US" sz="2400" i="1">
                          <a:solidFill>
                            <a:schemeClr val="accent4">
                              <a:lumMod val="40000"/>
                              <a:lumOff val="60000"/>
                            </a:schemeClr>
                          </a:solidFill>
                          <a:latin typeface="Cambria Math" panose="02040503050406030204" pitchFamily="18" charset="0"/>
                        </a:rPr>
                        <m:t>≈</m:t>
                      </m:r>
                      <m:r>
                        <a:rPr lang="zh-CN" altLang="en-US" sz="2400" i="1">
                          <a:solidFill>
                            <a:schemeClr val="accent4">
                              <a:lumMod val="40000"/>
                              <a:lumOff val="60000"/>
                            </a:schemeClr>
                          </a:solidFill>
                          <a:latin typeface="Cambria Math" panose="02040503050406030204" pitchFamily="18" charset="0"/>
                        </a:rPr>
                        <m:t>0</m:t>
                      </m:r>
                      <m:r>
                        <a:rPr lang="zh-CN" altLang="en-US" sz="2400" i="1">
                          <a:solidFill>
                            <a:schemeClr val="accent4">
                              <a:lumMod val="40000"/>
                              <a:lumOff val="60000"/>
                            </a:schemeClr>
                          </a:solidFill>
                          <a:latin typeface="Cambria Math" panose="02040503050406030204" pitchFamily="18" charset="0"/>
                        </a:rPr>
                        <m:t>.</m:t>
                      </m:r>
                      <m:r>
                        <a:rPr lang="zh-CN" altLang="en-US" sz="2400" i="1">
                          <a:solidFill>
                            <a:schemeClr val="accent4">
                              <a:lumMod val="40000"/>
                              <a:lumOff val="60000"/>
                            </a:schemeClr>
                          </a:solidFill>
                          <a:latin typeface="Cambria Math" panose="02040503050406030204" pitchFamily="18" charset="0"/>
                        </a:rPr>
                        <m:t>004</m:t>
                      </m:r>
                      <m:r>
                        <a:rPr lang="zh-CN" altLang="en-US" sz="2400" i="1">
                          <a:solidFill>
                            <a:schemeClr val="accent4">
                              <a:lumMod val="40000"/>
                              <a:lumOff val="60000"/>
                            </a:schemeClr>
                          </a:solidFill>
                          <a:latin typeface="Cambria Math" panose="02040503050406030204" pitchFamily="18" charset="0"/>
                        </a:rPr>
                        <m:t>𝑚𝑚</m:t>
                      </m:r>
                    </m:oMath>
                  </m:oMathPara>
                </a14:m>
                <a:endParaRPr lang="zh-CN" altLang="en-US" sz="2400" dirty="0">
                  <a:solidFill>
                    <a:schemeClr val="accent4">
                      <a:lumMod val="40000"/>
                      <a:lumOff val="60000"/>
                    </a:schemeClr>
                  </a:solidFill>
                </a:endParaRPr>
              </a:p>
            </p:txBody>
          </p:sp>
        </mc:Choice>
        <mc:Fallback>
          <p:sp>
            <p:nvSpPr>
              <p:cNvPr id="158727" name="Object 1026"/>
              <p:cNvSpPr txBox="1">
                <a:spLocks noRot="1" noChangeAspect="1" noMove="1" noResize="1" noEditPoints="1" noAdjustHandles="1" noChangeArrowheads="1" noChangeShapeType="1" noTextEdit="1"/>
              </p:cNvSpPr>
              <p:nvPr/>
            </p:nvSpPr>
            <p:spPr bwMode="auto">
              <a:xfrm>
                <a:off x="-16372" y="4671709"/>
                <a:ext cx="9066028" cy="1175275"/>
              </a:xfrm>
              <a:prstGeom prst="rect">
                <a:avLst/>
              </a:prstGeom>
              <a:blipFill rotWithShape="1">
                <a:blip r:embed="rId5"/>
                <a:stretch>
                  <a:fillRect l="5" t="-1" r="3" b="46"/>
                </a:stretch>
              </a:blipFill>
              <a:ln>
                <a:noFill/>
              </a:ln>
              <a:effectLst/>
            </p:spPr>
            <p:txBody>
              <a:bodyPr/>
              <a:lstStyle/>
              <a:p>
                <a:r>
                  <a:rPr lang="zh-CN" altLang="en-US">
                    <a:noFill/>
                  </a:rPr>
                  <a:t> </a:t>
                </a:r>
              </a:p>
            </p:txBody>
          </p:sp>
        </mc:Fallback>
      </mc:AlternateContent>
      <p:grpSp>
        <p:nvGrpSpPr>
          <p:cNvPr id="158728" name="Group 1032"/>
          <p:cNvGrpSpPr/>
          <p:nvPr/>
        </p:nvGrpSpPr>
        <p:grpSpPr bwMode="auto">
          <a:xfrm>
            <a:off x="304800" y="207408"/>
            <a:ext cx="533400" cy="457200"/>
            <a:chOff x="1824" y="633"/>
            <a:chExt cx="2834" cy="2849"/>
          </a:xfrm>
        </p:grpSpPr>
        <p:sp>
          <p:nvSpPr>
            <p:cNvPr id="158729" name="Puzzle3"/>
            <p:cNvSpPr>
              <a:spLocks noEditPoints="1" noChangeArrowheads="1"/>
            </p:cNvSpPr>
            <p:nvPr/>
          </p:nvSpPr>
          <p:spPr bwMode="auto">
            <a:xfrm>
              <a:off x="3204" y="633"/>
              <a:ext cx="1114" cy="1514"/>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 name="T24" fmla="*/ 2269 w 21600"/>
                <a:gd name="T25" fmla="*/ 7718 h 21600"/>
                <a:gd name="T26" fmla="*/ 19157 w 21600"/>
                <a:gd name="T27" fmla="*/ 20230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6625" y="20892"/>
                  </a:moveTo>
                  <a:lnTo>
                    <a:pt x="7105" y="21023"/>
                  </a:lnTo>
                  <a:lnTo>
                    <a:pt x="7513" y="21088"/>
                  </a:lnTo>
                  <a:lnTo>
                    <a:pt x="7922" y="21115"/>
                  </a:lnTo>
                  <a:lnTo>
                    <a:pt x="8242" y="21115"/>
                  </a:lnTo>
                  <a:lnTo>
                    <a:pt x="8544" y="21062"/>
                  </a:lnTo>
                  <a:lnTo>
                    <a:pt x="8810" y="20997"/>
                  </a:lnTo>
                  <a:lnTo>
                    <a:pt x="9023" y="20892"/>
                  </a:lnTo>
                  <a:lnTo>
                    <a:pt x="9148" y="20761"/>
                  </a:lnTo>
                  <a:lnTo>
                    <a:pt x="9290" y="20616"/>
                  </a:lnTo>
                  <a:lnTo>
                    <a:pt x="9361" y="20459"/>
                  </a:lnTo>
                  <a:lnTo>
                    <a:pt x="9396" y="20289"/>
                  </a:lnTo>
                  <a:lnTo>
                    <a:pt x="9396" y="20092"/>
                  </a:lnTo>
                  <a:lnTo>
                    <a:pt x="9325" y="19909"/>
                  </a:lnTo>
                  <a:lnTo>
                    <a:pt x="9219" y="19738"/>
                  </a:lnTo>
                  <a:lnTo>
                    <a:pt x="9094" y="19555"/>
                  </a:lnTo>
                  <a:lnTo>
                    <a:pt x="8917" y="19384"/>
                  </a:lnTo>
                  <a:lnTo>
                    <a:pt x="8650" y="19162"/>
                  </a:lnTo>
                  <a:lnTo>
                    <a:pt x="8437" y="18900"/>
                  </a:lnTo>
                  <a:lnTo>
                    <a:pt x="8277" y="18624"/>
                  </a:lnTo>
                  <a:lnTo>
                    <a:pt x="8135" y="18349"/>
                  </a:lnTo>
                  <a:lnTo>
                    <a:pt x="8028" y="18048"/>
                  </a:lnTo>
                  <a:lnTo>
                    <a:pt x="7993" y="17746"/>
                  </a:lnTo>
                  <a:lnTo>
                    <a:pt x="7993" y="17471"/>
                  </a:lnTo>
                  <a:lnTo>
                    <a:pt x="8028" y="17169"/>
                  </a:lnTo>
                  <a:lnTo>
                    <a:pt x="8135" y="16920"/>
                  </a:lnTo>
                  <a:lnTo>
                    <a:pt x="8277" y="16671"/>
                  </a:lnTo>
                  <a:lnTo>
                    <a:pt x="8366" y="16540"/>
                  </a:lnTo>
                  <a:lnTo>
                    <a:pt x="8473" y="16409"/>
                  </a:lnTo>
                  <a:lnTo>
                    <a:pt x="8615" y="16317"/>
                  </a:lnTo>
                  <a:lnTo>
                    <a:pt x="8739" y="16213"/>
                  </a:lnTo>
                  <a:lnTo>
                    <a:pt x="8881" y="16134"/>
                  </a:lnTo>
                  <a:lnTo>
                    <a:pt x="9059" y="16055"/>
                  </a:lnTo>
                  <a:lnTo>
                    <a:pt x="9254" y="15990"/>
                  </a:lnTo>
                  <a:lnTo>
                    <a:pt x="9432" y="15911"/>
                  </a:lnTo>
                  <a:lnTo>
                    <a:pt x="9663" y="15885"/>
                  </a:lnTo>
                  <a:lnTo>
                    <a:pt x="9876" y="15833"/>
                  </a:lnTo>
                  <a:lnTo>
                    <a:pt x="10142" y="15806"/>
                  </a:lnTo>
                  <a:lnTo>
                    <a:pt x="10391" y="15806"/>
                  </a:lnTo>
                  <a:lnTo>
                    <a:pt x="10728" y="15806"/>
                  </a:lnTo>
                  <a:lnTo>
                    <a:pt x="10995" y="15806"/>
                  </a:lnTo>
                  <a:lnTo>
                    <a:pt x="11279" y="15833"/>
                  </a:lnTo>
                  <a:lnTo>
                    <a:pt x="11546" y="15885"/>
                  </a:lnTo>
                  <a:lnTo>
                    <a:pt x="11776" y="15937"/>
                  </a:lnTo>
                  <a:lnTo>
                    <a:pt x="12025" y="15990"/>
                  </a:lnTo>
                  <a:lnTo>
                    <a:pt x="12221" y="16055"/>
                  </a:lnTo>
                  <a:lnTo>
                    <a:pt x="12434" y="16134"/>
                  </a:lnTo>
                  <a:lnTo>
                    <a:pt x="12611" y="16213"/>
                  </a:lnTo>
                  <a:lnTo>
                    <a:pt x="12771" y="16317"/>
                  </a:lnTo>
                  <a:lnTo>
                    <a:pt x="12913" y="16409"/>
                  </a:lnTo>
                  <a:lnTo>
                    <a:pt x="13038" y="16514"/>
                  </a:lnTo>
                  <a:lnTo>
                    <a:pt x="13251" y="16737"/>
                  </a:lnTo>
                  <a:lnTo>
                    <a:pt x="13428" y="16986"/>
                  </a:lnTo>
                  <a:lnTo>
                    <a:pt x="13517" y="17248"/>
                  </a:lnTo>
                  <a:lnTo>
                    <a:pt x="13588" y="17523"/>
                  </a:lnTo>
                  <a:lnTo>
                    <a:pt x="13588" y="17799"/>
                  </a:lnTo>
                  <a:lnTo>
                    <a:pt x="13517" y="18074"/>
                  </a:lnTo>
                  <a:lnTo>
                    <a:pt x="13428" y="18323"/>
                  </a:lnTo>
                  <a:lnTo>
                    <a:pt x="13286" y="18572"/>
                  </a:lnTo>
                  <a:lnTo>
                    <a:pt x="13109" y="18808"/>
                  </a:lnTo>
                  <a:lnTo>
                    <a:pt x="12878" y="19031"/>
                  </a:lnTo>
                  <a:lnTo>
                    <a:pt x="12434" y="19411"/>
                  </a:lnTo>
                  <a:lnTo>
                    <a:pt x="12132" y="19738"/>
                  </a:lnTo>
                  <a:lnTo>
                    <a:pt x="12025" y="19856"/>
                  </a:lnTo>
                  <a:lnTo>
                    <a:pt x="11919" y="20014"/>
                  </a:lnTo>
                  <a:lnTo>
                    <a:pt x="11883" y="20132"/>
                  </a:lnTo>
                  <a:lnTo>
                    <a:pt x="11883" y="20263"/>
                  </a:lnTo>
                  <a:lnTo>
                    <a:pt x="11883" y="20394"/>
                  </a:lnTo>
                  <a:lnTo>
                    <a:pt x="11954" y="20485"/>
                  </a:lnTo>
                  <a:lnTo>
                    <a:pt x="12061" y="20590"/>
                  </a:lnTo>
                  <a:lnTo>
                    <a:pt x="12185" y="20695"/>
                  </a:lnTo>
                  <a:lnTo>
                    <a:pt x="12327" y="20787"/>
                  </a:lnTo>
                  <a:lnTo>
                    <a:pt x="12540" y="20892"/>
                  </a:lnTo>
                  <a:lnTo>
                    <a:pt x="12771" y="20997"/>
                  </a:lnTo>
                  <a:lnTo>
                    <a:pt x="13073" y="21088"/>
                  </a:lnTo>
                  <a:lnTo>
                    <a:pt x="13428" y="21193"/>
                  </a:lnTo>
                  <a:lnTo>
                    <a:pt x="13873" y="21298"/>
                  </a:lnTo>
                  <a:lnTo>
                    <a:pt x="14317" y="21390"/>
                  </a:lnTo>
                  <a:lnTo>
                    <a:pt x="14778" y="21468"/>
                  </a:lnTo>
                  <a:lnTo>
                    <a:pt x="15294" y="21547"/>
                  </a:lnTo>
                  <a:lnTo>
                    <a:pt x="15809" y="21600"/>
                  </a:lnTo>
                  <a:lnTo>
                    <a:pt x="16359" y="21652"/>
                  </a:lnTo>
                  <a:lnTo>
                    <a:pt x="16875" y="21678"/>
                  </a:lnTo>
                  <a:lnTo>
                    <a:pt x="17407" y="21678"/>
                  </a:lnTo>
                  <a:lnTo>
                    <a:pt x="17958" y="21678"/>
                  </a:lnTo>
                  <a:lnTo>
                    <a:pt x="18473" y="21652"/>
                  </a:lnTo>
                  <a:lnTo>
                    <a:pt x="18953" y="21573"/>
                  </a:lnTo>
                  <a:lnTo>
                    <a:pt x="19397" y="21495"/>
                  </a:lnTo>
                  <a:lnTo>
                    <a:pt x="19841" y="21390"/>
                  </a:lnTo>
                  <a:lnTo>
                    <a:pt x="20214" y="21272"/>
                  </a:lnTo>
                  <a:lnTo>
                    <a:pt x="20551" y="21088"/>
                  </a:lnTo>
                  <a:lnTo>
                    <a:pt x="20480" y="20787"/>
                  </a:lnTo>
                  <a:lnTo>
                    <a:pt x="20409" y="20485"/>
                  </a:lnTo>
                  <a:lnTo>
                    <a:pt x="20356" y="20158"/>
                  </a:lnTo>
                  <a:lnTo>
                    <a:pt x="20356" y="19804"/>
                  </a:lnTo>
                  <a:lnTo>
                    <a:pt x="20321" y="19083"/>
                  </a:lnTo>
                  <a:lnTo>
                    <a:pt x="20356" y="18349"/>
                  </a:lnTo>
                  <a:lnTo>
                    <a:pt x="20409" y="17641"/>
                  </a:lnTo>
                  <a:lnTo>
                    <a:pt x="20480" y="17012"/>
                  </a:lnTo>
                  <a:lnTo>
                    <a:pt x="20551" y="16488"/>
                  </a:lnTo>
                  <a:lnTo>
                    <a:pt x="20551" y="16055"/>
                  </a:lnTo>
                  <a:lnTo>
                    <a:pt x="20551" y="15911"/>
                  </a:lnTo>
                  <a:lnTo>
                    <a:pt x="20445" y="15754"/>
                  </a:lnTo>
                  <a:lnTo>
                    <a:pt x="20356" y="15610"/>
                  </a:lnTo>
                  <a:lnTo>
                    <a:pt x="20178" y="15452"/>
                  </a:lnTo>
                  <a:lnTo>
                    <a:pt x="20001" y="15334"/>
                  </a:lnTo>
                  <a:lnTo>
                    <a:pt x="19770" y="15230"/>
                  </a:lnTo>
                  <a:lnTo>
                    <a:pt x="19521" y="15125"/>
                  </a:lnTo>
                  <a:lnTo>
                    <a:pt x="19290" y="15059"/>
                  </a:lnTo>
                  <a:lnTo>
                    <a:pt x="19024" y="15007"/>
                  </a:lnTo>
                  <a:lnTo>
                    <a:pt x="18740" y="14954"/>
                  </a:lnTo>
                  <a:lnTo>
                    <a:pt x="18509" y="14954"/>
                  </a:lnTo>
                  <a:lnTo>
                    <a:pt x="18225" y="14954"/>
                  </a:lnTo>
                  <a:lnTo>
                    <a:pt x="17994" y="15007"/>
                  </a:lnTo>
                  <a:lnTo>
                    <a:pt x="17763" y="15085"/>
                  </a:lnTo>
                  <a:lnTo>
                    <a:pt x="17550" y="15177"/>
                  </a:lnTo>
                  <a:lnTo>
                    <a:pt x="17372" y="15308"/>
                  </a:lnTo>
                  <a:lnTo>
                    <a:pt x="17176" y="15426"/>
                  </a:lnTo>
                  <a:lnTo>
                    <a:pt x="16928" y="15557"/>
                  </a:lnTo>
                  <a:lnTo>
                    <a:pt x="16661" y="15636"/>
                  </a:lnTo>
                  <a:lnTo>
                    <a:pt x="16359" y="15688"/>
                  </a:lnTo>
                  <a:lnTo>
                    <a:pt x="16022" y="15715"/>
                  </a:lnTo>
                  <a:lnTo>
                    <a:pt x="15667" y="15688"/>
                  </a:lnTo>
                  <a:lnTo>
                    <a:pt x="15294" y="15662"/>
                  </a:lnTo>
                  <a:lnTo>
                    <a:pt x="14956" y="15583"/>
                  </a:lnTo>
                  <a:lnTo>
                    <a:pt x="14619" y="15479"/>
                  </a:lnTo>
                  <a:lnTo>
                    <a:pt x="14281" y="15334"/>
                  </a:lnTo>
                  <a:lnTo>
                    <a:pt x="13961" y="15177"/>
                  </a:lnTo>
                  <a:lnTo>
                    <a:pt x="13695" y="14981"/>
                  </a:lnTo>
                  <a:lnTo>
                    <a:pt x="13588" y="14850"/>
                  </a:lnTo>
                  <a:lnTo>
                    <a:pt x="13482" y="14732"/>
                  </a:lnTo>
                  <a:lnTo>
                    <a:pt x="13393" y="14600"/>
                  </a:lnTo>
                  <a:lnTo>
                    <a:pt x="13322" y="14456"/>
                  </a:lnTo>
                  <a:lnTo>
                    <a:pt x="13251" y="14299"/>
                  </a:lnTo>
                  <a:lnTo>
                    <a:pt x="13215" y="14155"/>
                  </a:lnTo>
                  <a:lnTo>
                    <a:pt x="13180" y="13971"/>
                  </a:lnTo>
                  <a:lnTo>
                    <a:pt x="13180" y="13801"/>
                  </a:lnTo>
                  <a:lnTo>
                    <a:pt x="13180" y="13591"/>
                  </a:lnTo>
                  <a:lnTo>
                    <a:pt x="13215" y="13395"/>
                  </a:lnTo>
                  <a:lnTo>
                    <a:pt x="13251" y="13198"/>
                  </a:lnTo>
                  <a:lnTo>
                    <a:pt x="13322" y="13015"/>
                  </a:lnTo>
                  <a:lnTo>
                    <a:pt x="13393" y="12870"/>
                  </a:lnTo>
                  <a:lnTo>
                    <a:pt x="13482" y="12713"/>
                  </a:lnTo>
                  <a:lnTo>
                    <a:pt x="13588" y="12569"/>
                  </a:lnTo>
                  <a:lnTo>
                    <a:pt x="13730" y="12438"/>
                  </a:lnTo>
                  <a:lnTo>
                    <a:pt x="13997" y="12215"/>
                  </a:lnTo>
                  <a:lnTo>
                    <a:pt x="14334" y="12005"/>
                  </a:lnTo>
                  <a:lnTo>
                    <a:pt x="14690" y="11861"/>
                  </a:lnTo>
                  <a:lnTo>
                    <a:pt x="15063" y="11756"/>
                  </a:lnTo>
                  <a:lnTo>
                    <a:pt x="15436" y="11678"/>
                  </a:lnTo>
                  <a:lnTo>
                    <a:pt x="15809" y="11638"/>
                  </a:lnTo>
                  <a:lnTo>
                    <a:pt x="16182" y="11638"/>
                  </a:lnTo>
                  <a:lnTo>
                    <a:pt x="16555" y="11678"/>
                  </a:lnTo>
                  <a:lnTo>
                    <a:pt x="16910" y="11730"/>
                  </a:lnTo>
                  <a:lnTo>
                    <a:pt x="17248" y="11835"/>
                  </a:lnTo>
                  <a:lnTo>
                    <a:pt x="17514" y="11966"/>
                  </a:lnTo>
                  <a:lnTo>
                    <a:pt x="17763" y="12110"/>
                  </a:lnTo>
                  <a:lnTo>
                    <a:pt x="17887" y="12215"/>
                  </a:lnTo>
                  <a:lnTo>
                    <a:pt x="18065" y="12307"/>
                  </a:lnTo>
                  <a:lnTo>
                    <a:pt x="18260" y="12412"/>
                  </a:lnTo>
                  <a:lnTo>
                    <a:pt x="18438" y="12464"/>
                  </a:lnTo>
                  <a:lnTo>
                    <a:pt x="18669" y="12543"/>
                  </a:lnTo>
                  <a:lnTo>
                    <a:pt x="18882" y="12569"/>
                  </a:lnTo>
                  <a:lnTo>
                    <a:pt x="19113" y="12595"/>
                  </a:lnTo>
                  <a:lnTo>
                    <a:pt x="19361" y="12608"/>
                  </a:lnTo>
                  <a:lnTo>
                    <a:pt x="19592" y="12608"/>
                  </a:lnTo>
                  <a:lnTo>
                    <a:pt x="19841" y="12595"/>
                  </a:lnTo>
                  <a:lnTo>
                    <a:pt x="20072" y="12543"/>
                  </a:lnTo>
                  <a:lnTo>
                    <a:pt x="20321" y="12490"/>
                  </a:lnTo>
                  <a:lnTo>
                    <a:pt x="20551" y="12438"/>
                  </a:lnTo>
                  <a:lnTo>
                    <a:pt x="20800" y="12333"/>
                  </a:lnTo>
                  <a:lnTo>
                    <a:pt x="20996" y="12241"/>
                  </a:lnTo>
                  <a:lnTo>
                    <a:pt x="21244" y="12110"/>
                  </a:lnTo>
                  <a:lnTo>
                    <a:pt x="21298" y="12032"/>
                  </a:lnTo>
                  <a:lnTo>
                    <a:pt x="21404" y="11966"/>
                  </a:lnTo>
                  <a:lnTo>
                    <a:pt x="21475" y="11861"/>
                  </a:lnTo>
                  <a:lnTo>
                    <a:pt x="21511" y="11730"/>
                  </a:lnTo>
                  <a:lnTo>
                    <a:pt x="21617" y="11481"/>
                  </a:lnTo>
                  <a:lnTo>
                    <a:pt x="21653" y="11180"/>
                  </a:lnTo>
                  <a:lnTo>
                    <a:pt x="21653" y="10826"/>
                  </a:lnTo>
                  <a:lnTo>
                    <a:pt x="21653" y="10472"/>
                  </a:lnTo>
                  <a:lnTo>
                    <a:pt x="21582" y="10092"/>
                  </a:lnTo>
                  <a:lnTo>
                    <a:pt x="21511" y="9725"/>
                  </a:lnTo>
                  <a:lnTo>
                    <a:pt x="21298" y="8912"/>
                  </a:lnTo>
                  <a:lnTo>
                    <a:pt x="21067" y="8191"/>
                  </a:lnTo>
                  <a:lnTo>
                    <a:pt x="20800" y="7536"/>
                  </a:lnTo>
                  <a:lnTo>
                    <a:pt x="20551" y="7025"/>
                  </a:lnTo>
                  <a:lnTo>
                    <a:pt x="20001" y="7103"/>
                  </a:lnTo>
                  <a:lnTo>
                    <a:pt x="19432" y="7156"/>
                  </a:lnTo>
                  <a:lnTo>
                    <a:pt x="18846" y="7208"/>
                  </a:lnTo>
                  <a:lnTo>
                    <a:pt x="18225" y="7208"/>
                  </a:lnTo>
                  <a:lnTo>
                    <a:pt x="17656" y="7208"/>
                  </a:lnTo>
                  <a:lnTo>
                    <a:pt x="17070" y="7182"/>
                  </a:lnTo>
                  <a:lnTo>
                    <a:pt x="16484" y="7156"/>
                  </a:lnTo>
                  <a:lnTo>
                    <a:pt x="15986" y="7103"/>
                  </a:lnTo>
                  <a:lnTo>
                    <a:pt x="14992" y="6999"/>
                  </a:lnTo>
                  <a:lnTo>
                    <a:pt x="14210" y="6907"/>
                  </a:lnTo>
                  <a:lnTo>
                    <a:pt x="13695" y="6828"/>
                  </a:lnTo>
                  <a:lnTo>
                    <a:pt x="13517" y="6802"/>
                  </a:lnTo>
                  <a:lnTo>
                    <a:pt x="13073" y="6645"/>
                  </a:lnTo>
                  <a:lnTo>
                    <a:pt x="12700" y="6474"/>
                  </a:lnTo>
                  <a:lnTo>
                    <a:pt x="12363" y="6304"/>
                  </a:lnTo>
                  <a:lnTo>
                    <a:pt x="12132" y="6094"/>
                  </a:lnTo>
                  <a:lnTo>
                    <a:pt x="11919" y="5871"/>
                  </a:lnTo>
                  <a:lnTo>
                    <a:pt x="11776" y="5649"/>
                  </a:lnTo>
                  <a:lnTo>
                    <a:pt x="11688" y="5413"/>
                  </a:lnTo>
                  <a:lnTo>
                    <a:pt x="11617" y="5190"/>
                  </a:lnTo>
                  <a:lnTo>
                    <a:pt x="11617" y="4941"/>
                  </a:lnTo>
                  <a:lnTo>
                    <a:pt x="11652" y="4718"/>
                  </a:lnTo>
                  <a:lnTo>
                    <a:pt x="11723" y="4482"/>
                  </a:lnTo>
                  <a:lnTo>
                    <a:pt x="11812" y="4285"/>
                  </a:lnTo>
                  <a:lnTo>
                    <a:pt x="11919" y="4089"/>
                  </a:lnTo>
                  <a:lnTo>
                    <a:pt x="12096" y="3905"/>
                  </a:lnTo>
                  <a:lnTo>
                    <a:pt x="12292" y="3735"/>
                  </a:lnTo>
                  <a:lnTo>
                    <a:pt x="12505" y="3604"/>
                  </a:lnTo>
                  <a:lnTo>
                    <a:pt x="12700" y="3460"/>
                  </a:lnTo>
                  <a:lnTo>
                    <a:pt x="12878" y="3250"/>
                  </a:lnTo>
                  <a:lnTo>
                    <a:pt x="13038" y="3027"/>
                  </a:lnTo>
                  <a:lnTo>
                    <a:pt x="13180" y="2752"/>
                  </a:lnTo>
                  <a:lnTo>
                    <a:pt x="13286" y="2477"/>
                  </a:lnTo>
                  <a:lnTo>
                    <a:pt x="13322" y="2175"/>
                  </a:lnTo>
                  <a:lnTo>
                    <a:pt x="13357" y="1874"/>
                  </a:lnTo>
                  <a:lnTo>
                    <a:pt x="13286" y="1572"/>
                  </a:lnTo>
                  <a:lnTo>
                    <a:pt x="13180" y="1271"/>
                  </a:lnTo>
                  <a:lnTo>
                    <a:pt x="13038" y="983"/>
                  </a:lnTo>
                  <a:lnTo>
                    <a:pt x="12949" y="865"/>
                  </a:lnTo>
                  <a:lnTo>
                    <a:pt x="12807" y="733"/>
                  </a:lnTo>
                  <a:lnTo>
                    <a:pt x="12665" y="616"/>
                  </a:lnTo>
                  <a:lnTo>
                    <a:pt x="12505" y="511"/>
                  </a:lnTo>
                  <a:lnTo>
                    <a:pt x="12327" y="406"/>
                  </a:lnTo>
                  <a:lnTo>
                    <a:pt x="12132" y="314"/>
                  </a:lnTo>
                  <a:lnTo>
                    <a:pt x="11883" y="235"/>
                  </a:lnTo>
                  <a:lnTo>
                    <a:pt x="11652" y="183"/>
                  </a:lnTo>
                  <a:lnTo>
                    <a:pt x="11368" y="104"/>
                  </a:lnTo>
                  <a:lnTo>
                    <a:pt x="11101" y="78"/>
                  </a:lnTo>
                  <a:lnTo>
                    <a:pt x="10800" y="52"/>
                  </a:lnTo>
                  <a:lnTo>
                    <a:pt x="10444" y="52"/>
                  </a:lnTo>
                  <a:lnTo>
                    <a:pt x="10142" y="52"/>
                  </a:lnTo>
                  <a:lnTo>
                    <a:pt x="9840" y="78"/>
                  </a:lnTo>
                  <a:lnTo>
                    <a:pt x="9574" y="104"/>
                  </a:lnTo>
                  <a:lnTo>
                    <a:pt x="9325" y="157"/>
                  </a:lnTo>
                  <a:lnTo>
                    <a:pt x="9094" y="209"/>
                  </a:lnTo>
                  <a:lnTo>
                    <a:pt x="8846" y="262"/>
                  </a:lnTo>
                  <a:lnTo>
                    <a:pt x="8650" y="340"/>
                  </a:lnTo>
                  <a:lnTo>
                    <a:pt x="8437" y="432"/>
                  </a:lnTo>
                  <a:lnTo>
                    <a:pt x="8277" y="511"/>
                  </a:lnTo>
                  <a:lnTo>
                    <a:pt x="8100" y="616"/>
                  </a:lnTo>
                  <a:lnTo>
                    <a:pt x="7957" y="707"/>
                  </a:lnTo>
                  <a:lnTo>
                    <a:pt x="7833" y="838"/>
                  </a:lnTo>
                  <a:lnTo>
                    <a:pt x="7620" y="1061"/>
                  </a:lnTo>
                  <a:lnTo>
                    <a:pt x="7442" y="1336"/>
                  </a:lnTo>
                  <a:lnTo>
                    <a:pt x="7353" y="1599"/>
                  </a:lnTo>
                  <a:lnTo>
                    <a:pt x="7318" y="1900"/>
                  </a:lnTo>
                  <a:lnTo>
                    <a:pt x="7318" y="2175"/>
                  </a:lnTo>
                  <a:lnTo>
                    <a:pt x="7353" y="2450"/>
                  </a:lnTo>
                  <a:lnTo>
                    <a:pt x="7442" y="2726"/>
                  </a:lnTo>
                  <a:lnTo>
                    <a:pt x="7620" y="2975"/>
                  </a:lnTo>
                  <a:lnTo>
                    <a:pt x="7833" y="3198"/>
                  </a:lnTo>
                  <a:lnTo>
                    <a:pt x="8064" y="3433"/>
                  </a:lnTo>
                  <a:lnTo>
                    <a:pt x="8295" y="3630"/>
                  </a:lnTo>
                  <a:lnTo>
                    <a:pt x="8508" y="3853"/>
                  </a:lnTo>
                  <a:lnTo>
                    <a:pt x="8686" y="4089"/>
                  </a:lnTo>
                  <a:lnTo>
                    <a:pt x="8775" y="4312"/>
                  </a:lnTo>
                  <a:lnTo>
                    <a:pt x="8846" y="4561"/>
                  </a:lnTo>
                  <a:lnTo>
                    <a:pt x="8846" y="4810"/>
                  </a:lnTo>
                  <a:lnTo>
                    <a:pt x="8810" y="5059"/>
                  </a:lnTo>
                  <a:lnTo>
                    <a:pt x="8721" y="5295"/>
                  </a:lnTo>
                  <a:lnTo>
                    <a:pt x="8579" y="5544"/>
                  </a:lnTo>
                  <a:lnTo>
                    <a:pt x="8366" y="5766"/>
                  </a:lnTo>
                  <a:lnTo>
                    <a:pt x="8135" y="5976"/>
                  </a:lnTo>
                  <a:lnTo>
                    <a:pt x="7833" y="6199"/>
                  </a:lnTo>
                  <a:lnTo>
                    <a:pt x="7478" y="6369"/>
                  </a:lnTo>
                  <a:lnTo>
                    <a:pt x="7069" y="6527"/>
                  </a:lnTo>
                  <a:lnTo>
                    <a:pt x="6590" y="6671"/>
                  </a:lnTo>
                  <a:lnTo>
                    <a:pt x="6092" y="6802"/>
                  </a:lnTo>
                  <a:lnTo>
                    <a:pt x="5684" y="6802"/>
                  </a:lnTo>
                  <a:lnTo>
                    <a:pt x="5133" y="6802"/>
                  </a:lnTo>
                  <a:lnTo>
                    <a:pt x="4547" y="6802"/>
                  </a:lnTo>
                  <a:lnTo>
                    <a:pt x="3872" y="6802"/>
                  </a:lnTo>
                  <a:lnTo>
                    <a:pt x="3144" y="6802"/>
                  </a:lnTo>
                  <a:lnTo>
                    <a:pt x="2362" y="6802"/>
                  </a:lnTo>
                  <a:lnTo>
                    <a:pt x="1545" y="6802"/>
                  </a:lnTo>
                  <a:lnTo>
                    <a:pt x="692" y="6802"/>
                  </a:lnTo>
                  <a:lnTo>
                    <a:pt x="586" y="7234"/>
                  </a:lnTo>
                  <a:lnTo>
                    <a:pt x="461" y="7837"/>
                  </a:lnTo>
                  <a:lnTo>
                    <a:pt x="355" y="8493"/>
                  </a:lnTo>
                  <a:lnTo>
                    <a:pt x="248" y="9187"/>
                  </a:lnTo>
                  <a:lnTo>
                    <a:pt x="142" y="9869"/>
                  </a:lnTo>
                  <a:lnTo>
                    <a:pt x="106" y="10498"/>
                  </a:lnTo>
                  <a:lnTo>
                    <a:pt x="106" y="10983"/>
                  </a:lnTo>
                  <a:lnTo>
                    <a:pt x="106" y="11311"/>
                  </a:lnTo>
                  <a:lnTo>
                    <a:pt x="213" y="11481"/>
                  </a:lnTo>
                  <a:lnTo>
                    <a:pt x="319" y="11651"/>
                  </a:lnTo>
                  <a:lnTo>
                    <a:pt x="497" y="11783"/>
                  </a:lnTo>
                  <a:lnTo>
                    <a:pt x="692" y="11914"/>
                  </a:lnTo>
                  <a:lnTo>
                    <a:pt x="941" y="12032"/>
                  </a:lnTo>
                  <a:lnTo>
                    <a:pt x="1207" y="12110"/>
                  </a:lnTo>
                  <a:lnTo>
                    <a:pt x="1509" y="12189"/>
                  </a:lnTo>
                  <a:lnTo>
                    <a:pt x="1794" y="12241"/>
                  </a:lnTo>
                  <a:lnTo>
                    <a:pt x="2131" y="12267"/>
                  </a:lnTo>
                  <a:lnTo>
                    <a:pt x="2433" y="12281"/>
                  </a:lnTo>
                  <a:lnTo>
                    <a:pt x="2735" y="12267"/>
                  </a:lnTo>
                  <a:lnTo>
                    <a:pt x="3055" y="12241"/>
                  </a:lnTo>
                  <a:lnTo>
                    <a:pt x="3357" y="12189"/>
                  </a:lnTo>
                  <a:lnTo>
                    <a:pt x="3623" y="12084"/>
                  </a:lnTo>
                  <a:lnTo>
                    <a:pt x="3872" y="11979"/>
                  </a:lnTo>
                  <a:lnTo>
                    <a:pt x="4103" y="11861"/>
                  </a:lnTo>
                  <a:lnTo>
                    <a:pt x="4316" y="11704"/>
                  </a:lnTo>
                  <a:lnTo>
                    <a:pt x="4582" y="11612"/>
                  </a:lnTo>
                  <a:lnTo>
                    <a:pt x="4849" y="11533"/>
                  </a:lnTo>
                  <a:lnTo>
                    <a:pt x="5169" y="11507"/>
                  </a:lnTo>
                  <a:lnTo>
                    <a:pt x="5506" y="11481"/>
                  </a:lnTo>
                  <a:lnTo>
                    <a:pt x="5808" y="11507"/>
                  </a:lnTo>
                  <a:lnTo>
                    <a:pt x="6146" y="11560"/>
                  </a:lnTo>
                  <a:lnTo>
                    <a:pt x="6501" y="11651"/>
                  </a:lnTo>
                  <a:lnTo>
                    <a:pt x="6803" y="11783"/>
                  </a:lnTo>
                  <a:lnTo>
                    <a:pt x="7105" y="11940"/>
                  </a:lnTo>
                  <a:lnTo>
                    <a:pt x="7353" y="12110"/>
                  </a:lnTo>
                  <a:lnTo>
                    <a:pt x="7584" y="12333"/>
                  </a:lnTo>
                  <a:lnTo>
                    <a:pt x="7798" y="12595"/>
                  </a:lnTo>
                  <a:lnTo>
                    <a:pt x="7922" y="12870"/>
                  </a:lnTo>
                  <a:lnTo>
                    <a:pt x="8028" y="13198"/>
                  </a:lnTo>
                  <a:lnTo>
                    <a:pt x="8064" y="13526"/>
                  </a:lnTo>
                  <a:lnTo>
                    <a:pt x="8028" y="13775"/>
                  </a:lnTo>
                  <a:lnTo>
                    <a:pt x="7922" y="13998"/>
                  </a:lnTo>
                  <a:lnTo>
                    <a:pt x="7798" y="14220"/>
                  </a:lnTo>
                  <a:lnTo>
                    <a:pt x="7584" y="14404"/>
                  </a:lnTo>
                  <a:lnTo>
                    <a:pt x="7353" y="14574"/>
                  </a:lnTo>
                  <a:lnTo>
                    <a:pt x="7105" y="14732"/>
                  </a:lnTo>
                  <a:lnTo>
                    <a:pt x="6803" y="14850"/>
                  </a:lnTo>
                  <a:lnTo>
                    <a:pt x="6501" y="14954"/>
                  </a:lnTo>
                  <a:lnTo>
                    <a:pt x="6146" y="15033"/>
                  </a:lnTo>
                  <a:lnTo>
                    <a:pt x="5808" y="15085"/>
                  </a:lnTo>
                  <a:lnTo>
                    <a:pt x="5506" y="15085"/>
                  </a:lnTo>
                  <a:lnTo>
                    <a:pt x="5169" y="15059"/>
                  </a:lnTo>
                  <a:lnTo>
                    <a:pt x="4849" y="15007"/>
                  </a:lnTo>
                  <a:lnTo>
                    <a:pt x="4582" y="14902"/>
                  </a:lnTo>
                  <a:lnTo>
                    <a:pt x="4316" y="14784"/>
                  </a:lnTo>
                  <a:lnTo>
                    <a:pt x="4103" y="14600"/>
                  </a:lnTo>
                  <a:lnTo>
                    <a:pt x="3907" y="14430"/>
                  </a:lnTo>
                  <a:lnTo>
                    <a:pt x="3659" y="14299"/>
                  </a:lnTo>
                  <a:lnTo>
                    <a:pt x="3428" y="14194"/>
                  </a:lnTo>
                  <a:lnTo>
                    <a:pt x="3179" y="14129"/>
                  </a:lnTo>
                  <a:lnTo>
                    <a:pt x="2913" y="14102"/>
                  </a:lnTo>
                  <a:lnTo>
                    <a:pt x="2646" y="14102"/>
                  </a:lnTo>
                  <a:lnTo>
                    <a:pt x="2362" y="14129"/>
                  </a:lnTo>
                  <a:lnTo>
                    <a:pt x="2096" y="14168"/>
                  </a:lnTo>
                  <a:lnTo>
                    <a:pt x="1811" y="14273"/>
                  </a:lnTo>
                  <a:lnTo>
                    <a:pt x="1545" y="14378"/>
                  </a:lnTo>
                  <a:lnTo>
                    <a:pt x="1314" y="14496"/>
                  </a:lnTo>
                  <a:lnTo>
                    <a:pt x="1065" y="14653"/>
                  </a:lnTo>
                  <a:lnTo>
                    <a:pt x="870" y="14797"/>
                  </a:lnTo>
                  <a:lnTo>
                    <a:pt x="657" y="14981"/>
                  </a:lnTo>
                  <a:lnTo>
                    <a:pt x="497" y="15177"/>
                  </a:lnTo>
                  <a:lnTo>
                    <a:pt x="390" y="15413"/>
                  </a:lnTo>
                  <a:lnTo>
                    <a:pt x="284" y="15636"/>
                  </a:lnTo>
                  <a:lnTo>
                    <a:pt x="248" y="15911"/>
                  </a:lnTo>
                  <a:lnTo>
                    <a:pt x="284" y="16239"/>
                  </a:lnTo>
                  <a:lnTo>
                    <a:pt x="319" y="16566"/>
                  </a:lnTo>
                  <a:lnTo>
                    <a:pt x="497" y="17340"/>
                  </a:lnTo>
                  <a:lnTo>
                    <a:pt x="692" y="18152"/>
                  </a:lnTo>
                  <a:lnTo>
                    <a:pt x="799" y="18559"/>
                  </a:lnTo>
                  <a:lnTo>
                    <a:pt x="905" y="18978"/>
                  </a:lnTo>
                  <a:lnTo>
                    <a:pt x="959" y="19384"/>
                  </a:lnTo>
                  <a:lnTo>
                    <a:pt x="994" y="19791"/>
                  </a:lnTo>
                  <a:lnTo>
                    <a:pt x="994" y="20132"/>
                  </a:lnTo>
                  <a:lnTo>
                    <a:pt x="959" y="20485"/>
                  </a:lnTo>
                  <a:lnTo>
                    <a:pt x="941" y="20669"/>
                  </a:lnTo>
                  <a:lnTo>
                    <a:pt x="870" y="20813"/>
                  </a:lnTo>
                  <a:lnTo>
                    <a:pt x="799" y="20970"/>
                  </a:lnTo>
                  <a:lnTo>
                    <a:pt x="692" y="21088"/>
                  </a:lnTo>
                  <a:lnTo>
                    <a:pt x="1474" y="20997"/>
                  </a:lnTo>
                  <a:lnTo>
                    <a:pt x="2291" y="20866"/>
                  </a:lnTo>
                  <a:lnTo>
                    <a:pt x="3108" y="20787"/>
                  </a:lnTo>
                  <a:lnTo>
                    <a:pt x="3907" y="20721"/>
                  </a:lnTo>
                  <a:lnTo>
                    <a:pt x="4653" y="20695"/>
                  </a:lnTo>
                  <a:lnTo>
                    <a:pt x="5364" y="20695"/>
                  </a:lnTo>
                  <a:lnTo>
                    <a:pt x="5701" y="20721"/>
                  </a:lnTo>
                  <a:lnTo>
                    <a:pt x="6057" y="20761"/>
                  </a:lnTo>
                  <a:lnTo>
                    <a:pt x="6323" y="20813"/>
                  </a:lnTo>
                  <a:lnTo>
                    <a:pt x="6625" y="20892"/>
                  </a:lnTo>
                  <a:close/>
                </a:path>
              </a:pathLst>
            </a:custGeom>
            <a:solidFill>
              <a:srgbClr val="FFBE7D"/>
            </a:solidFill>
            <a:ln w="28575">
              <a:solidFill>
                <a:srgbClr val="000000"/>
              </a:solidFill>
              <a:miter lim="800000"/>
            </a:ln>
          </p:spPr>
          <p:txBody>
            <a:bodyPr/>
            <a:lstStyle/>
            <a:p>
              <a:endParaRPr lang="zh-CN" altLang="en-US"/>
            </a:p>
          </p:txBody>
        </p:sp>
        <p:sp>
          <p:nvSpPr>
            <p:cNvPr id="158730" name="Puzzle2"/>
            <p:cNvSpPr>
              <a:spLocks noEditPoints="1" noChangeArrowheads="1"/>
            </p:cNvSpPr>
            <p:nvPr/>
          </p:nvSpPr>
          <p:spPr bwMode="auto">
            <a:xfrm>
              <a:off x="2880" y="1736"/>
              <a:ext cx="1778" cy="1379"/>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 name="T24" fmla="*/ 5394 w 21600"/>
                <a:gd name="T25" fmla="*/ 6735 h 21600"/>
                <a:gd name="T26" fmla="*/ 16182 w 21600"/>
                <a:gd name="T27" fmla="*/ 20441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4247" y="12354"/>
                  </a:moveTo>
                  <a:lnTo>
                    <a:pt x="4134" y="12468"/>
                  </a:lnTo>
                  <a:lnTo>
                    <a:pt x="4010" y="12581"/>
                  </a:lnTo>
                  <a:lnTo>
                    <a:pt x="3897" y="12637"/>
                  </a:lnTo>
                  <a:lnTo>
                    <a:pt x="3773" y="12694"/>
                  </a:lnTo>
                  <a:lnTo>
                    <a:pt x="3637" y="12694"/>
                  </a:lnTo>
                  <a:lnTo>
                    <a:pt x="3524" y="12694"/>
                  </a:lnTo>
                  <a:lnTo>
                    <a:pt x="3400" y="12665"/>
                  </a:lnTo>
                  <a:lnTo>
                    <a:pt x="3287" y="12609"/>
                  </a:lnTo>
                  <a:lnTo>
                    <a:pt x="3027" y="12496"/>
                  </a:lnTo>
                  <a:lnTo>
                    <a:pt x="2790" y="12340"/>
                  </a:lnTo>
                  <a:lnTo>
                    <a:pt x="2530" y="12142"/>
                  </a:lnTo>
                  <a:lnTo>
                    <a:pt x="2293" y="11987"/>
                  </a:lnTo>
                  <a:lnTo>
                    <a:pt x="2033" y="11817"/>
                  </a:lnTo>
                  <a:lnTo>
                    <a:pt x="1773" y="11676"/>
                  </a:lnTo>
                  <a:lnTo>
                    <a:pt x="1638" y="11662"/>
                  </a:lnTo>
                  <a:lnTo>
                    <a:pt x="1513" y="11634"/>
                  </a:lnTo>
                  <a:lnTo>
                    <a:pt x="1378" y="11634"/>
                  </a:lnTo>
                  <a:lnTo>
                    <a:pt x="1253" y="11634"/>
                  </a:lnTo>
                  <a:lnTo>
                    <a:pt x="1118" y="11662"/>
                  </a:lnTo>
                  <a:lnTo>
                    <a:pt x="971" y="11732"/>
                  </a:lnTo>
                  <a:lnTo>
                    <a:pt x="835" y="11817"/>
                  </a:lnTo>
                  <a:lnTo>
                    <a:pt x="711" y="11959"/>
                  </a:lnTo>
                  <a:lnTo>
                    <a:pt x="553" y="12086"/>
                  </a:lnTo>
                  <a:lnTo>
                    <a:pt x="429" y="12284"/>
                  </a:lnTo>
                  <a:lnTo>
                    <a:pt x="271" y="12524"/>
                  </a:lnTo>
                  <a:lnTo>
                    <a:pt x="146" y="12793"/>
                  </a:lnTo>
                  <a:lnTo>
                    <a:pt x="79" y="12962"/>
                  </a:lnTo>
                  <a:lnTo>
                    <a:pt x="33" y="13146"/>
                  </a:lnTo>
                  <a:lnTo>
                    <a:pt x="11" y="13386"/>
                  </a:lnTo>
                  <a:lnTo>
                    <a:pt x="11" y="13641"/>
                  </a:lnTo>
                  <a:lnTo>
                    <a:pt x="33" y="13881"/>
                  </a:lnTo>
                  <a:lnTo>
                    <a:pt x="101" y="14150"/>
                  </a:lnTo>
                  <a:lnTo>
                    <a:pt x="192" y="14404"/>
                  </a:lnTo>
                  <a:lnTo>
                    <a:pt x="293" y="14645"/>
                  </a:lnTo>
                  <a:lnTo>
                    <a:pt x="451" y="14857"/>
                  </a:lnTo>
                  <a:lnTo>
                    <a:pt x="621" y="15054"/>
                  </a:lnTo>
                  <a:lnTo>
                    <a:pt x="734" y="15125"/>
                  </a:lnTo>
                  <a:lnTo>
                    <a:pt x="835" y="15210"/>
                  </a:lnTo>
                  <a:lnTo>
                    <a:pt x="948" y="15267"/>
                  </a:lnTo>
                  <a:lnTo>
                    <a:pt x="1084" y="15323"/>
                  </a:lnTo>
                  <a:lnTo>
                    <a:pt x="1208" y="15351"/>
                  </a:lnTo>
                  <a:lnTo>
                    <a:pt x="1355" y="15380"/>
                  </a:lnTo>
                  <a:lnTo>
                    <a:pt x="1513" y="15380"/>
                  </a:lnTo>
                  <a:lnTo>
                    <a:pt x="1683" y="15380"/>
                  </a:lnTo>
                  <a:lnTo>
                    <a:pt x="1864" y="15351"/>
                  </a:lnTo>
                  <a:lnTo>
                    <a:pt x="2033" y="15323"/>
                  </a:lnTo>
                  <a:lnTo>
                    <a:pt x="2225" y="15238"/>
                  </a:lnTo>
                  <a:lnTo>
                    <a:pt x="2428" y="15153"/>
                  </a:lnTo>
                  <a:lnTo>
                    <a:pt x="2745" y="15026"/>
                  </a:lnTo>
                  <a:lnTo>
                    <a:pt x="3005" y="14913"/>
                  </a:lnTo>
                  <a:lnTo>
                    <a:pt x="3264" y="14828"/>
                  </a:lnTo>
                  <a:lnTo>
                    <a:pt x="3513" y="14800"/>
                  </a:lnTo>
                  <a:lnTo>
                    <a:pt x="3615" y="14828"/>
                  </a:lnTo>
                  <a:lnTo>
                    <a:pt x="3728" y="14857"/>
                  </a:lnTo>
                  <a:lnTo>
                    <a:pt x="3807" y="14913"/>
                  </a:lnTo>
                  <a:lnTo>
                    <a:pt x="3920" y="14998"/>
                  </a:lnTo>
                  <a:lnTo>
                    <a:pt x="4010" y="15097"/>
                  </a:lnTo>
                  <a:lnTo>
                    <a:pt x="4089" y="15238"/>
                  </a:lnTo>
                  <a:lnTo>
                    <a:pt x="4179" y="15408"/>
                  </a:lnTo>
                  <a:lnTo>
                    <a:pt x="4247" y="15620"/>
                  </a:lnTo>
                  <a:lnTo>
                    <a:pt x="4326" y="15860"/>
                  </a:lnTo>
                  <a:lnTo>
                    <a:pt x="4394" y="16129"/>
                  </a:lnTo>
                  <a:lnTo>
                    <a:pt x="4439" y="16440"/>
                  </a:lnTo>
                  <a:lnTo>
                    <a:pt x="4507" y="16737"/>
                  </a:lnTo>
                  <a:lnTo>
                    <a:pt x="4552" y="17090"/>
                  </a:lnTo>
                  <a:lnTo>
                    <a:pt x="4575" y="17443"/>
                  </a:lnTo>
                  <a:lnTo>
                    <a:pt x="4586" y="17825"/>
                  </a:lnTo>
                  <a:lnTo>
                    <a:pt x="4586" y="18193"/>
                  </a:lnTo>
                  <a:lnTo>
                    <a:pt x="4586" y="18574"/>
                  </a:lnTo>
                  <a:lnTo>
                    <a:pt x="4586" y="18984"/>
                  </a:lnTo>
                  <a:lnTo>
                    <a:pt x="4552" y="19366"/>
                  </a:lnTo>
                  <a:lnTo>
                    <a:pt x="4507" y="19748"/>
                  </a:lnTo>
                  <a:lnTo>
                    <a:pt x="4462" y="20129"/>
                  </a:lnTo>
                  <a:lnTo>
                    <a:pt x="4371" y="20483"/>
                  </a:lnTo>
                  <a:lnTo>
                    <a:pt x="4292" y="20836"/>
                  </a:lnTo>
                  <a:lnTo>
                    <a:pt x="4202" y="21161"/>
                  </a:lnTo>
                  <a:lnTo>
                    <a:pt x="4744" y="21161"/>
                  </a:lnTo>
                  <a:lnTo>
                    <a:pt x="5264" y="21161"/>
                  </a:lnTo>
                  <a:lnTo>
                    <a:pt x="5784" y="21161"/>
                  </a:lnTo>
                  <a:lnTo>
                    <a:pt x="6235" y="21161"/>
                  </a:lnTo>
                  <a:lnTo>
                    <a:pt x="6676" y="21161"/>
                  </a:lnTo>
                  <a:lnTo>
                    <a:pt x="7060" y="21161"/>
                  </a:lnTo>
                  <a:lnTo>
                    <a:pt x="7410" y="21161"/>
                  </a:lnTo>
                  <a:lnTo>
                    <a:pt x="7670" y="21161"/>
                  </a:lnTo>
                  <a:lnTo>
                    <a:pt x="8020" y="21020"/>
                  </a:lnTo>
                  <a:lnTo>
                    <a:pt x="8303" y="20893"/>
                  </a:lnTo>
                  <a:lnTo>
                    <a:pt x="8563" y="20695"/>
                  </a:lnTo>
                  <a:lnTo>
                    <a:pt x="8800" y="20511"/>
                  </a:lnTo>
                  <a:lnTo>
                    <a:pt x="8969" y="20285"/>
                  </a:lnTo>
                  <a:lnTo>
                    <a:pt x="9150" y="20045"/>
                  </a:lnTo>
                  <a:lnTo>
                    <a:pt x="9252" y="19804"/>
                  </a:lnTo>
                  <a:lnTo>
                    <a:pt x="9342" y="19550"/>
                  </a:lnTo>
                  <a:lnTo>
                    <a:pt x="9410" y="19281"/>
                  </a:lnTo>
                  <a:lnTo>
                    <a:pt x="9433" y="19013"/>
                  </a:lnTo>
                  <a:lnTo>
                    <a:pt x="9433" y="18744"/>
                  </a:lnTo>
                  <a:lnTo>
                    <a:pt x="9387" y="18504"/>
                  </a:lnTo>
                  <a:lnTo>
                    <a:pt x="9320" y="18221"/>
                  </a:lnTo>
                  <a:lnTo>
                    <a:pt x="9207" y="17981"/>
                  </a:lnTo>
                  <a:lnTo>
                    <a:pt x="9105" y="17740"/>
                  </a:lnTo>
                  <a:lnTo>
                    <a:pt x="8924" y="17514"/>
                  </a:lnTo>
                  <a:lnTo>
                    <a:pt x="8777" y="17274"/>
                  </a:lnTo>
                  <a:lnTo>
                    <a:pt x="8642" y="17034"/>
                  </a:lnTo>
                  <a:lnTo>
                    <a:pt x="8563" y="16765"/>
                  </a:lnTo>
                  <a:lnTo>
                    <a:pt x="8472" y="16468"/>
                  </a:lnTo>
                  <a:lnTo>
                    <a:pt x="8450" y="16157"/>
                  </a:lnTo>
                  <a:lnTo>
                    <a:pt x="8450" y="15860"/>
                  </a:lnTo>
                  <a:lnTo>
                    <a:pt x="8472" y="15563"/>
                  </a:lnTo>
                  <a:lnTo>
                    <a:pt x="8540" y="15267"/>
                  </a:lnTo>
                  <a:lnTo>
                    <a:pt x="8642" y="14998"/>
                  </a:lnTo>
                  <a:lnTo>
                    <a:pt x="8777" y="14729"/>
                  </a:lnTo>
                  <a:lnTo>
                    <a:pt x="8868" y="14616"/>
                  </a:lnTo>
                  <a:lnTo>
                    <a:pt x="8969" y="14475"/>
                  </a:lnTo>
                  <a:lnTo>
                    <a:pt x="9060" y="14376"/>
                  </a:lnTo>
                  <a:lnTo>
                    <a:pt x="9184" y="14291"/>
                  </a:lnTo>
                  <a:lnTo>
                    <a:pt x="9297" y="14206"/>
                  </a:lnTo>
                  <a:lnTo>
                    <a:pt x="9433" y="14121"/>
                  </a:lnTo>
                  <a:lnTo>
                    <a:pt x="9579" y="14051"/>
                  </a:lnTo>
                  <a:lnTo>
                    <a:pt x="9726" y="13994"/>
                  </a:lnTo>
                  <a:lnTo>
                    <a:pt x="9884" y="13938"/>
                  </a:lnTo>
                  <a:lnTo>
                    <a:pt x="10054" y="13909"/>
                  </a:lnTo>
                  <a:lnTo>
                    <a:pt x="10257" y="13881"/>
                  </a:lnTo>
                  <a:lnTo>
                    <a:pt x="10449" y="13881"/>
                  </a:lnTo>
                  <a:lnTo>
                    <a:pt x="10664" y="13881"/>
                  </a:lnTo>
                  <a:lnTo>
                    <a:pt x="10856" y="13909"/>
                  </a:lnTo>
                  <a:lnTo>
                    <a:pt x="11037" y="13966"/>
                  </a:lnTo>
                  <a:lnTo>
                    <a:pt x="11206" y="14023"/>
                  </a:lnTo>
                  <a:lnTo>
                    <a:pt x="11353" y="14093"/>
                  </a:lnTo>
                  <a:lnTo>
                    <a:pt x="11511" y="14178"/>
                  </a:lnTo>
                  <a:lnTo>
                    <a:pt x="11635" y="14263"/>
                  </a:lnTo>
                  <a:lnTo>
                    <a:pt x="11748" y="14376"/>
                  </a:lnTo>
                  <a:lnTo>
                    <a:pt x="11861" y="14475"/>
                  </a:lnTo>
                  <a:lnTo>
                    <a:pt x="11941" y="14616"/>
                  </a:lnTo>
                  <a:lnTo>
                    <a:pt x="12031" y="14758"/>
                  </a:lnTo>
                  <a:lnTo>
                    <a:pt x="12099" y="14885"/>
                  </a:lnTo>
                  <a:lnTo>
                    <a:pt x="12200" y="15210"/>
                  </a:lnTo>
                  <a:lnTo>
                    <a:pt x="12268" y="15507"/>
                  </a:lnTo>
                  <a:lnTo>
                    <a:pt x="12291" y="15832"/>
                  </a:lnTo>
                  <a:lnTo>
                    <a:pt x="12291" y="16157"/>
                  </a:lnTo>
                  <a:lnTo>
                    <a:pt x="12246" y="16482"/>
                  </a:lnTo>
                  <a:lnTo>
                    <a:pt x="12178" y="16807"/>
                  </a:lnTo>
                  <a:lnTo>
                    <a:pt x="12099" y="17090"/>
                  </a:lnTo>
                  <a:lnTo>
                    <a:pt x="12008" y="17330"/>
                  </a:lnTo>
                  <a:lnTo>
                    <a:pt x="11884" y="17542"/>
                  </a:lnTo>
                  <a:lnTo>
                    <a:pt x="11748" y="17712"/>
                  </a:lnTo>
                  <a:lnTo>
                    <a:pt x="11613" y="17839"/>
                  </a:lnTo>
                  <a:lnTo>
                    <a:pt x="11489" y="18037"/>
                  </a:lnTo>
                  <a:lnTo>
                    <a:pt x="11398" y="18221"/>
                  </a:lnTo>
                  <a:lnTo>
                    <a:pt x="11319" y="18447"/>
                  </a:lnTo>
                  <a:lnTo>
                    <a:pt x="11251" y="18659"/>
                  </a:lnTo>
                  <a:lnTo>
                    <a:pt x="11206" y="18900"/>
                  </a:lnTo>
                  <a:lnTo>
                    <a:pt x="11184" y="19154"/>
                  </a:lnTo>
                  <a:lnTo>
                    <a:pt x="11184" y="19423"/>
                  </a:lnTo>
                  <a:lnTo>
                    <a:pt x="11229" y="19663"/>
                  </a:lnTo>
                  <a:lnTo>
                    <a:pt x="11297" y="19903"/>
                  </a:lnTo>
                  <a:lnTo>
                    <a:pt x="11376" y="20158"/>
                  </a:lnTo>
                  <a:lnTo>
                    <a:pt x="11511" y="20398"/>
                  </a:lnTo>
                  <a:lnTo>
                    <a:pt x="11681" y="20610"/>
                  </a:lnTo>
                  <a:lnTo>
                    <a:pt x="11884" y="20808"/>
                  </a:lnTo>
                  <a:lnTo>
                    <a:pt x="12121" y="20992"/>
                  </a:lnTo>
                  <a:lnTo>
                    <a:pt x="12404" y="21161"/>
                  </a:lnTo>
                  <a:lnTo>
                    <a:pt x="12528" y="21190"/>
                  </a:lnTo>
                  <a:lnTo>
                    <a:pt x="12856" y="21274"/>
                  </a:lnTo>
                  <a:lnTo>
                    <a:pt x="13330" y="21373"/>
                  </a:lnTo>
                  <a:lnTo>
                    <a:pt x="13963" y="21486"/>
                  </a:lnTo>
                  <a:lnTo>
                    <a:pt x="14313" y="21543"/>
                  </a:lnTo>
                  <a:lnTo>
                    <a:pt x="14652" y="21571"/>
                  </a:lnTo>
                  <a:lnTo>
                    <a:pt x="15025" y="21600"/>
                  </a:lnTo>
                  <a:lnTo>
                    <a:pt x="15409" y="21600"/>
                  </a:lnTo>
                  <a:lnTo>
                    <a:pt x="15782" y="21600"/>
                  </a:lnTo>
                  <a:lnTo>
                    <a:pt x="16177" y="21571"/>
                  </a:lnTo>
                  <a:lnTo>
                    <a:pt x="16516" y="21486"/>
                  </a:lnTo>
                  <a:lnTo>
                    <a:pt x="16889" y="21402"/>
                  </a:lnTo>
                  <a:lnTo>
                    <a:pt x="16821" y="21190"/>
                  </a:lnTo>
                  <a:lnTo>
                    <a:pt x="16776" y="20935"/>
                  </a:lnTo>
                  <a:lnTo>
                    <a:pt x="16742" y="20667"/>
                  </a:lnTo>
                  <a:lnTo>
                    <a:pt x="16719" y="20370"/>
                  </a:lnTo>
                  <a:lnTo>
                    <a:pt x="16697" y="19719"/>
                  </a:lnTo>
                  <a:lnTo>
                    <a:pt x="16697" y="19013"/>
                  </a:lnTo>
                  <a:lnTo>
                    <a:pt x="16719" y="18306"/>
                  </a:lnTo>
                  <a:lnTo>
                    <a:pt x="16753" y="17599"/>
                  </a:lnTo>
                  <a:lnTo>
                    <a:pt x="16821" y="16949"/>
                  </a:lnTo>
                  <a:lnTo>
                    <a:pt x="16889" y="16383"/>
                  </a:lnTo>
                  <a:lnTo>
                    <a:pt x="16934" y="16129"/>
                  </a:lnTo>
                  <a:lnTo>
                    <a:pt x="17002" y="15945"/>
                  </a:lnTo>
                  <a:lnTo>
                    <a:pt x="17081" y="15790"/>
                  </a:lnTo>
                  <a:lnTo>
                    <a:pt x="17194" y="15648"/>
                  </a:lnTo>
                  <a:lnTo>
                    <a:pt x="17318" y="15563"/>
                  </a:lnTo>
                  <a:lnTo>
                    <a:pt x="17453" y="15507"/>
                  </a:lnTo>
                  <a:lnTo>
                    <a:pt x="17600" y="15450"/>
                  </a:lnTo>
                  <a:lnTo>
                    <a:pt x="17758" y="15450"/>
                  </a:lnTo>
                  <a:lnTo>
                    <a:pt x="17905" y="15479"/>
                  </a:lnTo>
                  <a:lnTo>
                    <a:pt x="18064" y="15535"/>
                  </a:lnTo>
                  <a:lnTo>
                    <a:pt x="18233" y="15620"/>
                  </a:lnTo>
                  <a:lnTo>
                    <a:pt x="18380" y="15733"/>
                  </a:lnTo>
                  <a:lnTo>
                    <a:pt x="18561" y="15832"/>
                  </a:lnTo>
                  <a:lnTo>
                    <a:pt x="18707" y="15973"/>
                  </a:lnTo>
                  <a:lnTo>
                    <a:pt x="18866" y="16129"/>
                  </a:lnTo>
                  <a:lnTo>
                    <a:pt x="18990" y="16327"/>
                  </a:lnTo>
                  <a:lnTo>
                    <a:pt x="19125" y="16482"/>
                  </a:lnTo>
                  <a:lnTo>
                    <a:pt x="19295" y="16624"/>
                  </a:lnTo>
                  <a:lnTo>
                    <a:pt x="19464" y="16737"/>
                  </a:lnTo>
                  <a:lnTo>
                    <a:pt x="19668" y="16807"/>
                  </a:lnTo>
                  <a:lnTo>
                    <a:pt x="19860" y="16836"/>
                  </a:lnTo>
                  <a:lnTo>
                    <a:pt x="20052" y="16864"/>
                  </a:lnTo>
                  <a:lnTo>
                    <a:pt x="20266" y="16836"/>
                  </a:lnTo>
                  <a:lnTo>
                    <a:pt x="20470" y="16793"/>
                  </a:lnTo>
                  <a:lnTo>
                    <a:pt x="20662" y="16708"/>
                  </a:lnTo>
                  <a:lnTo>
                    <a:pt x="20854" y="16567"/>
                  </a:lnTo>
                  <a:lnTo>
                    <a:pt x="21035" y="16412"/>
                  </a:lnTo>
                  <a:lnTo>
                    <a:pt x="21182" y="16214"/>
                  </a:lnTo>
                  <a:lnTo>
                    <a:pt x="21340" y="16002"/>
                  </a:lnTo>
                  <a:lnTo>
                    <a:pt x="21441" y="15733"/>
                  </a:lnTo>
                  <a:lnTo>
                    <a:pt x="21532" y="15436"/>
                  </a:lnTo>
                  <a:lnTo>
                    <a:pt x="21600" y="15083"/>
                  </a:lnTo>
                  <a:lnTo>
                    <a:pt x="21600" y="14885"/>
                  </a:lnTo>
                  <a:lnTo>
                    <a:pt x="21600" y="14729"/>
                  </a:lnTo>
                  <a:lnTo>
                    <a:pt x="21600" y="14531"/>
                  </a:lnTo>
                  <a:lnTo>
                    <a:pt x="21577" y="14376"/>
                  </a:lnTo>
                  <a:lnTo>
                    <a:pt x="21532" y="14206"/>
                  </a:lnTo>
                  <a:lnTo>
                    <a:pt x="21487" y="14051"/>
                  </a:lnTo>
                  <a:lnTo>
                    <a:pt x="21419" y="13909"/>
                  </a:lnTo>
                  <a:lnTo>
                    <a:pt x="21351" y="13768"/>
                  </a:lnTo>
                  <a:lnTo>
                    <a:pt x="21204" y="13500"/>
                  </a:lnTo>
                  <a:lnTo>
                    <a:pt x="21035" y="13287"/>
                  </a:lnTo>
                  <a:lnTo>
                    <a:pt x="20809" y="13090"/>
                  </a:lnTo>
                  <a:lnTo>
                    <a:pt x="20594" y="12962"/>
                  </a:lnTo>
                  <a:lnTo>
                    <a:pt x="20357" y="12821"/>
                  </a:lnTo>
                  <a:lnTo>
                    <a:pt x="20120" y="12764"/>
                  </a:lnTo>
                  <a:lnTo>
                    <a:pt x="19882" y="12708"/>
                  </a:lnTo>
                  <a:lnTo>
                    <a:pt x="19645" y="12736"/>
                  </a:lnTo>
                  <a:lnTo>
                    <a:pt x="19430" y="12793"/>
                  </a:lnTo>
                  <a:lnTo>
                    <a:pt x="19227" y="12906"/>
                  </a:lnTo>
                  <a:lnTo>
                    <a:pt x="19148" y="12962"/>
                  </a:lnTo>
                  <a:lnTo>
                    <a:pt x="19058" y="13047"/>
                  </a:lnTo>
                  <a:lnTo>
                    <a:pt x="18990" y="13146"/>
                  </a:lnTo>
                  <a:lnTo>
                    <a:pt x="18911" y="13259"/>
                  </a:lnTo>
                  <a:lnTo>
                    <a:pt x="18775" y="13471"/>
                  </a:lnTo>
                  <a:lnTo>
                    <a:pt x="18628" y="13641"/>
                  </a:lnTo>
                  <a:lnTo>
                    <a:pt x="18470" y="13740"/>
                  </a:lnTo>
                  <a:lnTo>
                    <a:pt x="18301" y="13825"/>
                  </a:lnTo>
                  <a:lnTo>
                    <a:pt x="18143" y="13853"/>
                  </a:lnTo>
                  <a:lnTo>
                    <a:pt x="17973" y="13881"/>
                  </a:lnTo>
                  <a:lnTo>
                    <a:pt x="17804" y="13853"/>
                  </a:lnTo>
                  <a:lnTo>
                    <a:pt x="17646" y="13796"/>
                  </a:lnTo>
                  <a:lnTo>
                    <a:pt x="17499" y="13726"/>
                  </a:lnTo>
                  <a:lnTo>
                    <a:pt x="17341" y="13641"/>
                  </a:lnTo>
                  <a:lnTo>
                    <a:pt x="17216" y="13528"/>
                  </a:lnTo>
                  <a:lnTo>
                    <a:pt x="17103" y="13386"/>
                  </a:lnTo>
                  <a:lnTo>
                    <a:pt x="17024" y="13259"/>
                  </a:lnTo>
                  <a:lnTo>
                    <a:pt x="16934" y="13118"/>
                  </a:lnTo>
                  <a:lnTo>
                    <a:pt x="16889" y="12991"/>
                  </a:lnTo>
                  <a:lnTo>
                    <a:pt x="16889" y="12849"/>
                  </a:lnTo>
                  <a:lnTo>
                    <a:pt x="16889" y="12383"/>
                  </a:lnTo>
                  <a:lnTo>
                    <a:pt x="16889" y="11662"/>
                  </a:lnTo>
                  <a:lnTo>
                    <a:pt x="16889" y="10701"/>
                  </a:lnTo>
                  <a:lnTo>
                    <a:pt x="16889" y="9640"/>
                  </a:lnTo>
                  <a:lnTo>
                    <a:pt x="16889" y="8566"/>
                  </a:lnTo>
                  <a:lnTo>
                    <a:pt x="16889" y="7478"/>
                  </a:lnTo>
                  <a:lnTo>
                    <a:pt x="16889" y="6502"/>
                  </a:lnTo>
                  <a:lnTo>
                    <a:pt x="16889" y="5739"/>
                  </a:lnTo>
                  <a:lnTo>
                    <a:pt x="16674" y="5894"/>
                  </a:lnTo>
                  <a:lnTo>
                    <a:pt x="16414" y="6036"/>
                  </a:lnTo>
                  <a:lnTo>
                    <a:pt x="16154" y="6177"/>
                  </a:lnTo>
                  <a:lnTo>
                    <a:pt x="15849" y="6248"/>
                  </a:lnTo>
                  <a:lnTo>
                    <a:pt x="15544" y="6304"/>
                  </a:lnTo>
                  <a:lnTo>
                    <a:pt x="15217" y="6332"/>
                  </a:lnTo>
                  <a:lnTo>
                    <a:pt x="14866" y="6361"/>
                  </a:lnTo>
                  <a:lnTo>
                    <a:pt x="14550" y="6361"/>
                  </a:lnTo>
                  <a:lnTo>
                    <a:pt x="14200" y="6332"/>
                  </a:lnTo>
                  <a:lnTo>
                    <a:pt x="13850" y="6276"/>
                  </a:lnTo>
                  <a:lnTo>
                    <a:pt x="13522" y="6219"/>
                  </a:lnTo>
                  <a:lnTo>
                    <a:pt x="13206" y="6149"/>
                  </a:lnTo>
                  <a:lnTo>
                    <a:pt x="12901" y="6064"/>
                  </a:lnTo>
                  <a:lnTo>
                    <a:pt x="12618" y="5951"/>
                  </a:lnTo>
                  <a:lnTo>
                    <a:pt x="12358" y="5838"/>
                  </a:lnTo>
                  <a:lnTo>
                    <a:pt x="12121" y="5739"/>
                  </a:lnTo>
                  <a:lnTo>
                    <a:pt x="11941" y="5626"/>
                  </a:lnTo>
                  <a:lnTo>
                    <a:pt x="11794" y="5513"/>
                  </a:lnTo>
                  <a:lnTo>
                    <a:pt x="11658" y="5414"/>
                  </a:lnTo>
                  <a:lnTo>
                    <a:pt x="11556" y="5301"/>
                  </a:lnTo>
                  <a:lnTo>
                    <a:pt x="11466" y="5187"/>
                  </a:lnTo>
                  <a:lnTo>
                    <a:pt x="11398" y="5089"/>
                  </a:lnTo>
                  <a:lnTo>
                    <a:pt x="11376" y="4947"/>
                  </a:lnTo>
                  <a:lnTo>
                    <a:pt x="11353" y="4834"/>
                  </a:lnTo>
                  <a:lnTo>
                    <a:pt x="11353" y="4707"/>
                  </a:lnTo>
                  <a:lnTo>
                    <a:pt x="11376" y="4565"/>
                  </a:lnTo>
                  <a:lnTo>
                    <a:pt x="11443" y="4410"/>
                  </a:lnTo>
                  <a:lnTo>
                    <a:pt x="11511" y="4240"/>
                  </a:lnTo>
                  <a:lnTo>
                    <a:pt x="11703" y="3887"/>
                  </a:lnTo>
                  <a:lnTo>
                    <a:pt x="11986" y="3505"/>
                  </a:lnTo>
                  <a:lnTo>
                    <a:pt x="12144" y="3265"/>
                  </a:lnTo>
                  <a:lnTo>
                    <a:pt x="12246" y="3025"/>
                  </a:lnTo>
                  <a:lnTo>
                    <a:pt x="12336" y="2756"/>
                  </a:lnTo>
                  <a:lnTo>
                    <a:pt x="12404" y="2445"/>
                  </a:lnTo>
                  <a:lnTo>
                    <a:pt x="12438" y="2176"/>
                  </a:lnTo>
                  <a:lnTo>
                    <a:pt x="12438" y="1880"/>
                  </a:lnTo>
                  <a:lnTo>
                    <a:pt x="12404" y="1583"/>
                  </a:lnTo>
                  <a:lnTo>
                    <a:pt x="12336" y="1314"/>
                  </a:lnTo>
                  <a:lnTo>
                    <a:pt x="12246" y="1046"/>
                  </a:lnTo>
                  <a:lnTo>
                    <a:pt x="12099" y="791"/>
                  </a:lnTo>
                  <a:lnTo>
                    <a:pt x="12008" y="692"/>
                  </a:lnTo>
                  <a:lnTo>
                    <a:pt x="11918" y="579"/>
                  </a:lnTo>
                  <a:lnTo>
                    <a:pt x="11816" y="466"/>
                  </a:lnTo>
                  <a:lnTo>
                    <a:pt x="11703" y="381"/>
                  </a:lnTo>
                  <a:lnTo>
                    <a:pt x="11579" y="310"/>
                  </a:lnTo>
                  <a:lnTo>
                    <a:pt x="11443" y="226"/>
                  </a:lnTo>
                  <a:lnTo>
                    <a:pt x="11297" y="169"/>
                  </a:lnTo>
                  <a:lnTo>
                    <a:pt x="11138" y="113"/>
                  </a:lnTo>
                  <a:lnTo>
                    <a:pt x="10969" y="56"/>
                  </a:lnTo>
                  <a:lnTo>
                    <a:pt x="10800" y="28"/>
                  </a:lnTo>
                  <a:lnTo>
                    <a:pt x="10619" y="28"/>
                  </a:lnTo>
                  <a:lnTo>
                    <a:pt x="10404" y="28"/>
                  </a:lnTo>
                  <a:lnTo>
                    <a:pt x="10257" y="28"/>
                  </a:lnTo>
                  <a:lnTo>
                    <a:pt x="10076" y="56"/>
                  </a:lnTo>
                  <a:lnTo>
                    <a:pt x="9952" y="84"/>
                  </a:lnTo>
                  <a:lnTo>
                    <a:pt x="9794" y="141"/>
                  </a:lnTo>
                  <a:lnTo>
                    <a:pt x="9692" y="226"/>
                  </a:lnTo>
                  <a:lnTo>
                    <a:pt x="9557" y="282"/>
                  </a:lnTo>
                  <a:lnTo>
                    <a:pt x="9455" y="381"/>
                  </a:lnTo>
                  <a:lnTo>
                    <a:pt x="9365" y="466"/>
                  </a:lnTo>
                  <a:lnTo>
                    <a:pt x="9274" y="579"/>
                  </a:lnTo>
                  <a:lnTo>
                    <a:pt x="9184" y="692"/>
                  </a:lnTo>
                  <a:lnTo>
                    <a:pt x="9128" y="791"/>
                  </a:lnTo>
                  <a:lnTo>
                    <a:pt x="9060" y="932"/>
                  </a:lnTo>
                  <a:lnTo>
                    <a:pt x="8969" y="1201"/>
                  </a:lnTo>
                  <a:lnTo>
                    <a:pt x="8913" y="1498"/>
                  </a:lnTo>
                  <a:lnTo>
                    <a:pt x="8890" y="1795"/>
                  </a:lnTo>
                  <a:lnTo>
                    <a:pt x="8890" y="2120"/>
                  </a:lnTo>
                  <a:lnTo>
                    <a:pt x="8913" y="2445"/>
                  </a:lnTo>
                  <a:lnTo>
                    <a:pt x="8969" y="2756"/>
                  </a:lnTo>
                  <a:lnTo>
                    <a:pt x="9060" y="3081"/>
                  </a:lnTo>
                  <a:lnTo>
                    <a:pt x="9173" y="3378"/>
                  </a:lnTo>
                  <a:lnTo>
                    <a:pt x="9297" y="3647"/>
                  </a:lnTo>
                  <a:lnTo>
                    <a:pt x="9466" y="3887"/>
                  </a:lnTo>
                  <a:lnTo>
                    <a:pt x="9579" y="4085"/>
                  </a:lnTo>
                  <a:lnTo>
                    <a:pt x="9670" y="4269"/>
                  </a:lnTo>
                  <a:lnTo>
                    <a:pt x="9726" y="4467"/>
                  </a:lnTo>
                  <a:lnTo>
                    <a:pt x="9771" y="4650"/>
                  </a:lnTo>
                  <a:lnTo>
                    <a:pt x="9771" y="4834"/>
                  </a:lnTo>
                  <a:lnTo>
                    <a:pt x="9749" y="5032"/>
                  </a:lnTo>
                  <a:lnTo>
                    <a:pt x="9715" y="5216"/>
                  </a:lnTo>
                  <a:lnTo>
                    <a:pt x="9625" y="5385"/>
                  </a:lnTo>
                  <a:lnTo>
                    <a:pt x="9534" y="5513"/>
                  </a:lnTo>
                  <a:lnTo>
                    <a:pt x="9410" y="5626"/>
                  </a:lnTo>
                  <a:lnTo>
                    <a:pt x="9229" y="5710"/>
                  </a:lnTo>
                  <a:lnTo>
                    <a:pt x="9060" y="5767"/>
                  </a:lnTo>
                  <a:lnTo>
                    <a:pt x="8845" y="5767"/>
                  </a:lnTo>
                  <a:lnTo>
                    <a:pt x="8585" y="5739"/>
                  </a:lnTo>
                  <a:lnTo>
                    <a:pt x="8325" y="5654"/>
                  </a:lnTo>
                  <a:lnTo>
                    <a:pt x="8020" y="5513"/>
                  </a:lnTo>
                  <a:lnTo>
                    <a:pt x="7840" y="5442"/>
                  </a:lnTo>
                  <a:lnTo>
                    <a:pt x="7648" y="5385"/>
                  </a:lnTo>
                  <a:lnTo>
                    <a:pt x="7433" y="5329"/>
                  </a:lnTo>
                  <a:lnTo>
                    <a:pt x="7241" y="5301"/>
                  </a:lnTo>
                  <a:lnTo>
                    <a:pt x="6755" y="5301"/>
                  </a:lnTo>
                  <a:lnTo>
                    <a:pt x="6281" y="5329"/>
                  </a:lnTo>
                  <a:lnTo>
                    <a:pt x="5784" y="5385"/>
                  </a:lnTo>
                  <a:lnTo>
                    <a:pt x="5264" y="5498"/>
                  </a:lnTo>
                  <a:lnTo>
                    <a:pt x="4744" y="5597"/>
                  </a:lnTo>
                  <a:lnTo>
                    <a:pt x="4247" y="5739"/>
                  </a:lnTo>
                  <a:lnTo>
                    <a:pt x="4202" y="5894"/>
                  </a:lnTo>
                  <a:lnTo>
                    <a:pt x="4202" y="6191"/>
                  </a:lnTo>
                  <a:lnTo>
                    <a:pt x="4202" y="6545"/>
                  </a:lnTo>
                  <a:lnTo>
                    <a:pt x="4225" y="6954"/>
                  </a:lnTo>
                  <a:lnTo>
                    <a:pt x="4315" y="7930"/>
                  </a:lnTo>
                  <a:lnTo>
                    <a:pt x="4394" y="9018"/>
                  </a:lnTo>
                  <a:lnTo>
                    <a:pt x="4439" y="9570"/>
                  </a:lnTo>
                  <a:lnTo>
                    <a:pt x="4462" y="10107"/>
                  </a:lnTo>
                  <a:lnTo>
                    <a:pt x="4484" y="10630"/>
                  </a:lnTo>
                  <a:lnTo>
                    <a:pt x="4507" y="11082"/>
                  </a:lnTo>
                  <a:lnTo>
                    <a:pt x="4484" y="11520"/>
                  </a:lnTo>
                  <a:lnTo>
                    <a:pt x="4439" y="11874"/>
                  </a:lnTo>
                  <a:lnTo>
                    <a:pt x="4394" y="12029"/>
                  </a:lnTo>
                  <a:lnTo>
                    <a:pt x="4349" y="12171"/>
                  </a:lnTo>
                  <a:lnTo>
                    <a:pt x="4315" y="12284"/>
                  </a:lnTo>
                  <a:lnTo>
                    <a:pt x="4247" y="12354"/>
                  </a:lnTo>
                  <a:close/>
                </a:path>
              </a:pathLst>
            </a:custGeom>
            <a:solidFill>
              <a:srgbClr val="FFFFCC"/>
            </a:solidFill>
            <a:ln w="28575">
              <a:solidFill>
                <a:srgbClr val="000000"/>
              </a:solidFill>
              <a:miter lim="800000"/>
            </a:ln>
          </p:spPr>
          <p:txBody>
            <a:bodyPr/>
            <a:lstStyle/>
            <a:p>
              <a:endParaRPr lang="zh-CN" altLang="en-US"/>
            </a:p>
          </p:txBody>
        </p:sp>
        <p:sp>
          <p:nvSpPr>
            <p:cNvPr id="158731" name="Puzzle4"/>
            <p:cNvSpPr>
              <a:spLocks noEditPoints="1" noChangeArrowheads="1"/>
            </p:cNvSpPr>
            <p:nvPr/>
          </p:nvSpPr>
          <p:spPr bwMode="auto">
            <a:xfrm>
              <a:off x="2192" y="1719"/>
              <a:ext cx="1072" cy="1763"/>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 name="T24" fmla="*/ 2075 w 21600"/>
                <a:gd name="T25" fmla="*/ 5660 h 21600"/>
                <a:gd name="T26" fmla="*/ 20210 w 21600"/>
                <a:gd name="T27" fmla="*/ 15976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3813" y="10590"/>
                  </a:moveTo>
                  <a:lnTo>
                    <a:pt x="3927" y="10513"/>
                  </a:lnTo>
                  <a:lnTo>
                    <a:pt x="4078" y="10425"/>
                  </a:lnTo>
                  <a:lnTo>
                    <a:pt x="4210" y="10359"/>
                  </a:lnTo>
                  <a:lnTo>
                    <a:pt x="4361" y="10315"/>
                  </a:lnTo>
                  <a:lnTo>
                    <a:pt x="4682" y="10237"/>
                  </a:lnTo>
                  <a:lnTo>
                    <a:pt x="5041" y="10193"/>
                  </a:lnTo>
                  <a:lnTo>
                    <a:pt x="5456" y="10171"/>
                  </a:lnTo>
                  <a:lnTo>
                    <a:pt x="5853" y="10193"/>
                  </a:lnTo>
                  <a:lnTo>
                    <a:pt x="6249" y="10260"/>
                  </a:lnTo>
                  <a:lnTo>
                    <a:pt x="6646" y="10337"/>
                  </a:lnTo>
                  <a:lnTo>
                    <a:pt x="7004" y="10469"/>
                  </a:lnTo>
                  <a:lnTo>
                    <a:pt x="7363" y="10612"/>
                  </a:lnTo>
                  <a:lnTo>
                    <a:pt x="7665" y="10788"/>
                  </a:lnTo>
                  <a:lnTo>
                    <a:pt x="7911" y="10998"/>
                  </a:lnTo>
                  <a:lnTo>
                    <a:pt x="8024" y="11097"/>
                  </a:lnTo>
                  <a:lnTo>
                    <a:pt x="8137" y="11207"/>
                  </a:lnTo>
                  <a:lnTo>
                    <a:pt x="8194" y="11340"/>
                  </a:lnTo>
                  <a:lnTo>
                    <a:pt x="8269" y="11461"/>
                  </a:lnTo>
                  <a:lnTo>
                    <a:pt x="8307" y="11593"/>
                  </a:lnTo>
                  <a:lnTo>
                    <a:pt x="8307" y="11714"/>
                  </a:lnTo>
                  <a:lnTo>
                    <a:pt x="8307" y="11868"/>
                  </a:lnTo>
                  <a:lnTo>
                    <a:pt x="8307" y="12012"/>
                  </a:lnTo>
                  <a:lnTo>
                    <a:pt x="8194" y="12265"/>
                  </a:lnTo>
                  <a:lnTo>
                    <a:pt x="8062" y="12519"/>
                  </a:lnTo>
                  <a:lnTo>
                    <a:pt x="7873" y="12706"/>
                  </a:lnTo>
                  <a:lnTo>
                    <a:pt x="7627" y="12904"/>
                  </a:lnTo>
                  <a:lnTo>
                    <a:pt x="7363" y="13048"/>
                  </a:lnTo>
                  <a:lnTo>
                    <a:pt x="7080" y="13180"/>
                  </a:lnTo>
                  <a:lnTo>
                    <a:pt x="6759" y="13257"/>
                  </a:lnTo>
                  <a:lnTo>
                    <a:pt x="6419" y="13345"/>
                  </a:lnTo>
                  <a:lnTo>
                    <a:pt x="6098" y="13389"/>
                  </a:lnTo>
                  <a:lnTo>
                    <a:pt x="5739" y="13389"/>
                  </a:lnTo>
                  <a:lnTo>
                    <a:pt x="5418" y="13389"/>
                  </a:lnTo>
                  <a:lnTo>
                    <a:pt x="5079" y="13345"/>
                  </a:lnTo>
                  <a:lnTo>
                    <a:pt x="4758" y="13301"/>
                  </a:lnTo>
                  <a:lnTo>
                    <a:pt x="4474" y="13213"/>
                  </a:lnTo>
                  <a:lnTo>
                    <a:pt x="4172" y="13114"/>
                  </a:lnTo>
                  <a:lnTo>
                    <a:pt x="3965" y="12982"/>
                  </a:lnTo>
                  <a:lnTo>
                    <a:pt x="3738" y="12838"/>
                  </a:lnTo>
                  <a:lnTo>
                    <a:pt x="3493" y="12706"/>
                  </a:lnTo>
                  <a:lnTo>
                    <a:pt x="3228" y="12607"/>
                  </a:lnTo>
                  <a:lnTo>
                    <a:pt x="2945" y="12519"/>
                  </a:lnTo>
                  <a:lnTo>
                    <a:pt x="2700" y="12431"/>
                  </a:lnTo>
                  <a:lnTo>
                    <a:pt x="2397" y="12375"/>
                  </a:lnTo>
                  <a:lnTo>
                    <a:pt x="2152" y="12331"/>
                  </a:lnTo>
                  <a:lnTo>
                    <a:pt x="1888" y="12309"/>
                  </a:lnTo>
                  <a:lnTo>
                    <a:pt x="1642" y="12309"/>
                  </a:lnTo>
                  <a:lnTo>
                    <a:pt x="1397" y="12331"/>
                  </a:lnTo>
                  <a:lnTo>
                    <a:pt x="1170" y="12397"/>
                  </a:lnTo>
                  <a:lnTo>
                    <a:pt x="962" y="12453"/>
                  </a:lnTo>
                  <a:lnTo>
                    <a:pt x="774" y="12563"/>
                  </a:lnTo>
                  <a:lnTo>
                    <a:pt x="623" y="12684"/>
                  </a:lnTo>
                  <a:lnTo>
                    <a:pt x="528" y="12838"/>
                  </a:lnTo>
                  <a:lnTo>
                    <a:pt x="453" y="13026"/>
                  </a:lnTo>
                  <a:lnTo>
                    <a:pt x="339" y="13477"/>
                  </a:lnTo>
                  <a:lnTo>
                    <a:pt x="226" y="13984"/>
                  </a:lnTo>
                  <a:lnTo>
                    <a:pt x="151" y="14535"/>
                  </a:lnTo>
                  <a:lnTo>
                    <a:pt x="113" y="15075"/>
                  </a:lnTo>
                  <a:lnTo>
                    <a:pt x="113" y="15626"/>
                  </a:lnTo>
                  <a:lnTo>
                    <a:pt x="151" y="16133"/>
                  </a:lnTo>
                  <a:lnTo>
                    <a:pt x="188" y="16376"/>
                  </a:lnTo>
                  <a:lnTo>
                    <a:pt x="264" y="16585"/>
                  </a:lnTo>
                  <a:lnTo>
                    <a:pt x="339" y="16773"/>
                  </a:lnTo>
                  <a:lnTo>
                    <a:pt x="453" y="16938"/>
                  </a:lnTo>
                  <a:lnTo>
                    <a:pt x="1095" y="16883"/>
                  </a:lnTo>
                  <a:lnTo>
                    <a:pt x="1963" y="16795"/>
                  </a:lnTo>
                  <a:lnTo>
                    <a:pt x="2945" y="16751"/>
                  </a:lnTo>
                  <a:lnTo>
                    <a:pt x="3965" y="16706"/>
                  </a:lnTo>
                  <a:lnTo>
                    <a:pt x="5022" y="16684"/>
                  </a:lnTo>
                  <a:lnTo>
                    <a:pt x="5947" y="16684"/>
                  </a:lnTo>
                  <a:lnTo>
                    <a:pt x="6759" y="16706"/>
                  </a:lnTo>
                  <a:lnTo>
                    <a:pt x="7363" y="16751"/>
                  </a:lnTo>
                  <a:lnTo>
                    <a:pt x="7948" y="16839"/>
                  </a:lnTo>
                  <a:lnTo>
                    <a:pt x="8458" y="16916"/>
                  </a:lnTo>
                  <a:lnTo>
                    <a:pt x="8893" y="17026"/>
                  </a:lnTo>
                  <a:lnTo>
                    <a:pt x="9289" y="17158"/>
                  </a:lnTo>
                  <a:lnTo>
                    <a:pt x="9572" y="17280"/>
                  </a:lnTo>
                  <a:lnTo>
                    <a:pt x="9799" y="17412"/>
                  </a:lnTo>
                  <a:lnTo>
                    <a:pt x="9969" y="17555"/>
                  </a:lnTo>
                  <a:lnTo>
                    <a:pt x="10120" y="17687"/>
                  </a:lnTo>
                  <a:lnTo>
                    <a:pt x="10158" y="17831"/>
                  </a:lnTo>
                  <a:lnTo>
                    <a:pt x="10195" y="17974"/>
                  </a:lnTo>
                  <a:lnTo>
                    <a:pt x="10158" y="18128"/>
                  </a:lnTo>
                  <a:lnTo>
                    <a:pt x="10082" y="18271"/>
                  </a:lnTo>
                  <a:lnTo>
                    <a:pt x="9969" y="18426"/>
                  </a:lnTo>
                  <a:lnTo>
                    <a:pt x="9837" y="18569"/>
                  </a:lnTo>
                  <a:lnTo>
                    <a:pt x="9648" y="18701"/>
                  </a:lnTo>
                  <a:lnTo>
                    <a:pt x="9440" y="18822"/>
                  </a:lnTo>
                  <a:lnTo>
                    <a:pt x="9213" y="18999"/>
                  </a:lnTo>
                  <a:lnTo>
                    <a:pt x="9044" y="19186"/>
                  </a:lnTo>
                  <a:lnTo>
                    <a:pt x="8893" y="19395"/>
                  </a:lnTo>
                  <a:lnTo>
                    <a:pt x="8817" y="19627"/>
                  </a:lnTo>
                  <a:lnTo>
                    <a:pt x="8779" y="19858"/>
                  </a:lnTo>
                  <a:lnTo>
                    <a:pt x="8779" y="20112"/>
                  </a:lnTo>
                  <a:lnTo>
                    <a:pt x="8855" y="20354"/>
                  </a:lnTo>
                  <a:lnTo>
                    <a:pt x="8968" y="20586"/>
                  </a:lnTo>
                  <a:lnTo>
                    <a:pt x="9138" y="20817"/>
                  </a:lnTo>
                  <a:lnTo>
                    <a:pt x="9365" y="21026"/>
                  </a:lnTo>
                  <a:lnTo>
                    <a:pt x="9610" y="21192"/>
                  </a:lnTo>
                  <a:lnTo>
                    <a:pt x="9950" y="21368"/>
                  </a:lnTo>
                  <a:lnTo>
                    <a:pt x="10120" y="21445"/>
                  </a:lnTo>
                  <a:lnTo>
                    <a:pt x="10346" y="21511"/>
                  </a:lnTo>
                  <a:lnTo>
                    <a:pt x="10516" y="21555"/>
                  </a:lnTo>
                  <a:lnTo>
                    <a:pt x="10743" y="21600"/>
                  </a:lnTo>
                  <a:lnTo>
                    <a:pt x="10988" y="21644"/>
                  </a:lnTo>
                  <a:lnTo>
                    <a:pt x="11215" y="21666"/>
                  </a:lnTo>
                  <a:lnTo>
                    <a:pt x="11498" y="21666"/>
                  </a:lnTo>
                  <a:lnTo>
                    <a:pt x="11762" y="21666"/>
                  </a:lnTo>
                  <a:lnTo>
                    <a:pt x="12253" y="21644"/>
                  </a:lnTo>
                  <a:lnTo>
                    <a:pt x="12763" y="21577"/>
                  </a:lnTo>
                  <a:lnTo>
                    <a:pt x="13197" y="21467"/>
                  </a:lnTo>
                  <a:lnTo>
                    <a:pt x="13556" y="21346"/>
                  </a:lnTo>
                  <a:lnTo>
                    <a:pt x="13896" y="21192"/>
                  </a:lnTo>
                  <a:lnTo>
                    <a:pt x="14179" y="21026"/>
                  </a:lnTo>
                  <a:lnTo>
                    <a:pt x="14444" y="20839"/>
                  </a:lnTo>
                  <a:lnTo>
                    <a:pt x="14576" y="20641"/>
                  </a:lnTo>
                  <a:lnTo>
                    <a:pt x="14727" y="20431"/>
                  </a:lnTo>
                  <a:lnTo>
                    <a:pt x="14765" y="20200"/>
                  </a:lnTo>
                  <a:lnTo>
                    <a:pt x="14802" y="19991"/>
                  </a:lnTo>
                  <a:lnTo>
                    <a:pt x="14727" y="19759"/>
                  </a:lnTo>
                  <a:lnTo>
                    <a:pt x="14613" y="19550"/>
                  </a:lnTo>
                  <a:lnTo>
                    <a:pt x="14444" y="19307"/>
                  </a:lnTo>
                  <a:lnTo>
                    <a:pt x="14217" y="19098"/>
                  </a:lnTo>
                  <a:lnTo>
                    <a:pt x="13934" y="18911"/>
                  </a:lnTo>
                  <a:lnTo>
                    <a:pt x="13669" y="18745"/>
                  </a:lnTo>
                  <a:lnTo>
                    <a:pt x="13462" y="18547"/>
                  </a:lnTo>
                  <a:lnTo>
                    <a:pt x="13311" y="18337"/>
                  </a:lnTo>
                  <a:lnTo>
                    <a:pt x="13197" y="18150"/>
                  </a:lnTo>
                  <a:lnTo>
                    <a:pt x="13122" y="17941"/>
                  </a:lnTo>
                  <a:lnTo>
                    <a:pt x="13122" y="17720"/>
                  </a:lnTo>
                  <a:lnTo>
                    <a:pt x="13122" y="17533"/>
                  </a:lnTo>
                  <a:lnTo>
                    <a:pt x="13197" y="17346"/>
                  </a:lnTo>
                  <a:lnTo>
                    <a:pt x="13273" y="17158"/>
                  </a:lnTo>
                  <a:lnTo>
                    <a:pt x="13386" y="16982"/>
                  </a:lnTo>
                  <a:lnTo>
                    <a:pt x="13537" y="16839"/>
                  </a:lnTo>
                  <a:lnTo>
                    <a:pt x="13707" y="16706"/>
                  </a:lnTo>
                  <a:lnTo>
                    <a:pt x="13896" y="16607"/>
                  </a:lnTo>
                  <a:lnTo>
                    <a:pt x="14104" y="16519"/>
                  </a:lnTo>
                  <a:lnTo>
                    <a:pt x="14330" y="16453"/>
                  </a:lnTo>
                  <a:lnTo>
                    <a:pt x="14538" y="16431"/>
                  </a:lnTo>
                  <a:lnTo>
                    <a:pt x="14897" y="16453"/>
                  </a:lnTo>
                  <a:lnTo>
                    <a:pt x="15406" y="16497"/>
                  </a:lnTo>
                  <a:lnTo>
                    <a:pt x="16105" y="16541"/>
                  </a:lnTo>
                  <a:lnTo>
                    <a:pt x="16898" y="16607"/>
                  </a:lnTo>
                  <a:lnTo>
                    <a:pt x="17804" y="16651"/>
                  </a:lnTo>
                  <a:lnTo>
                    <a:pt x="18786" y="16684"/>
                  </a:lnTo>
                  <a:lnTo>
                    <a:pt x="19844" y="16728"/>
                  </a:lnTo>
                  <a:lnTo>
                    <a:pt x="20920" y="16751"/>
                  </a:lnTo>
                  <a:lnTo>
                    <a:pt x="21109" y="16497"/>
                  </a:lnTo>
                  <a:lnTo>
                    <a:pt x="21241" y="16222"/>
                  </a:lnTo>
                  <a:lnTo>
                    <a:pt x="21392" y="15946"/>
                  </a:lnTo>
                  <a:lnTo>
                    <a:pt x="21467" y="15648"/>
                  </a:lnTo>
                  <a:lnTo>
                    <a:pt x="21543" y="15351"/>
                  </a:lnTo>
                  <a:lnTo>
                    <a:pt x="21618" y="15042"/>
                  </a:lnTo>
                  <a:lnTo>
                    <a:pt x="21618" y="14745"/>
                  </a:lnTo>
                  <a:lnTo>
                    <a:pt x="21618" y="14447"/>
                  </a:lnTo>
                  <a:lnTo>
                    <a:pt x="21618" y="14150"/>
                  </a:lnTo>
                  <a:lnTo>
                    <a:pt x="21581" y="13852"/>
                  </a:lnTo>
                  <a:lnTo>
                    <a:pt x="21505" y="13577"/>
                  </a:lnTo>
                  <a:lnTo>
                    <a:pt x="21430" y="13301"/>
                  </a:lnTo>
                  <a:lnTo>
                    <a:pt x="21354" y="13048"/>
                  </a:lnTo>
                  <a:lnTo>
                    <a:pt x="21241" y="12816"/>
                  </a:lnTo>
                  <a:lnTo>
                    <a:pt x="21146" y="12607"/>
                  </a:lnTo>
                  <a:lnTo>
                    <a:pt x="21033" y="12431"/>
                  </a:lnTo>
                  <a:lnTo>
                    <a:pt x="20920" y="12265"/>
                  </a:lnTo>
                  <a:lnTo>
                    <a:pt x="20769" y="12144"/>
                  </a:lnTo>
                  <a:lnTo>
                    <a:pt x="20637" y="12034"/>
                  </a:lnTo>
                  <a:lnTo>
                    <a:pt x="20486" y="11946"/>
                  </a:lnTo>
                  <a:lnTo>
                    <a:pt x="20297" y="11891"/>
                  </a:lnTo>
                  <a:lnTo>
                    <a:pt x="20165" y="11846"/>
                  </a:lnTo>
                  <a:lnTo>
                    <a:pt x="19976" y="11824"/>
                  </a:lnTo>
                  <a:lnTo>
                    <a:pt x="19806" y="11802"/>
                  </a:lnTo>
                  <a:lnTo>
                    <a:pt x="19390" y="11824"/>
                  </a:lnTo>
                  <a:lnTo>
                    <a:pt x="18956" y="11891"/>
                  </a:lnTo>
                  <a:lnTo>
                    <a:pt x="18503" y="11968"/>
                  </a:lnTo>
                  <a:lnTo>
                    <a:pt x="17993" y="12078"/>
                  </a:lnTo>
                  <a:lnTo>
                    <a:pt x="17653" y="12144"/>
                  </a:lnTo>
                  <a:lnTo>
                    <a:pt x="17332" y="12199"/>
                  </a:lnTo>
                  <a:lnTo>
                    <a:pt x="17049" y="12221"/>
                  </a:lnTo>
                  <a:lnTo>
                    <a:pt x="16747" y="12243"/>
                  </a:lnTo>
                  <a:lnTo>
                    <a:pt x="16464" y="12243"/>
                  </a:lnTo>
                  <a:lnTo>
                    <a:pt x="16218" y="12243"/>
                  </a:lnTo>
                  <a:lnTo>
                    <a:pt x="15992" y="12221"/>
                  </a:lnTo>
                  <a:lnTo>
                    <a:pt x="15746" y="12199"/>
                  </a:lnTo>
                  <a:lnTo>
                    <a:pt x="15520" y="12155"/>
                  </a:lnTo>
                  <a:lnTo>
                    <a:pt x="15350" y="12122"/>
                  </a:lnTo>
                  <a:lnTo>
                    <a:pt x="15161" y="12056"/>
                  </a:lnTo>
                  <a:lnTo>
                    <a:pt x="14972" y="11990"/>
                  </a:lnTo>
                  <a:lnTo>
                    <a:pt x="14689" y="11846"/>
                  </a:lnTo>
                  <a:lnTo>
                    <a:pt x="14444" y="11670"/>
                  </a:lnTo>
                  <a:lnTo>
                    <a:pt x="14255" y="11483"/>
                  </a:lnTo>
                  <a:lnTo>
                    <a:pt x="14104" y="11295"/>
                  </a:lnTo>
                  <a:lnTo>
                    <a:pt x="14028" y="11086"/>
                  </a:lnTo>
                  <a:lnTo>
                    <a:pt x="13972" y="10888"/>
                  </a:lnTo>
                  <a:lnTo>
                    <a:pt x="13972" y="10700"/>
                  </a:lnTo>
                  <a:lnTo>
                    <a:pt x="14009" y="10513"/>
                  </a:lnTo>
                  <a:lnTo>
                    <a:pt x="14066" y="10359"/>
                  </a:lnTo>
                  <a:lnTo>
                    <a:pt x="14179" y="10215"/>
                  </a:lnTo>
                  <a:lnTo>
                    <a:pt x="14406" y="10006"/>
                  </a:lnTo>
                  <a:lnTo>
                    <a:pt x="14651" y="9830"/>
                  </a:lnTo>
                  <a:lnTo>
                    <a:pt x="14878" y="9686"/>
                  </a:lnTo>
                  <a:lnTo>
                    <a:pt x="15123" y="9554"/>
                  </a:lnTo>
                  <a:lnTo>
                    <a:pt x="15350" y="9477"/>
                  </a:lnTo>
                  <a:lnTo>
                    <a:pt x="15558" y="9411"/>
                  </a:lnTo>
                  <a:lnTo>
                    <a:pt x="15803" y="9345"/>
                  </a:lnTo>
                  <a:lnTo>
                    <a:pt x="16030" y="9323"/>
                  </a:lnTo>
                  <a:lnTo>
                    <a:pt x="16256" y="9301"/>
                  </a:lnTo>
                  <a:lnTo>
                    <a:pt x="16464" y="9323"/>
                  </a:lnTo>
                  <a:lnTo>
                    <a:pt x="16690" y="9345"/>
                  </a:lnTo>
                  <a:lnTo>
                    <a:pt x="16898" y="9367"/>
                  </a:lnTo>
                  <a:lnTo>
                    <a:pt x="17332" y="9477"/>
                  </a:lnTo>
                  <a:lnTo>
                    <a:pt x="17767" y="9598"/>
                  </a:lnTo>
                  <a:lnTo>
                    <a:pt x="18163" y="9731"/>
                  </a:lnTo>
                  <a:lnTo>
                    <a:pt x="18597" y="9874"/>
                  </a:lnTo>
                  <a:lnTo>
                    <a:pt x="18994" y="10006"/>
                  </a:lnTo>
                  <a:lnTo>
                    <a:pt x="19428" y="10083"/>
                  </a:lnTo>
                  <a:lnTo>
                    <a:pt x="19617" y="10127"/>
                  </a:lnTo>
                  <a:lnTo>
                    <a:pt x="19844" y="10149"/>
                  </a:lnTo>
                  <a:lnTo>
                    <a:pt x="20013" y="10149"/>
                  </a:lnTo>
                  <a:lnTo>
                    <a:pt x="20240" y="10127"/>
                  </a:lnTo>
                  <a:lnTo>
                    <a:pt x="20410" y="10105"/>
                  </a:lnTo>
                  <a:lnTo>
                    <a:pt x="20637" y="10061"/>
                  </a:lnTo>
                  <a:lnTo>
                    <a:pt x="20844" y="9984"/>
                  </a:lnTo>
                  <a:lnTo>
                    <a:pt x="21033" y="9896"/>
                  </a:lnTo>
                  <a:lnTo>
                    <a:pt x="21146" y="9830"/>
                  </a:lnTo>
                  <a:lnTo>
                    <a:pt x="21203" y="9753"/>
                  </a:lnTo>
                  <a:lnTo>
                    <a:pt x="21279" y="9642"/>
                  </a:lnTo>
                  <a:lnTo>
                    <a:pt x="21354" y="9521"/>
                  </a:lnTo>
                  <a:lnTo>
                    <a:pt x="21430" y="9246"/>
                  </a:lnTo>
                  <a:lnTo>
                    <a:pt x="21430" y="8904"/>
                  </a:lnTo>
                  <a:lnTo>
                    <a:pt x="21430" y="8540"/>
                  </a:lnTo>
                  <a:lnTo>
                    <a:pt x="21392" y="8144"/>
                  </a:lnTo>
                  <a:lnTo>
                    <a:pt x="21354" y="7714"/>
                  </a:lnTo>
                  <a:lnTo>
                    <a:pt x="21279" y="7295"/>
                  </a:lnTo>
                  <a:lnTo>
                    <a:pt x="21146" y="6446"/>
                  </a:lnTo>
                  <a:lnTo>
                    <a:pt x="20995" y="5686"/>
                  </a:lnTo>
                  <a:lnTo>
                    <a:pt x="20958" y="5366"/>
                  </a:lnTo>
                  <a:lnTo>
                    <a:pt x="20958" y="5091"/>
                  </a:lnTo>
                  <a:lnTo>
                    <a:pt x="20958" y="4860"/>
                  </a:lnTo>
                  <a:lnTo>
                    <a:pt x="21033" y="4716"/>
                  </a:lnTo>
                  <a:lnTo>
                    <a:pt x="20637" y="4860"/>
                  </a:lnTo>
                  <a:lnTo>
                    <a:pt x="20127" y="4992"/>
                  </a:lnTo>
                  <a:lnTo>
                    <a:pt x="19617" y="5069"/>
                  </a:lnTo>
                  <a:lnTo>
                    <a:pt x="19032" y="5157"/>
                  </a:lnTo>
                  <a:lnTo>
                    <a:pt x="18465" y="5201"/>
                  </a:lnTo>
                  <a:lnTo>
                    <a:pt x="17842" y="5245"/>
                  </a:lnTo>
                  <a:lnTo>
                    <a:pt x="17219" y="5267"/>
                  </a:lnTo>
                  <a:lnTo>
                    <a:pt x="16615" y="5267"/>
                  </a:lnTo>
                  <a:lnTo>
                    <a:pt x="15992" y="5245"/>
                  </a:lnTo>
                  <a:lnTo>
                    <a:pt x="15369" y="5201"/>
                  </a:lnTo>
                  <a:lnTo>
                    <a:pt x="14840" y="5157"/>
                  </a:lnTo>
                  <a:lnTo>
                    <a:pt x="14293" y="5091"/>
                  </a:lnTo>
                  <a:lnTo>
                    <a:pt x="13783" y="5014"/>
                  </a:lnTo>
                  <a:lnTo>
                    <a:pt x="13386" y="4926"/>
                  </a:lnTo>
                  <a:lnTo>
                    <a:pt x="13027" y="4815"/>
                  </a:lnTo>
                  <a:lnTo>
                    <a:pt x="12725" y="4716"/>
                  </a:lnTo>
                  <a:lnTo>
                    <a:pt x="12480" y="4606"/>
                  </a:lnTo>
                  <a:lnTo>
                    <a:pt x="12291" y="4496"/>
                  </a:lnTo>
                  <a:lnTo>
                    <a:pt x="12197" y="4397"/>
                  </a:lnTo>
                  <a:lnTo>
                    <a:pt x="12083" y="4286"/>
                  </a:lnTo>
                  <a:lnTo>
                    <a:pt x="12046" y="4187"/>
                  </a:lnTo>
                  <a:lnTo>
                    <a:pt x="12008" y="4077"/>
                  </a:lnTo>
                  <a:lnTo>
                    <a:pt x="12046" y="3967"/>
                  </a:lnTo>
                  <a:lnTo>
                    <a:pt x="12121" y="3868"/>
                  </a:lnTo>
                  <a:lnTo>
                    <a:pt x="12197" y="3735"/>
                  </a:lnTo>
                  <a:lnTo>
                    <a:pt x="12291" y="3614"/>
                  </a:lnTo>
                  <a:lnTo>
                    <a:pt x="12442" y="3482"/>
                  </a:lnTo>
                  <a:lnTo>
                    <a:pt x="12631" y="3361"/>
                  </a:lnTo>
                  <a:lnTo>
                    <a:pt x="13065" y="3085"/>
                  </a:lnTo>
                  <a:lnTo>
                    <a:pt x="13537" y="2766"/>
                  </a:lnTo>
                  <a:lnTo>
                    <a:pt x="13783" y="2578"/>
                  </a:lnTo>
                  <a:lnTo>
                    <a:pt x="13934" y="2380"/>
                  </a:lnTo>
                  <a:lnTo>
                    <a:pt x="14028" y="2171"/>
                  </a:lnTo>
                  <a:lnTo>
                    <a:pt x="14104" y="1961"/>
                  </a:lnTo>
                  <a:lnTo>
                    <a:pt x="14104" y="1730"/>
                  </a:lnTo>
                  <a:lnTo>
                    <a:pt x="14066" y="1498"/>
                  </a:lnTo>
                  <a:lnTo>
                    <a:pt x="13972" y="1267"/>
                  </a:lnTo>
                  <a:lnTo>
                    <a:pt x="13820" y="1057"/>
                  </a:lnTo>
                  <a:lnTo>
                    <a:pt x="13594" y="837"/>
                  </a:lnTo>
                  <a:lnTo>
                    <a:pt x="13386" y="628"/>
                  </a:lnTo>
                  <a:lnTo>
                    <a:pt x="13103" y="462"/>
                  </a:lnTo>
                  <a:lnTo>
                    <a:pt x="12763" y="308"/>
                  </a:lnTo>
                  <a:lnTo>
                    <a:pt x="12404" y="187"/>
                  </a:lnTo>
                  <a:lnTo>
                    <a:pt x="12008" y="77"/>
                  </a:lnTo>
                  <a:lnTo>
                    <a:pt x="11574" y="33"/>
                  </a:lnTo>
                  <a:lnTo>
                    <a:pt x="11102" y="11"/>
                  </a:lnTo>
                  <a:lnTo>
                    <a:pt x="10667" y="11"/>
                  </a:lnTo>
                  <a:lnTo>
                    <a:pt x="10233" y="77"/>
                  </a:lnTo>
                  <a:lnTo>
                    <a:pt x="9837" y="187"/>
                  </a:lnTo>
                  <a:lnTo>
                    <a:pt x="9440" y="286"/>
                  </a:lnTo>
                  <a:lnTo>
                    <a:pt x="9062" y="462"/>
                  </a:lnTo>
                  <a:lnTo>
                    <a:pt x="8741" y="628"/>
                  </a:lnTo>
                  <a:lnTo>
                    <a:pt x="8458" y="815"/>
                  </a:lnTo>
                  <a:lnTo>
                    <a:pt x="8232" y="1035"/>
                  </a:lnTo>
                  <a:lnTo>
                    <a:pt x="8062" y="1245"/>
                  </a:lnTo>
                  <a:lnTo>
                    <a:pt x="7911" y="1476"/>
                  </a:lnTo>
                  <a:lnTo>
                    <a:pt x="7835" y="1708"/>
                  </a:lnTo>
                  <a:lnTo>
                    <a:pt x="7797" y="1961"/>
                  </a:lnTo>
                  <a:lnTo>
                    <a:pt x="7835" y="2193"/>
                  </a:lnTo>
                  <a:lnTo>
                    <a:pt x="7948" y="2402"/>
                  </a:lnTo>
                  <a:lnTo>
                    <a:pt x="8062" y="2534"/>
                  </a:lnTo>
                  <a:lnTo>
                    <a:pt x="8175" y="2644"/>
                  </a:lnTo>
                  <a:lnTo>
                    <a:pt x="8269" y="2744"/>
                  </a:lnTo>
                  <a:lnTo>
                    <a:pt x="8420" y="2832"/>
                  </a:lnTo>
                  <a:lnTo>
                    <a:pt x="8704" y="3019"/>
                  </a:lnTo>
                  <a:lnTo>
                    <a:pt x="8968" y="3206"/>
                  </a:lnTo>
                  <a:lnTo>
                    <a:pt x="9138" y="3405"/>
                  </a:lnTo>
                  <a:lnTo>
                    <a:pt x="9327" y="3570"/>
                  </a:lnTo>
                  <a:lnTo>
                    <a:pt x="9440" y="3735"/>
                  </a:lnTo>
                  <a:lnTo>
                    <a:pt x="9516" y="3890"/>
                  </a:lnTo>
                  <a:lnTo>
                    <a:pt x="9534" y="4033"/>
                  </a:lnTo>
                  <a:lnTo>
                    <a:pt x="9534" y="4165"/>
                  </a:lnTo>
                  <a:lnTo>
                    <a:pt x="9516" y="4286"/>
                  </a:lnTo>
                  <a:lnTo>
                    <a:pt x="9440" y="4397"/>
                  </a:lnTo>
                  <a:lnTo>
                    <a:pt x="9327" y="4496"/>
                  </a:lnTo>
                  <a:lnTo>
                    <a:pt x="9176" y="4562"/>
                  </a:lnTo>
                  <a:lnTo>
                    <a:pt x="9006" y="4628"/>
                  </a:lnTo>
                  <a:lnTo>
                    <a:pt x="8779" y="4694"/>
                  </a:lnTo>
                  <a:lnTo>
                    <a:pt x="8534" y="4716"/>
                  </a:lnTo>
                  <a:lnTo>
                    <a:pt x="8232" y="4716"/>
                  </a:lnTo>
                  <a:lnTo>
                    <a:pt x="7118" y="4738"/>
                  </a:lnTo>
                  <a:lnTo>
                    <a:pt x="5947" y="4771"/>
                  </a:lnTo>
                  <a:lnTo>
                    <a:pt x="4795" y="4815"/>
                  </a:lnTo>
                  <a:lnTo>
                    <a:pt x="3681" y="4860"/>
                  </a:lnTo>
                  <a:lnTo>
                    <a:pt x="2662" y="4882"/>
                  </a:lnTo>
                  <a:lnTo>
                    <a:pt x="1755" y="4882"/>
                  </a:lnTo>
                  <a:lnTo>
                    <a:pt x="1359" y="4860"/>
                  </a:lnTo>
                  <a:lnTo>
                    <a:pt x="981" y="4837"/>
                  </a:lnTo>
                  <a:lnTo>
                    <a:pt x="698" y="4771"/>
                  </a:lnTo>
                  <a:lnTo>
                    <a:pt x="453" y="4716"/>
                  </a:lnTo>
                  <a:lnTo>
                    <a:pt x="453" y="5322"/>
                  </a:lnTo>
                  <a:lnTo>
                    <a:pt x="453" y="6083"/>
                  </a:lnTo>
                  <a:lnTo>
                    <a:pt x="453" y="6909"/>
                  </a:lnTo>
                  <a:lnTo>
                    <a:pt x="453" y="7780"/>
                  </a:lnTo>
                  <a:lnTo>
                    <a:pt x="453" y="8606"/>
                  </a:lnTo>
                  <a:lnTo>
                    <a:pt x="453" y="9345"/>
                  </a:lnTo>
                  <a:lnTo>
                    <a:pt x="453" y="9918"/>
                  </a:lnTo>
                  <a:lnTo>
                    <a:pt x="453" y="10282"/>
                  </a:lnTo>
                  <a:lnTo>
                    <a:pt x="490" y="10381"/>
                  </a:lnTo>
                  <a:lnTo>
                    <a:pt x="547" y="10491"/>
                  </a:lnTo>
                  <a:lnTo>
                    <a:pt x="660" y="10590"/>
                  </a:lnTo>
                  <a:lnTo>
                    <a:pt x="811" y="10700"/>
                  </a:lnTo>
                  <a:lnTo>
                    <a:pt x="981" y="10811"/>
                  </a:lnTo>
                  <a:lnTo>
                    <a:pt x="1208" y="10888"/>
                  </a:lnTo>
                  <a:lnTo>
                    <a:pt x="1453" y="10954"/>
                  </a:lnTo>
                  <a:lnTo>
                    <a:pt x="1718" y="11020"/>
                  </a:lnTo>
                  <a:lnTo>
                    <a:pt x="1963" y="11064"/>
                  </a:lnTo>
                  <a:lnTo>
                    <a:pt x="2265" y="11086"/>
                  </a:lnTo>
                  <a:lnTo>
                    <a:pt x="2548" y="11064"/>
                  </a:lnTo>
                  <a:lnTo>
                    <a:pt x="2794" y="11042"/>
                  </a:lnTo>
                  <a:lnTo>
                    <a:pt x="3096" y="10976"/>
                  </a:lnTo>
                  <a:lnTo>
                    <a:pt x="3341" y="10888"/>
                  </a:lnTo>
                  <a:lnTo>
                    <a:pt x="3606" y="10766"/>
                  </a:lnTo>
                  <a:lnTo>
                    <a:pt x="3813" y="10590"/>
                  </a:lnTo>
                  <a:close/>
                </a:path>
              </a:pathLst>
            </a:custGeom>
            <a:solidFill>
              <a:srgbClr val="D8EBB3"/>
            </a:solidFill>
            <a:ln w="28575">
              <a:solidFill>
                <a:srgbClr val="000000"/>
              </a:solidFill>
              <a:miter lim="800000"/>
            </a:ln>
          </p:spPr>
          <p:txBody>
            <a:bodyPr/>
            <a:lstStyle/>
            <a:p>
              <a:endParaRPr lang="zh-CN" altLang="en-US"/>
            </a:p>
          </p:txBody>
        </p:sp>
        <p:sp>
          <p:nvSpPr>
            <p:cNvPr id="158732" name="Puzzle1"/>
            <p:cNvSpPr>
              <a:spLocks noEditPoints="1" noChangeArrowheads="1"/>
            </p:cNvSpPr>
            <p:nvPr/>
          </p:nvSpPr>
          <p:spPr bwMode="auto">
            <a:xfrm>
              <a:off x="1824" y="1091"/>
              <a:ext cx="1800" cy="1051"/>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 name="T24" fmla="*/ 6084 w 21600"/>
                <a:gd name="T25" fmla="*/ 2569 h 21600"/>
                <a:gd name="T26" fmla="*/ 16128 w 21600"/>
                <a:gd name="T27" fmla="*/ 19545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9360" y="20836"/>
                  </a:moveTo>
                  <a:lnTo>
                    <a:pt x="9528" y="20836"/>
                  </a:lnTo>
                  <a:lnTo>
                    <a:pt x="9686" y="20762"/>
                  </a:lnTo>
                  <a:lnTo>
                    <a:pt x="9810" y="20687"/>
                  </a:lnTo>
                  <a:lnTo>
                    <a:pt x="9922" y="20575"/>
                  </a:lnTo>
                  <a:lnTo>
                    <a:pt x="10012" y="20426"/>
                  </a:lnTo>
                  <a:lnTo>
                    <a:pt x="10068" y="20296"/>
                  </a:lnTo>
                  <a:lnTo>
                    <a:pt x="10113" y="20110"/>
                  </a:lnTo>
                  <a:lnTo>
                    <a:pt x="10136" y="19905"/>
                  </a:lnTo>
                  <a:lnTo>
                    <a:pt x="10136" y="19682"/>
                  </a:lnTo>
                  <a:lnTo>
                    <a:pt x="10113" y="19440"/>
                  </a:lnTo>
                  <a:lnTo>
                    <a:pt x="10068" y="19142"/>
                  </a:lnTo>
                  <a:lnTo>
                    <a:pt x="10012" y="18900"/>
                  </a:lnTo>
                  <a:lnTo>
                    <a:pt x="9900" y="18620"/>
                  </a:lnTo>
                  <a:lnTo>
                    <a:pt x="9787" y="18285"/>
                  </a:lnTo>
                  <a:lnTo>
                    <a:pt x="9641" y="17968"/>
                  </a:lnTo>
                  <a:lnTo>
                    <a:pt x="9472" y="17652"/>
                  </a:lnTo>
                  <a:lnTo>
                    <a:pt x="9382" y="17466"/>
                  </a:lnTo>
                  <a:lnTo>
                    <a:pt x="9315" y="17298"/>
                  </a:lnTo>
                  <a:lnTo>
                    <a:pt x="9258" y="17112"/>
                  </a:lnTo>
                  <a:lnTo>
                    <a:pt x="9191" y="16926"/>
                  </a:lnTo>
                  <a:lnTo>
                    <a:pt x="9123" y="16535"/>
                  </a:lnTo>
                  <a:lnTo>
                    <a:pt x="9101" y="16144"/>
                  </a:lnTo>
                  <a:lnTo>
                    <a:pt x="9101" y="15753"/>
                  </a:lnTo>
                  <a:lnTo>
                    <a:pt x="9168" y="15362"/>
                  </a:lnTo>
                  <a:lnTo>
                    <a:pt x="9236" y="14971"/>
                  </a:lnTo>
                  <a:lnTo>
                    <a:pt x="9360" y="14580"/>
                  </a:lnTo>
                  <a:lnTo>
                    <a:pt x="9495" y="14244"/>
                  </a:lnTo>
                  <a:lnTo>
                    <a:pt x="9663" y="13891"/>
                  </a:lnTo>
                  <a:lnTo>
                    <a:pt x="9855" y="13611"/>
                  </a:lnTo>
                  <a:lnTo>
                    <a:pt x="10068" y="13351"/>
                  </a:lnTo>
                  <a:lnTo>
                    <a:pt x="10293" y="13146"/>
                  </a:lnTo>
                  <a:lnTo>
                    <a:pt x="10552" y="12997"/>
                  </a:lnTo>
                  <a:lnTo>
                    <a:pt x="10811" y="12885"/>
                  </a:lnTo>
                  <a:lnTo>
                    <a:pt x="11069" y="12866"/>
                  </a:lnTo>
                  <a:lnTo>
                    <a:pt x="11351" y="12885"/>
                  </a:lnTo>
                  <a:lnTo>
                    <a:pt x="11610" y="12997"/>
                  </a:lnTo>
                  <a:lnTo>
                    <a:pt x="11846" y="13183"/>
                  </a:lnTo>
                  <a:lnTo>
                    <a:pt x="12060" y="13388"/>
                  </a:lnTo>
                  <a:lnTo>
                    <a:pt x="12251" y="13648"/>
                  </a:lnTo>
                  <a:lnTo>
                    <a:pt x="12419" y="13928"/>
                  </a:lnTo>
                  <a:lnTo>
                    <a:pt x="12555" y="14244"/>
                  </a:lnTo>
                  <a:lnTo>
                    <a:pt x="12690" y="14617"/>
                  </a:lnTo>
                  <a:lnTo>
                    <a:pt x="12768" y="15008"/>
                  </a:lnTo>
                  <a:lnTo>
                    <a:pt x="12836" y="15399"/>
                  </a:lnTo>
                  <a:lnTo>
                    <a:pt x="12858" y="15753"/>
                  </a:lnTo>
                  <a:lnTo>
                    <a:pt x="12858" y="16144"/>
                  </a:lnTo>
                  <a:lnTo>
                    <a:pt x="12813" y="16535"/>
                  </a:lnTo>
                  <a:lnTo>
                    <a:pt x="12746" y="16888"/>
                  </a:lnTo>
                  <a:lnTo>
                    <a:pt x="12667" y="17224"/>
                  </a:lnTo>
                  <a:lnTo>
                    <a:pt x="12510" y="17503"/>
                  </a:lnTo>
                  <a:lnTo>
                    <a:pt x="12228" y="18043"/>
                  </a:lnTo>
                  <a:lnTo>
                    <a:pt x="11970" y="18546"/>
                  </a:lnTo>
                  <a:lnTo>
                    <a:pt x="11868" y="18751"/>
                  </a:lnTo>
                  <a:lnTo>
                    <a:pt x="11778" y="18974"/>
                  </a:lnTo>
                  <a:lnTo>
                    <a:pt x="11711" y="19179"/>
                  </a:lnTo>
                  <a:lnTo>
                    <a:pt x="11666" y="19365"/>
                  </a:lnTo>
                  <a:lnTo>
                    <a:pt x="11632" y="19570"/>
                  </a:lnTo>
                  <a:lnTo>
                    <a:pt x="11632" y="19756"/>
                  </a:lnTo>
                  <a:lnTo>
                    <a:pt x="11632" y="19942"/>
                  </a:lnTo>
                  <a:lnTo>
                    <a:pt x="11643" y="20110"/>
                  </a:lnTo>
                  <a:lnTo>
                    <a:pt x="11711" y="20296"/>
                  </a:lnTo>
                  <a:lnTo>
                    <a:pt x="11801" y="20464"/>
                  </a:lnTo>
                  <a:lnTo>
                    <a:pt x="11891" y="20650"/>
                  </a:lnTo>
                  <a:lnTo>
                    <a:pt x="12037" y="20836"/>
                  </a:lnTo>
                  <a:lnTo>
                    <a:pt x="12206" y="21004"/>
                  </a:lnTo>
                  <a:lnTo>
                    <a:pt x="12419" y="21190"/>
                  </a:lnTo>
                  <a:lnTo>
                    <a:pt x="12667" y="21320"/>
                  </a:lnTo>
                  <a:lnTo>
                    <a:pt x="12960" y="21432"/>
                  </a:lnTo>
                  <a:lnTo>
                    <a:pt x="13286" y="21544"/>
                  </a:lnTo>
                  <a:lnTo>
                    <a:pt x="13612" y="21655"/>
                  </a:lnTo>
                  <a:lnTo>
                    <a:pt x="13983" y="21693"/>
                  </a:lnTo>
                  <a:lnTo>
                    <a:pt x="14343" y="21730"/>
                  </a:lnTo>
                  <a:lnTo>
                    <a:pt x="14715" y="21730"/>
                  </a:lnTo>
                  <a:lnTo>
                    <a:pt x="15075" y="21730"/>
                  </a:lnTo>
                  <a:lnTo>
                    <a:pt x="15446" y="21655"/>
                  </a:lnTo>
                  <a:lnTo>
                    <a:pt x="15794" y="21581"/>
                  </a:lnTo>
                  <a:lnTo>
                    <a:pt x="16132" y="21432"/>
                  </a:lnTo>
                  <a:lnTo>
                    <a:pt x="16458" y="21302"/>
                  </a:lnTo>
                  <a:lnTo>
                    <a:pt x="16740" y="21078"/>
                  </a:lnTo>
                  <a:lnTo>
                    <a:pt x="16976" y="20836"/>
                  </a:lnTo>
                  <a:lnTo>
                    <a:pt x="17043" y="20650"/>
                  </a:lnTo>
                  <a:lnTo>
                    <a:pt x="17088" y="20426"/>
                  </a:lnTo>
                  <a:lnTo>
                    <a:pt x="17133" y="20222"/>
                  </a:lnTo>
                  <a:lnTo>
                    <a:pt x="17156" y="19980"/>
                  </a:lnTo>
                  <a:lnTo>
                    <a:pt x="17167" y="19477"/>
                  </a:lnTo>
                  <a:lnTo>
                    <a:pt x="17167" y="18974"/>
                  </a:lnTo>
                  <a:lnTo>
                    <a:pt x="17156" y="18397"/>
                  </a:lnTo>
                  <a:lnTo>
                    <a:pt x="17111" y="17820"/>
                  </a:lnTo>
                  <a:lnTo>
                    <a:pt x="17066" y="17261"/>
                  </a:lnTo>
                  <a:lnTo>
                    <a:pt x="16998" y="16646"/>
                  </a:lnTo>
                  <a:lnTo>
                    <a:pt x="16852" y="15511"/>
                  </a:lnTo>
                  <a:lnTo>
                    <a:pt x="16740" y="14393"/>
                  </a:lnTo>
                  <a:lnTo>
                    <a:pt x="16717" y="13928"/>
                  </a:lnTo>
                  <a:lnTo>
                    <a:pt x="16695" y="13462"/>
                  </a:lnTo>
                  <a:lnTo>
                    <a:pt x="16717" y="13071"/>
                  </a:lnTo>
                  <a:lnTo>
                    <a:pt x="16785" y="12755"/>
                  </a:lnTo>
                  <a:lnTo>
                    <a:pt x="16852" y="12419"/>
                  </a:lnTo>
                  <a:lnTo>
                    <a:pt x="16953" y="12140"/>
                  </a:lnTo>
                  <a:lnTo>
                    <a:pt x="17088" y="11898"/>
                  </a:lnTo>
                  <a:lnTo>
                    <a:pt x="17212" y="11675"/>
                  </a:lnTo>
                  <a:lnTo>
                    <a:pt x="17370" y="11470"/>
                  </a:lnTo>
                  <a:lnTo>
                    <a:pt x="17516" y="11284"/>
                  </a:lnTo>
                  <a:lnTo>
                    <a:pt x="17696" y="11135"/>
                  </a:lnTo>
                  <a:lnTo>
                    <a:pt x="17865" y="11042"/>
                  </a:lnTo>
                  <a:lnTo>
                    <a:pt x="18033" y="10930"/>
                  </a:lnTo>
                  <a:lnTo>
                    <a:pt x="18213" y="10893"/>
                  </a:lnTo>
                  <a:lnTo>
                    <a:pt x="18382" y="10893"/>
                  </a:lnTo>
                  <a:lnTo>
                    <a:pt x="18551" y="10967"/>
                  </a:lnTo>
                  <a:lnTo>
                    <a:pt x="18708" y="11042"/>
                  </a:lnTo>
                  <a:lnTo>
                    <a:pt x="18855" y="11172"/>
                  </a:lnTo>
                  <a:lnTo>
                    <a:pt x="19012" y="11358"/>
                  </a:lnTo>
                  <a:lnTo>
                    <a:pt x="19136" y="11600"/>
                  </a:lnTo>
                  <a:lnTo>
                    <a:pt x="19271" y="11861"/>
                  </a:lnTo>
                  <a:lnTo>
                    <a:pt x="19440" y="12028"/>
                  </a:lnTo>
                  <a:lnTo>
                    <a:pt x="19608" y="12177"/>
                  </a:lnTo>
                  <a:lnTo>
                    <a:pt x="19822" y="12289"/>
                  </a:lnTo>
                  <a:lnTo>
                    <a:pt x="20025" y="12289"/>
                  </a:lnTo>
                  <a:lnTo>
                    <a:pt x="20238" y="12289"/>
                  </a:lnTo>
                  <a:lnTo>
                    <a:pt x="20452" y="12215"/>
                  </a:lnTo>
                  <a:lnTo>
                    <a:pt x="20643" y="12103"/>
                  </a:lnTo>
                  <a:lnTo>
                    <a:pt x="20846" y="11973"/>
                  </a:lnTo>
                  <a:lnTo>
                    <a:pt x="21037" y="11786"/>
                  </a:lnTo>
                  <a:lnTo>
                    <a:pt x="21206" y="11563"/>
                  </a:lnTo>
                  <a:lnTo>
                    <a:pt x="21363" y="11321"/>
                  </a:lnTo>
                  <a:lnTo>
                    <a:pt x="21465" y="11079"/>
                  </a:lnTo>
                  <a:lnTo>
                    <a:pt x="21577" y="10744"/>
                  </a:lnTo>
                  <a:lnTo>
                    <a:pt x="21622" y="10427"/>
                  </a:lnTo>
                  <a:lnTo>
                    <a:pt x="21645" y="10111"/>
                  </a:lnTo>
                  <a:lnTo>
                    <a:pt x="21622" y="9608"/>
                  </a:lnTo>
                  <a:lnTo>
                    <a:pt x="21577" y="9142"/>
                  </a:lnTo>
                  <a:lnTo>
                    <a:pt x="21465" y="8751"/>
                  </a:lnTo>
                  <a:lnTo>
                    <a:pt x="21363" y="8397"/>
                  </a:lnTo>
                  <a:lnTo>
                    <a:pt x="21206" y="8062"/>
                  </a:lnTo>
                  <a:lnTo>
                    <a:pt x="21037" y="7820"/>
                  </a:lnTo>
                  <a:lnTo>
                    <a:pt x="20846" y="7597"/>
                  </a:lnTo>
                  <a:lnTo>
                    <a:pt x="20643" y="7429"/>
                  </a:lnTo>
                  <a:lnTo>
                    <a:pt x="20452" y="7317"/>
                  </a:lnTo>
                  <a:lnTo>
                    <a:pt x="20238" y="7206"/>
                  </a:lnTo>
                  <a:lnTo>
                    <a:pt x="20025" y="7168"/>
                  </a:lnTo>
                  <a:lnTo>
                    <a:pt x="19822" y="7206"/>
                  </a:lnTo>
                  <a:lnTo>
                    <a:pt x="19608" y="7243"/>
                  </a:lnTo>
                  <a:lnTo>
                    <a:pt x="19440" y="7355"/>
                  </a:lnTo>
                  <a:lnTo>
                    <a:pt x="19271" y="7504"/>
                  </a:lnTo>
                  <a:lnTo>
                    <a:pt x="19136" y="7708"/>
                  </a:lnTo>
                  <a:lnTo>
                    <a:pt x="19012" y="7895"/>
                  </a:lnTo>
                  <a:lnTo>
                    <a:pt x="18832" y="8025"/>
                  </a:lnTo>
                  <a:lnTo>
                    <a:pt x="18663" y="8174"/>
                  </a:lnTo>
                  <a:lnTo>
                    <a:pt x="18472" y="8248"/>
                  </a:lnTo>
                  <a:lnTo>
                    <a:pt x="18270" y="8286"/>
                  </a:lnTo>
                  <a:lnTo>
                    <a:pt x="18078" y="8323"/>
                  </a:lnTo>
                  <a:lnTo>
                    <a:pt x="17887" y="8323"/>
                  </a:lnTo>
                  <a:lnTo>
                    <a:pt x="17696" y="8248"/>
                  </a:lnTo>
                  <a:lnTo>
                    <a:pt x="17493" y="8174"/>
                  </a:lnTo>
                  <a:lnTo>
                    <a:pt x="17302" y="8062"/>
                  </a:lnTo>
                  <a:lnTo>
                    <a:pt x="17133" y="7969"/>
                  </a:lnTo>
                  <a:lnTo>
                    <a:pt x="16976" y="7783"/>
                  </a:lnTo>
                  <a:lnTo>
                    <a:pt x="16852" y="7597"/>
                  </a:lnTo>
                  <a:lnTo>
                    <a:pt x="16740" y="7429"/>
                  </a:lnTo>
                  <a:lnTo>
                    <a:pt x="16672" y="7168"/>
                  </a:lnTo>
                  <a:lnTo>
                    <a:pt x="16638" y="6926"/>
                  </a:lnTo>
                  <a:lnTo>
                    <a:pt x="16616" y="6498"/>
                  </a:lnTo>
                  <a:lnTo>
                    <a:pt x="16616" y="5772"/>
                  </a:lnTo>
                  <a:lnTo>
                    <a:pt x="16650" y="4915"/>
                  </a:lnTo>
                  <a:lnTo>
                    <a:pt x="16695" y="3928"/>
                  </a:lnTo>
                  <a:lnTo>
                    <a:pt x="16762" y="2960"/>
                  </a:lnTo>
                  <a:lnTo>
                    <a:pt x="16830" y="1992"/>
                  </a:lnTo>
                  <a:lnTo>
                    <a:pt x="16908" y="1173"/>
                  </a:lnTo>
                  <a:lnTo>
                    <a:pt x="16976" y="521"/>
                  </a:lnTo>
                  <a:lnTo>
                    <a:pt x="16953" y="521"/>
                  </a:lnTo>
                  <a:lnTo>
                    <a:pt x="16931" y="521"/>
                  </a:lnTo>
                  <a:lnTo>
                    <a:pt x="16267" y="484"/>
                  </a:lnTo>
                  <a:lnTo>
                    <a:pt x="15637" y="428"/>
                  </a:lnTo>
                  <a:lnTo>
                    <a:pt x="15063" y="353"/>
                  </a:lnTo>
                  <a:lnTo>
                    <a:pt x="14523" y="279"/>
                  </a:lnTo>
                  <a:lnTo>
                    <a:pt x="14040" y="167"/>
                  </a:lnTo>
                  <a:lnTo>
                    <a:pt x="13635" y="93"/>
                  </a:lnTo>
                  <a:lnTo>
                    <a:pt x="13331" y="18"/>
                  </a:lnTo>
                  <a:lnTo>
                    <a:pt x="13117" y="18"/>
                  </a:lnTo>
                  <a:lnTo>
                    <a:pt x="12982" y="18"/>
                  </a:lnTo>
                  <a:lnTo>
                    <a:pt x="12858" y="130"/>
                  </a:lnTo>
                  <a:lnTo>
                    <a:pt x="12723" y="279"/>
                  </a:lnTo>
                  <a:lnTo>
                    <a:pt x="12622" y="446"/>
                  </a:lnTo>
                  <a:lnTo>
                    <a:pt x="12510" y="670"/>
                  </a:lnTo>
                  <a:lnTo>
                    <a:pt x="12419" y="912"/>
                  </a:lnTo>
                  <a:lnTo>
                    <a:pt x="12363" y="1210"/>
                  </a:lnTo>
                  <a:lnTo>
                    <a:pt x="12318" y="1526"/>
                  </a:lnTo>
                  <a:lnTo>
                    <a:pt x="12273" y="1843"/>
                  </a:lnTo>
                  <a:lnTo>
                    <a:pt x="12251" y="2215"/>
                  </a:lnTo>
                  <a:lnTo>
                    <a:pt x="12273" y="2532"/>
                  </a:lnTo>
                  <a:lnTo>
                    <a:pt x="12318" y="2886"/>
                  </a:lnTo>
                  <a:lnTo>
                    <a:pt x="12386" y="3240"/>
                  </a:lnTo>
                  <a:lnTo>
                    <a:pt x="12464" y="3556"/>
                  </a:lnTo>
                  <a:lnTo>
                    <a:pt x="12577" y="3891"/>
                  </a:lnTo>
                  <a:lnTo>
                    <a:pt x="12746" y="4171"/>
                  </a:lnTo>
                  <a:lnTo>
                    <a:pt x="12926" y="4487"/>
                  </a:lnTo>
                  <a:lnTo>
                    <a:pt x="13050" y="4860"/>
                  </a:lnTo>
                  <a:lnTo>
                    <a:pt x="13162" y="5251"/>
                  </a:lnTo>
                  <a:lnTo>
                    <a:pt x="13218" y="5604"/>
                  </a:lnTo>
                  <a:lnTo>
                    <a:pt x="13263" y="5995"/>
                  </a:lnTo>
                  <a:lnTo>
                    <a:pt x="13241" y="6386"/>
                  </a:lnTo>
                  <a:lnTo>
                    <a:pt x="13218" y="6740"/>
                  </a:lnTo>
                  <a:lnTo>
                    <a:pt x="13139" y="7094"/>
                  </a:lnTo>
                  <a:lnTo>
                    <a:pt x="13050" y="7429"/>
                  </a:lnTo>
                  <a:lnTo>
                    <a:pt x="12903" y="7746"/>
                  </a:lnTo>
                  <a:lnTo>
                    <a:pt x="12723" y="8025"/>
                  </a:lnTo>
                  <a:lnTo>
                    <a:pt x="12532" y="8286"/>
                  </a:lnTo>
                  <a:lnTo>
                    <a:pt x="12318" y="8491"/>
                  </a:lnTo>
                  <a:lnTo>
                    <a:pt x="12060" y="8677"/>
                  </a:lnTo>
                  <a:lnTo>
                    <a:pt x="11756" y="8788"/>
                  </a:lnTo>
                  <a:lnTo>
                    <a:pt x="11452" y="8826"/>
                  </a:lnTo>
                  <a:lnTo>
                    <a:pt x="11283" y="8826"/>
                  </a:lnTo>
                  <a:lnTo>
                    <a:pt x="11126" y="8826"/>
                  </a:lnTo>
                  <a:lnTo>
                    <a:pt x="11002" y="8788"/>
                  </a:lnTo>
                  <a:lnTo>
                    <a:pt x="10845" y="8714"/>
                  </a:lnTo>
                  <a:lnTo>
                    <a:pt x="10721" y="8640"/>
                  </a:lnTo>
                  <a:lnTo>
                    <a:pt x="10608" y="8565"/>
                  </a:lnTo>
                  <a:lnTo>
                    <a:pt x="10485" y="8453"/>
                  </a:lnTo>
                  <a:lnTo>
                    <a:pt x="10372" y="8323"/>
                  </a:lnTo>
                  <a:lnTo>
                    <a:pt x="10181" y="8062"/>
                  </a:lnTo>
                  <a:lnTo>
                    <a:pt x="10035" y="7746"/>
                  </a:lnTo>
                  <a:lnTo>
                    <a:pt x="9900" y="7392"/>
                  </a:lnTo>
                  <a:lnTo>
                    <a:pt x="9787" y="7001"/>
                  </a:lnTo>
                  <a:lnTo>
                    <a:pt x="9731" y="6610"/>
                  </a:lnTo>
                  <a:lnTo>
                    <a:pt x="9686" y="6219"/>
                  </a:lnTo>
                  <a:lnTo>
                    <a:pt x="9663" y="5772"/>
                  </a:lnTo>
                  <a:lnTo>
                    <a:pt x="9686" y="5381"/>
                  </a:lnTo>
                  <a:lnTo>
                    <a:pt x="9753" y="4990"/>
                  </a:lnTo>
                  <a:lnTo>
                    <a:pt x="9832" y="4636"/>
                  </a:lnTo>
                  <a:lnTo>
                    <a:pt x="9945" y="4320"/>
                  </a:lnTo>
                  <a:lnTo>
                    <a:pt x="10068" y="4022"/>
                  </a:lnTo>
                  <a:lnTo>
                    <a:pt x="10203" y="3817"/>
                  </a:lnTo>
                  <a:lnTo>
                    <a:pt x="10316" y="3593"/>
                  </a:lnTo>
                  <a:lnTo>
                    <a:pt x="10395" y="3351"/>
                  </a:lnTo>
                  <a:lnTo>
                    <a:pt x="10462" y="3109"/>
                  </a:lnTo>
                  <a:lnTo>
                    <a:pt x="10507" y="2848"/>
                  </a:lnTo>
                  <a:lnTo>
                    <a:pt x="10530" y="2606"/>
                  </a:lnTo>
                  <a:lnTo>
                    <a:pt x="10507" y="2346"/>
                  </a:lnTo>
                  <a:lnTo>
                    <a:pt x="10462" y="2141"/>
                  </a:lnTo>
                  <a:lnTo>
                    <a:pt x="10395" y="1880"/>
                  </a:lnTo>
                  <a:lnTo>
                    <a:pt x="10293" y="1638"/>
                  </a:lnTo>
                  <a:lnTo>
                    <a:pt x="10158" y="1415"/>
                  </a:lnTo>
                  <a:lnTo>
                    <a:pt x="9967" y="1210"/>
                  </a:lnTo>
                  <a:lnTo>
                    <a:pt x="9753" y="986"/>
                  </a:lnTo>
                  <a:lnTo>
                    <a:pt x="9495" y="819"/>
                  </a:lnTo>
                  <a:lnTo>
                    <a:pt x="9191" y="670"/>
                  </a:lnTo>
                  <a:lnTo>
                    <a:pt x="8842" y="521"/>
                  </a:lnTo>
                  <a:lnTo>
                    <a:pt x="8471" y="446"/>
                  </a:lnTo>
                  <a:lnTo>
                    <a:pt x="7998" y="428"/>
                  </a:lnTo>
                  <a:lnTo>
                    <a:pt x="7413" y="428"/>
                  </a:lnTo>
                  <a:lnTo>
                    <a:pt x="6817" y="446"/>
                  </a:lnTo>
                  <a:lnTo>
                    <a:pt x="6187" y="521"/>
                  </a:lnTo>
                  <a:lnTo>
                    <a:pt x="5602" y="633"/>
                  </a:lnTo>
                  <a:lnTo>
                    <a:pt x="5107" y="744"/>
                  </a:lnTo>
                  <a:lnTo>
                    <a:pt x="4725" y="856"/>
                  </a:lnTo>
                  <a:lnTo>
                    <a:pt x="4848" y="1564"/>
                  </a:lnTo>
                  <a:lnTo>
                    <a:pt x="5028" y="2495"/>
                  </a:lnTo>
                  <a:lnTo>
                    <a:pt x="5175" y="3556"/>
                  </a:lnTo>
                  <a:lnTo>
                    <a:pt x="5298" y="4673"/>
                  </a:lnTo>
                  <a:lnTo>
                    <a:pt x="5343" y="5213"/>
                  </a:lnTo>
                  <a:lnTo>
                    <a:pt x="5388" y="5753"/>
                  </a:lnTo>
                  <a:lnTo>
                    <a:pt x="5411" y="6275"/>
                  </a:lnTo>
                  <a:lnTo>
                    <a:pt x="5411" y="6740"/>
                  </a:lnTo>
                  <a:lnTo>
                    <a:pt x="5366" y="7168"/>
                  </a:lnTo>
                  <a:lnTo>
                    <a:pt x="5321" y="7541"/>
                  </a:lnTo>
                  <a:lnTo>
                    <a:pt x="5287" y="7708"/>
                  </a:lnTo>
                  <a:lnTo>
                    <a:pt x="5242" y="7857"/>
                  </a:lnTo>
                  <a:lnTo>
                    <a:pt x="5197" y="7969"/>
                  </a:lnTo>
                  <a:lnTo>
                    <a:pt x="5130" y="8062"/>
                  </a:lnTo>
                  <a:lnTo>
                    <a:pt x="5006" y="8248"/>
                  </a:lnTo>
                  <a:lnTo>
                    <a:pt x="4848" y="8397"/>
                  </a:lnTo>
                  <a:lnTo>
                    <a:pt x="4725" y="8528"/>
                  </a:lnTo>
                  <a:lnTo>
                    <a:pt x="4567" y="8640"/>
                  </a:lnTo>
                  <a:lnTo>
                    <a:pt x="4421" y="8714"/>
                  </a:lnTo>
                  <a:lnTo>
                    <a:pt x="4263" y="8751"/>
                  </a:lnTo>
                  <a:lnTo>
                    <a:pt x="4095" y="8788"/>
                  </a:lnTo>
                  <a:lnTo>
                    <a:pt x="3948" y="8788"/>
                  </a:lnTo>
                  <a:lnTo>
                    <a:pt x="3791" y="8751"/>
                  </a:lnTo>
                  <a:lnTo>
                    <a:pt x="3667" y="8714"/>
                  </a:lnTo>
                  <a:lnTo>
                    <a:pt x="3510" y="8677"/>
                  </a:lnTo>
                  <a:lnTo>
                    <a:pt x="3386" y="8602"/>
                  </a:lnTo>
                  <a:lnTo>
                    <a:pt x="3251" y="8491"/>
                  </a:lnTo>
                  <a:lnTo>
                    <a:pt x="3127" y="8360"/>
                  </a:lnTo>
                  <a:lnTo>
                    <a:pt x="3015" y="8248"/>
                  </a:lnTo>
                  <a:lnTo>
                    <a:pt x="2925" y="8062"/>
                  </a:lnTo>
                  <a:lnTo>
                    <a:pt x="2778" y="7857"/>
                  </a:lnTo>
                  <a:lnTo>
                    <a:pt x="2610" y="7671"/>
                  </a:lnTo>
                  <a:lnTo>
                    <a:pt x="2407" y="7541"/>
                  </a:lnTo>
                  <a:lnTo>
                    <a:pt x="2171" y="7466"/>
                  </a:lnTo>
                  <a:lnTo>
                    <a:pt x="1957" y="7429"/>
                  </a:lnTo>
                  <a:lnTo>
                    <a:pt x="1698" y="7429"/>
                  </a:lnTo>
                  <a:lnTo>
                    <a:pt x="1462" y="7466"/>
                  </a:lnTo>
                  <a:lnTo>
                    <a:pt x="1226" y="7559"/>
                  </a:lnTo>
                  <a:lnTo>
                    <a:pt x="989" y="7708"/>
                  </a:lnTo>
                  <a:lnTo>
                    <a:pt x="776" y="7932"/>
                  </a:lnTo>
                  <a:lnTo>
                    <a:pt x="551" y="8211"/>
                  </a:lnTo>
                  <a:lnTo>
                    <a:pt x="382" y="8528"/>
                  </a:lnTo>
                  <a:lnTo>
                    <a:pt x="315" y="8714"/>
                  </a:lnTo>
                  <a:lnTo>
                    <a:pt x="236" y="8919"/>
                  </a:lnTo>
                  <a:lnTo>
                    <a:pt x="191" y="9142"/>
                  </a:lnTo>
                  <a:lnTo>
                    <a:pt x="123" y="9347"/>
                  </a:lnTo>
                  <a:lnTo>
                    <a:pt x="78" y="9608"/>
                  </a:lnTo>
                  <a:lnTo>
                    <a:pt x="56" y="9887"/>
                  </a:lnTo>
                  <a:lnTo>
                    <a:pt x="33" y="10185"/>
                  </a:lnTo>
                  <a:lnTo>
                    <a:pt x="33" y="10464"/>
                  </a:lnTo>
                  <a:lnTo>
                    <a:pt x="33" y="10706"/>
                  </a:lnTo>
                  <a:lnTo>
                    <a:pt x="56" y="10967"/>
                  </a:lnTo>
                  <a:lnTo>
                    <a:pt x="78" y="11172"/>
                  </a:lnTo>
                  <a:lnTo>
                    <a:pt x="123" y="11395"/>
                  </a:lnTo>
                  <a:lnTo>
                    <a:pt x="168" y="11600"/>
                  </a:lnTo>
                  <a:lnTo>
                    <a:pt x="236" y="11786"/>
                  </a:lnTo>
                  <a:lnTo>
                    <a:pt x="292" y="11973"/>
                  </a:lnTo>
                  <a:lnTo>
                    <a:pt x="382" y="12140"/>
                  </a:lnTo>
                  <a:lnTo>
                    <a:pt x="540" y="12419"/>
                  </a:lnTo>
                  <a:lnTo>
                    <a:pt x="731" y="12680"/>
                  </a:lnTo>
                  <a:lnTo>
                    <a:pt x="944" y="12866"/>
                  </a:lnTo>
                  <a:lnTo>
                    <a:pt x="1158" y="12997"/>
                  </a:lnTo>
                  <a:lnTo>
                    <a:pt x="1395" y="13108"/>
                  </a:lnTo>
                  <a:lnTo>
                    <a:pt x="1608" y="13183"/>
                  </a:lnTo>
                  <a:lnTo>
                    <a:pt x="1856" y="13183"/>
                  </a:lnTo>
                  <a:lnTo>
                    <a:pt x="2070" y="13146"/>
                  </a:lnTo>
                  <a:lnTo>
                    <a:pt x="2261" y="13071"/>
                  </a:lnTo>
                  <a:lnTo>
                    <a:pt x="2430" y="12960"/>
                  </a:lnTo>
                  <a:lnTo>
                    <a:pt x="2587" y="12792"/>
                  </a:lnTo>
                  <a:lnTo>
                    <a:pt x="2688" y="12606"/>
                  </a:lnTo>
                  <a:lnTo>
                    <a:pt x="2801" y="12419"/>
                  </a:lnTo>
                  <a:lnTo>
                    <a:pt x="2925" y="12289"/>
                  </a:lnTo>
                  <a:lnTo>
                    <a:pt x="3082" y="12177"/>
                  </a:lnTo>
                  <a:lnTo>
                    <a:pt x="3228" y="12103"/>
                  </a:lnTo>
                  <a:lnTo>
                    <a:pt x="3408" y="12103"/>
                  </a:lnTo>
                  <a:lnTo>
                    <a:pt x="3577" y="12103"/>
                  </a:lnTo>
                  <a:lnTo>
                    <a:pt x="3723" y="12177"/>
                  </a:lnTo>
                  <a:lnTo>
                    <a:pt x="3903" y="12252"/>
                  </a:lnTo>
                  <a:lnTo>
                    <a:pt x="4072" y="12364"/>
                  </a:lnTo>
                  <a:lnTo>
                    <a:pt x="4230" y="12494"/>
                  </a:lnTo>
                  <a:lnTo>
                    <a:pt x="4353" y="12643"/>
                  </a:lnTo>
                  <a:lnTo>
                    <a:pt x="4488" y="12829"/>
                  </a:lnTo>
                  <a:lnTo>
                    <a:pt x="4567" y="13034"/>
                  </a:lnTo>
                  <a:lnTo>
                    <a:pt x="4657" y="13257"/>
                  </a:lnTo>
                  <a:lnTo>
                    <a:pt x="4702" y="13462"/>
                  </a:lnTo>
                  <a:lnTo>
                    <a:pt x="4725" y="13686"/>
                  </a:lnTo>
                  <a:lnTo>
                    <a:pt x="4702" y="14282"/>
                  </a:lnTo>
                  <a:lnTo>
                    <a:pt x="4657" y="15045"/>
                  </a:lnTo>
                  <a:lnTo>
                    <a:pt x="4612" y="15976"/>
                  </a:lnTo>
                  <a:lnTo>
                    <a:pt x="4590" y="16926"/>
                  </a:lnTo>
                  <a:lnTo>
                    <a:pt x="4567" y="17968"/>
                  </a:lnTo>
                  <a:lnTo>
                    <a:pt x="4567" y="19011"/>
                  </a:lnTo>
                  <a:lnTo>
                    <a:pt x="4590" y="19514"/>
                  </a:lnTo>
                  <a:lnTo>
                    <a:pt x="4612" y="19980"/>
                  </a:lnTo>
                  <a:lnTo>
                    <a:pt x="4657" y="20426"/>
                  </a:lnTo>
                  <a:lnTo>
                    <a:pt x="4725" y="20836"/>
                  </a:lnTo>
                  <a:lnTo>
                    <a:pt x="4848" y="20929"/>
                  </a:lnTo>
                  <a:lnTo>
                    <a:pt x="5040" y="21004"/>
                  </a:lnTo>
                  <a:lnTo>
                    <a:pt x="5265" y="21078"/>
                  </a:lnTo>
                  <a:lnTo>
                    <a:pt x="5478" y="21115"/>
                  </a:lnTo>
                  <a:lnTo>
                    <a:pt x="6041" y="21115"/>
                  </a:lnTo>
                  <a:lnTo>
                    <a:pt x="6637" y="21078"/>
                  </a:lnTo>
                  <a:lnTo>
                    <a:pt x="7312" y="21004"/>
                  </a:lnTo>
                  <a:lnTo>
                    <a:pt x="7998" y="20929"/>
                  </a:lnTo>
                  <a:lnTo>
                    <a:pt x="8696" y="20855"/>
                  </a:lnTo>
                  <a:lnTo>
                    <a:pt x="9360" y="20836"/>
                  </a:lnTo>
                  <a:close/>
                </a:path>
              </a:pathLst>
            </a:custGeom>
            <a:solidFill>
              <a:srgbClr val="CCCCFF"/>
            </a:solidFill>
            <a:ln w="28575">
              <a:solidFill>
                <a:srgbClr val="000000"/>
              </a:solidFill>
              <a:miter lim="800000"/>
            </a:ln>
          </p:spPr>
          <p:txBody>
            <a:bodyPr/>
            <a:lstStyle/>
            <a:p>
              <a:endParaRPr lang="zh-CN" altLang="en-US"/>
            </a:p>
          </p:txBody>
        </p:sp>
      </p:grpSp>
      <mc:AlternateContent xmlns:mc="http://schemas.openxmlformats.org/markup-compatibility/2006">
        <mc:Choice xmlns:a14="http://schemas.microsoft.com/office/drawing/2010/main" Requires="a14">
          <p:sp>
            <p:nvSpPr>
              <p:cNvPr id="14" name="Object 1024"/>
              <p:cNvSpPr txBox="1"/>
              <p:nvPr/>
            </p:nvSpPr>
            <p:spPr bwMode="auto">
              <a:xfrm>
                <a:off x="3012560" y="6146963"/>
                <a:ext cx="3199823" cy="489360"/>
              </a:xfrm>
              <a:prstGeom prst="rect">
                <a:avLst/>
              </a:prstGeom>
              <a:solidFill>
                <a:srgbClr val="000099"/>
              </a:solidFill>
              <a:ln>
                <a:noFill/>
              </a:ln>
              <a:effectLst/>
            </p:spPr>
            <p:txBody>
              <a:bodyPr>
                <a:noAutofit/>
              </a:bodyPr>
              <a:lstStyle/>
              <a:p>
                <a14:m>
                  <m:oMathPara xmlns:m="http://schemas.openxmlformats.org/officeDocument/2006/math">
                    <m:oMathParaPr>
                      <m:jc m:val="left"/>
                    </m:oMathParaPr>
                    <m:oMath xmlns:m="http://schemas.openxmlformats.org/officeDocument/2006/math">
                      <m:r>
                        <a:rPr lang="zh-CN" altLang="en-US" sz="2400" i="1" smtClean="0">
                          <a:solidFill>
                            <a:srgbClr val="FFFF00"/>
                          </a:solidFill>
                          <a:latin typeface="Cambria Math" panose="02040503050406030204" pitchFamily="18" charset="0"/>
                        </a:rPr>
                        <m:t>𝑥</m:t>
                      </m:r>
                      <m:r>
                        <a:rPr lang="zh-CN" altLang="en-US" sz="2400" i="1" smtClean="0">
                          <a:solidFill>
                            <a:srgbClr val="FFFF00"/>
                          </a:solidFill>
                          <a:latin typeface="Cambria Math" panose="02040503050406030204" pitchFamily="18" charset="0"/>
                        </a:rPr>
                        <m:t>=</m:t>
                      </m:r>
                      <m:r>
                        <a:rPr lang="zh-CN" altLang="en-US" sz="2400" i="1" smtClean="0">
                          <a:solidFill>
                            <a:srgbClr val="FFFF00"/>
                          </a:solidFill>
                          <a:latin typeface="Cambria Math" panose="02040503050406030204" pitchFamily="18" charset="0"/>
                        </a:rPr>
                        <m:t>0</m:t>
                      </m:r>
                      <m:r>
                        <a:rPr lang="zh-CN" altLang="en-US" sz="2400" i="1" smtClean="0">
                          <a:solidFill>
                            <a:srgbClr val="FFFF00"/>
                          </a:solidFill>
                          <a:latin typeface="Cambria Math" panose="02040503050406030204" pitchFamily="18" charset="0"/>
                        </a:rPr>
                        <m:t>.</m:t>
                      </m:r>
                      <m:r>
                        <a:rPr lang="zh-CN" altLang="en-US" sz="2400" i="1" smtClean="0">
                          <a:solidFill>
                            <a:srgbClr val="FFFF00"/>
                          </a:solidFill>
                          <a:latin typeface="Cambria Math" panose="02040503050406030204" pitchFamily="18" charset="0"/>
                        </a:rPr>
                        <m:t>246</m:t>
                      </m:r>
                      <m:r>
                        <a:rPr lang="zh-CN" altLang="en-US" sz="2400" i="1" smtClean="0">
                          <a:solidFill>
                            <a:srgbClr val="FFFF00"/>
                          </a:solidFill>
                          <a:latin typeface="Cambria Math" panose="02040503050406030204" pitchFamily="18" charset="0"/>
                        </a:rPr>
                        <m:t> ±</m:t>
                      </m:r>
                      <m:r>
                        <a:rPr lang="zh-CN" altLang="en-US" sz="2400" i="1" smtClean="0">
                          <a:solidFill>
                            <a:srgbClr val="FFFF00"/>
                          </a:solidFill>
                          <a:latin typeface="Cambria Math" panose="02040503050406030204" pitchFamily="18" charset="0"/>
                        </a:rPr>
                        <m:t>0</m:t>
                      </m:r>
                      <m:r>
                        <a:rPr lang="zh-CN" altLang="en-US" sz="2400" i="1" smtClean="0">
                          <a:solidFill>
                            <a:srgbClr val="FFFF00"/>
                          </a:solidFill>
                          <a:latin typeface="Cambria Math" panose="02040503050406030204" pitchFamily="18" charset="0"/>
                        </a:rPr>
                        <m:t>.</m:t>
                      </m:r>
                      <m:r>
                        <a:rPr lang="zh-CN" altLang="en-US" sz="2400" i="1" smtClean="0">
                          <a:solidFill>
                            <a:srgbClr val="FFFF00"/>
                          </a:solidFill>
                          <a:latin typeface="Cambria Math" panose="02040503050406030204" pitchFamily="18" charset="0"/>
                        </a:rPr>
                        <m:t>004</m:t>
                      </m:r>
                      <m:r>
                        <a:rPr lang="zh-CN" altLang="en-US" sz="2400" i="1">
                          <a:solidFill>
                            <a:srgbClr val="FFFF00"/>
                          </a:solidFill>
                          <a:latin typeface="Cambria Math" panose="02040503050406030204" pitchFamily="18" charset="0"/>
                        </a:rPr>
                        <m:t>𝑚𝑚</m:t>
                      </m:r>
                    </m:oMath>
                  </m:oMathPara>
                </a14:m>
                <a:endParaRPr lang="zh-CN" altLang="en-US" sz="2400" dirty="0">
                  <a:solidFill>
                    <a:srgbClr val="FFFF00"/>
                  </a:solidFill>
                </a:endParaRPr>
              </a:p>
            </p:txBody>
          </p:sp>
        </mc:Choice>
        <mc:Fallback>
          <p:sp>
            <p:nvSpPr>
              <p:cNvPr id="14" name="Object 1024"/>
              <p:cNvSpPr txBox="1">
                <a:spLocks noRot="1" noChangeAspect="1" noMove="1" noResize="1" noEditPoints="1" noAdjustHandles="1" noChangeArrowheads="1" noChangeShapeType="1" noTextEdit="1"/>
              </p:cNvSpPr>
              <p:nvPr/>
            </p:nvSpPr>
            <p:spPr bwMode="auto">
              <a:xfrm>
                <a:off x="3012560" y="6146963"/>
                <a:ext cx="3199823" cy="489360"/>
              </a:xfrm>
              <a:prstGeom prst="rect">
                <a:avLst/>
              </a:prstGeom>
              <a:blipFill rotWithShape="1">
                <a:blip r:embed="rId6"/>
                <a:stretch>
                  <a:fillRect l="-4" t="-33" r="6" b="117"/>
                </a:stretch>
              </a:blipFill>
              <a:ln>
                <a:noFill/>
              </a:ln>
              <a:effectLst/>
            </p:spPr>
            <p:txBody>
              <a:bodyPr/>
              <a:lstStyle/>
              <a:p>
                <a:r>
                  <a:rPr lang="zh-CN" altLang="en-US">
                    <a:noFill/>
                  </a:rPr>
                  <a:t> </a:t>
                </a:r>
              </a:p>
            </p:txBody>
          </p:sp>
        </mc:Fallback>
      </mc:AlternateContent>
      <p:sp>
        <p:nvSpPr>
          <p:cNvPr id="22" name="文本框 21"/>
          <p:cNvSpPr txBox="1"/>
          <p:nvPr/>
        </p:nvSpPr>
        <p:spPr>
          <a:xfrm>
            <a:off x="564536" y="6109058"/>
            <a:ext cx="2471424" cy="581057"/>
          </a:xfrm>
          <a:prstGeom prst="rect">
            <a:avLst/>
          </a:prstGeom>
          <a:noFill/>
        </p:spPr>
        <p:txBody>
          <a:bodyPr wrap="square">
            <a:spAutoFit/>
          </a:bodyPr>
          <a:lstStyle/>
          <a:p>
            <a:pPr marL="457200" marR="0" lvl="1" indent="0" algn="l" defTabSz="457200" rtl="0" eaLnBrk="1" fontAlgn="auto" latinLnBrk="0" hangingPunct="1">
              <a:lnSpc>
                <a:spcPct val="150000"/>
              </a:lnSpc>
              <a:spcBef>
                <a:spcPct val="0"/>
              </a:spcBef>
              <a:spcAft>
                <a:spcPts val="0"/>
              </a:spcAft>
              <a:buClrTx/>
              <a:buSzTx/>
              <a:buFontTx/>
              <a:buNone/>
              <a:defRPr/>
            </a:pPr>
            <a:r>
              <a:rPr kumimoji="0" lang="zh-CN" altLang="en-US" sz="2400" b="0" i="0" u="none" strike="noStrike" kern="1200" cap="none" spc="0" normalizeH="0" baseline="0" noProof="0" dirty="0">
                <a:ln>
                  <a:noFill/>
                </a:ln>
                <a:solidFill>
                  <a:srgbClr val="000000"/>
                </a:solidFill>
                <a:effectLst/>
                <a:uLnTx/>
                <a:uFillTx/>
                <a:latin typeface="楷体_GB2312" pitchFamily="49" charset="-122"/>
                <a:ea typeface="楷体_GB2312" pitchFamily="49" charset="-122"/>
                <a:cs typeface="+mn-cs"/>
              </a:rPr>
              <a:t>测量结果为</a:t>
            </a:r>
            <a:endParaRPr kumimoji="0" lang="zh-CN" altLang="en-US" sz="2400" b="0" i="0" u="none" strike="noStrike" kern="1200" cap="none" spc="0" normalizeH="0" baseline="0" noProof="0" dirty="0">
              <a:ln>
                <a:noFill/>
              </a:ln>
              <a:solidFill>
                <a:srgbClr val="000000"/>
              </a:solidFill>
              <a:effectLst/>
              <a:uLnTx/>
              <a:uFillTx/>
              <a:latin typeface="楷体_GB2312" pitchFamily="49" charset="-122"/>
              <a:ea typeface="楷体_GB2312" pitchFamily="49" charset="-122"/>
              <a:cs typeface="+mn-cs"/>
            </a:endParaRPr>
          </a:p>
        </p:txBody>
      </p:sp>
      <p:cxnSp>
        <p:nvCxnSpPr>
          <p:cNvPr id="23" name="直接连接符 22"/>
          <p:cNvCxnSpPr/>
          <p:nvPr/>
        </p:nvCxnSpPr>
        <p:spPr>
          <a:xfrm flipV="1">
            <a:off x="0" y="770691"/>
            <a:ext cx="9066028" cy="77348"/>
          </a:xfrm>
          <a:prstGeom prst="line">
            <a:avLst/>
          </a:prstGeom>
          <a:ln w="57150"/>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7" name="Text Box 2"/>
          <p:cNvSpPr txBox="1">
            <a:spLocks noChangeArrowheads="1"/>
          </p:cNvSpPr>
          <p:nvPr/>
        </p:nvSpPr>
        <p:spPr bwMode="auto">
          <a:xfrm>
            <a:off x="762000" y="304800"/>
            <a:ext cx="4821382" cy="584775"/>
          </a:xfrm>
          <a:prstGeom prst="rect">
            <a:avLst/>
          </a:prstGeom>
          <a:noFill/>
        </p:spPr>
        <p:txBody>
          <a:bodyPr wrap="square">
            <a:spAutoFit/>
          </a:bodyPr>
          <a:lstStyle>
            <a:defPPr>
              <a:defRPr lang="en-US"/>
            </a:defPPr>
            <a:lvl1pPr>
              <a:spcBef>
                <a:spcPct val="50000"/>
              </a:spcBef>
              <a:defRPr sz="3200">
                <a:solidFill>
                  <a:schemeClr val="accent1">
                    <a:lumMod val="75000"/>
                  </a:schemeClr>
                </a:solidFill>
                <a:latin typeface="Times New Roman" panose="02020603050405020304" charset="0"/>
                <a:ea typeface="楷体_GB2312" pitchFamily="49" charset="-122"/>
              </a:defRPr>
            </a:lvl1pPr>
          </a:lstStyle>
          <a:p>
            <a:r>
              <a:rPr lang="zh-CN" altLang="en-US" dirty="0"/>
              <a:t>合成标准不确定度的计算</a:t>
            </a:r>
            <a:endParaRPr lang="zh-CN" altLang="en-US" dirty="0"/>
          </a:p>
        </p:txBody>
      </p:sp>
      <p:sp>
        <p:nvSpPr>
          <p:cNvPr id="159749" name="Text Box 4"/>
          <p:cNvSpPr txBox="1">
            <a:spLocks noChangeArrowheads="1"/>
          </p:cNvSpPr>
          <p:nvPr/>
        </p:nvSpPr>
        <p:spPr bwMode="auto">
          <a:xfrm>
            <a:off x="344210" y="3209029"/>
            <a:ext cx="2339102" cy="21236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charset="0"/>
              </a:defRPr>
            </a:lvl1pPr>
            <a:lvl2pPr marL="742950" indent="-285750">
              <a:spcBef>
                <a:spcPct val="20000"/>
              </a:spcBef>
              <a:buChar char="–"/>
              <a:defRPr sz="2800">
                <a:solidFill>
                  <a:schemeClr val="tx1"/>
                </a:solidFill>
                <a:latin typeface="Times New Roman" panose="02020603050405020304" charset="0"/>
              </a:defRPr>
            </a:lvl2pPr>
            <a:lvl3pPr marL="1143000" indent="-228600">
              <a:spcBef>
                <a:spcPct val="20000"/>
              </a:spcBef>
              <a:buChar char="•"/>
              <a:defRPr sz="2400">
                <a:solidFill>
                  <a:schemeClr val="tx1"/>
                </a:solidFill>
                <a:latin typeface="Times New Roman" panose="02020603050405020304" charset="0"/>
              </a:defRPr>
            </a:lvl3pPr>
            <a:lvl4pPr marL="1600200" indent="-228600">
              <a:spcBef>
                <a:spcPct val="20000"/>
              </a:spcBef>
              <a:buChar char="–"/>
              <a:defRPr sz="2000">
                <a:solidFill>
                  <a:schemeClr val="tx1"/>
                </a:solidFill>
                <a:latin typeface="Times New Roman" panose="02020603050405020304" charset="0"/>
              </a:defRPr>
            </a:lvl4pPr>
            <a:lvl5pPr marL="2057400" indent="-228600">
              <a:spcBef>
                <a:spcPct val="20000"/>
              </a:spcBef>
              <a:buChar char="»"/>
              <a:defRPr sz="2000">
                <a:solidFill>
                  <a:schemeClr val="tx1"/>
                </a:solidFill>
                <a:latin typeface="Times New Roman" panose="0202060305040502030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charset="0"/>
              </a:defRPr>
            </a:lvl9pPr>
          </a:lstStyle>
          <a:p>
            <a:pPr eaLnBrk="1" hangingPunct="1">
              <a:spcBef>
                <a:spcPct val="50000"/>
              </a:spcBef>
              <a:buFontTx/>
              <a:buNone/>
            </a:pPr>
            <a:r>
              <a:rPr lang="zh-CN" altLang="en-US" sz="2400" dirty="0">
                <a:solidFill>
                  <a:srgbClr val="000000"/>
                </a:solidFill>
                <a:ea typeface="楷体_GB2312"/>
              </a:rPr>
              <a:t>解：环的体积为</a:t>
            </a:r>
            <a:endParaRPr lang="zh-CN" altLang="en-US" sz="2400" dirty="0">
              <a:solidFill>
                <a:srgbClr val="000000"/>
              </a:solidFill>
              <a:ea typeface="楷体_GB2312"/>
            </a:endParaRPr>
          </a:p>
          <a:p>
            <a:pPr eaLnBrk="1" hangingPunct="1">
              <a:spcBef>
                <a:spcPct val="50000"/>
              </a:spcBef>
              <a:buFontTx/>
              <a:buNone/>
            </a:pPr>
            <a:r>
              <a:rPr lang="zh-CN" altLang="en-US" sz="2400" dirty="0">
                <a:solidFill>
                  <a:srgbClr val="000000"/>
                </a:solidFill>
                <a:ea typeface="楷体_GB2312"/>
              </a:rPr>
              <a:t>        </a:t>
            </a:r>
            <a:endParaRPr lang="zh-CN" altLang="en-US" sz="2400" dirty="0">
              <a:solidFill>
                <a:srgbClr val="000000"/>
              </a:solidFill>
              <a:ea typeface="楷体_GB2312"/>
            </a:endParaRPr>
          </a:p>
          <a:p>
            <a:pPr eaLnBrk="1" hangingPunct="1">
              <a:spcBef>
                <a:spcPct val="50000"/>
              </a:spcBef>
              <a:buFontTx/>
              <a:buNone/>
            </a:pPr>
            <a:r>
              <a:rPr lang="zh-CN" altLang="en-US" sz="2400" dirty="0">
                <a:solidFill>
                  <a:srgbClr val="000000"/>
                </a:solidFill>
                <a:ea typeface="楷体_GB2312"/>
              </a:rPr>
              <a:t>           </a:t>
            </a:r>
            <a:endParaRPr lang="zh-CN" altLang="en-US" sz="2400" dirty="0">
              <a:solidFill>
                <a:srgbClr val="000000"/>
              </a:solidFill>
              <a:ea typeface="楷体_GB2312"/>
            </a:endParaRPr>
          </a:p>
          <a:p>
            <a:pPr eaLnBrk="1" hangingPunct="1">
              <a:spcBef>
                <a:spcPct val="50000"/>
              </a:spcBef>
              <a:buFontTx/>
              <a:buNone/>
            </a:pPr>
            <a:endParaRPr lang="zh-CN" altLang="en-US" sz="2400" dirty="0">
              <a:solidFill>
                <a:srgbClr val="000000"/>
              </a:solidFill>
              <a:ea typeface="楷体_GB2312"/>
            </a:endParaRPr>
          </a:p>
        </p:txBody>
      </p:sp>
      <p:sp>
        <p:nvSpPr>
          <p:cNvPr id="159750" name="Rectangle 6"/>
          <p:cNvSpPr>
            <a:spLocks noChangeArrowheads="1"/>
          </p:cNvSpPr>
          <p:nvPr/>
        </p:nvSpPr>
        <p:spPr bwMode="auto">
          <a:xfrm>
            <a:off x="4005263"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charset="0"/>
              </a:defRPr>
            </a:lvl1pPr>
            <a:lvl2pPr marL="742950" indent="-285750">
              <a:spcBef>
                <a:spcPct val="20000"/>
              </a:spcBef>
              <a:buChar char="–"/>
              <a:defRPr sz="2800">
                <a:solidFill>
                  <a:schemeClr val="tx1"/>
                </a:solidFill>
                <a:latin typeface="Times New Roman" panose="02020603050405020304" charset="0"/>
              </a:defRPr>
            </a:lvl2pPr>
            <a:lvl3pPr marL="1143000" indent="-228600">
              <a:spcBef>
                <a:spcPct val="20000"/>
              </a:spcBef>
              <a:buChar char="•"/>
              <a:defRPr sz="2400">
                <a:solidFill>
                  <a:schemeClr val="tx1"/>
                </a:solidFill>
                <a:latin typeface="Times New Roman" panose="02020603050405020304" charset="0"/>
              </a:defRPr>
            </a:lvl3pPr>
            <a:lvl4pPr marL="1600200" indent="-228600">
              <a:spcBef>
                <a:spcPct val="20000"/>
              </a:spcBef>
              <a:buChar char="–"/>
              <a:defRPr sz="2000">
                <a:solidFill>
                  <a:schemeClr val="tx1"/>
                </a:solidFill>
                <a:latin typeface="Times New Roman" panose="02020603050405020304" charset="0"/>
              </a:defRPr>
            </a:lvl4pPr>
            <a:lvl5pPr marL="2057400" indent="-228600">
              <a:spcBef>
                <a:spcPct val="20000"/>
              </a:spcBef>
              <a:buChar char="»"/>
              <a:defRPr sz="2000">
                <a:solidFill>
                  <a:schemeClr val="tx1"/>
                </a:solidFill>
                <a:latin typeface="Times New Roman" panose="0202060305040502030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charset="0"/>
              </a:defRPr>
            </a:lvl9pPr>
          </a:lstStyle>
          <a:p>
            <a:pPr eaLnBrk="1" hangingPunct="1">
              <a:spcBef>
                <a:spcPct val="50000"/>
              </a:spcBef>
              <a:buFontTx/>
              <a:buNone/>
            </a:pPr>
            <a:endParaRPr lang="zh-CN" altLang="en-US" sz="2400"/>
          </a:p>
        </p:txBody>
      </p:sp>
      <mc:AlternateContent xmlns:mc="http://schemas.openxmlformats.org/markup-compatibility/2006">
        <mc:Choice xmlns:a14="http://schemas.microsoft.com/office/drawing/2010/main" Requires="a14">
          <p:sp>
            <p:nvSpPr>
              <p:cNvPr id="159751" name="Object 1024"/>
              <p:cNvSpPr txBox="1"/>
              <p:nvPr/>
            </p:nvSpPr>
            <p:spPr bwMode="auto">
              <a:xfrm>
                <a:off x="2743200" y="3092263"/>
                <a:ext cx="3097447" cy="1359145"/>
              </a:xfrm>
              <a:prstGeom prst="rect">
                <a:avLst/>
              </a:prstGeom>
              <a:noFill/>
              <a:ln>
                <a:noFill/>
              </a:ln>
            </p:spPr>
            <p:txBody>
              <a:bodyPr>
                <a:normAutofit/>
              </a:bodyPr>
              <a:lstStyle/>
              <a:p>
                <a14:m>
                  <m:oMathPara xmlns:m="http://schemas.openxmlformats.org/officeDocument/2006/math">
                    <m:oMathParaPr>
                      <m:jc m:val="left"/>
                    </m:oMathParaPr>
                    <m:oMath xmlns:m="http://schemas.openxmlformats.org/officeDocument/2006/math">
                      <m:r>
                        <a:rPr lang="zh-CN" altLang="en-US" sz="2400" i="1">
                          <a:solidFill>
                            <a:srgbClr val="000000"/>
                          </a:solidFill>
                          <a:latin typeface="Cambria Math" panose="02040503050406030204" pitchFamily="18" charset="0"/>
                        </a:rPr>
                        <m:t>𝑉</m:t>
                      </m:r>
                      <m:r>
                        <a:rPr lang="zh-CN" altLang="en-US" sz="2400" i="1">
                          <a:solidFill>
                            <a:srgbClr val="000000"/>
                          </a:solidFill>
                          <a:latin typeface="Cambria Math" panose="02040503050406030204" pitchFamily="18" charset="0"/>
                        </a:rPr>
                        <m:t>=</m:t>
                      </m:r>
                      <m:f>
                        <m:fPr>
                          <m:ctrlPr>
                            <a:rPr lang="zh-CN" altLang="en-US" sz="2400" i="1">
                              <a:solidFill>
                                <a:srgbClr val="000000"/>
                              </a:solidFill>
                              <a:latin typeface="Cambria Math" panose="02040503050406030204" pitchFamily="18" charset="0"/>
                            </a:rPr>
                          </m:ctrlPr>
                        </m:fPr>
                        <m:num>
                          <m:r>
                            <a:rPr lang="zh-CN" altLang="en-US" sz="2400" i="1">
                              <a:solidFill>
                                <a:srgbClr val="000000"/>
                              </a:solidFill>
                              <a:latin typeface="Cambria Math" panose="02040503050406030204" pitchFamily="18" charset="0"/>
                            </a:rPr>
                            <m:t>𝜋</m:t>
                          </m:r>
                        </m:num>
                        <m:den>
                          <m:r>
                            <a:rPr lang="zh-CN" altLang="en-US" sz="2400" i="1">
                              <a:solidFill>
                                <a:srgbClr val="000000"/>
                              </a:solidFill>
                              <a:latin typeface="Cambria Math" panose="02040503050406030204" pitchFamily="18" charset="0"/>
                            </a:rPr>
                            <m:t>4</m:t>
                          </m:r>
                        </m:den>
                      </m:f>
                      <m:r>
                        <a:rPr lang="zh-CN" altLang="en-US" sz="2400" i="1">
                          <a:solidFill>
                            <a:srgbClr val="000000"/>
                          </a:solidFill>
                          <a:latin typeface="Cambria Math" panose="02040503050406030204" pitchFamily="18" charset="0"/>
                        </a:rPr>
                        <m:t>(</m:t>
                      </m:r>
                      <m:sSubSup>
                        <m:sSubSupPr>
                          <m:ctrlPr>
                            <a:rPr lang="zh-CN" altLang="en-US" sz="2400" i="1">
                              <a:solidFill>
                                <a:srgbClr val="000000"/>
                              </a:solidFill>
                              <a:latin typeface="Cambria Math" panose="02040503050406030204" pitchFamily="18" charset="0"/>
                            </a:rPr>
                          </m:ctrlPr>
                        </m:sSubSupPr>
                        <m:e>
                          <m:r>
                            <a:rPr lang="zh-CN" altLang="en-US" sz="2400" i="1">
                              <a:solidFill>
                                <a:srgbClr val="000000"/>
                              </a:solidFill>
                              <a:latin typeface="Cambria Math" panose="02040503050406030204" pitchFamily="18" charset="0"/>
                            </a:rPr>
                            <m:t>𝜑</m:t>
                          </m:r>
                        </m:e>
                        <m:sub>
                          <m:r>
                            <a:rPr lang="zh-CN" altLang="en-US" sz="2400" i="1">
                              <a:solidFill>
                                <a:srgbClr val="000000"/>
                              </a:solidFill>
                              <a:latin typeface="Cambria Math" panose="02040503050406030204" pitchFamily="18" charset="0"/>
                            </a:rPr>
                            <m:t>外</m:t>
                          </m:r>
                        </m:sub>
                        <m:sup>
                          <m:r>
                            <a:rPr lang="zh-CN" altLang="en-US" sz="2400" i="1">
                              <a:solidFill>
                                <a:srgbClr val="000000"/>
                              </a:solidFill>
                              <a:latin typeface="Cambria Math" panose="02040503050406030204" pitchFamily="18" charset="0"/>
                            </a:rPr>
                            <m:t>2</m:t>
                          </m:r>
                        </m:sup>
                      </m:sSubSup>
                      <m:r>
                        <a:rPr lang="zh-CN" altLang="en-US" sz="2400" i="1">
                          <a:solidFill>
                            <a:srgbClr val="000000"/>
                          </a:solidFill>
                          <a:latin typeface="Cambria Math" panose="02040503050406030204" pitchFamily="18" charset="0"/>
                        </a:rPr>
                        <m:t>−</m:t>
                      </m:r>
                      <m:sSubSup>
                        <m:sSubSupPr>
                          <m:ctrlPr>
                            <a:rPr lang="zh-CN" altLang="en-US" sz="2400" i="1">
                              <a:solidFill>
                                <a:srgbClr val="000000"/>
                              </a:solidFill>
                              <a:latin typeface="Cambria Math" panose="02040503050406030204" pitchFamily="18" charset="0"/>
                            </a:rPr>
                          </m:ctrlPr>
                        </m:sSubSupPr>
                        <m:e>
                          <m:r>
                            <a:rPr lang="zh-CN" altLang="en-US" sz="2400" i="1">
                              <a:solidFill>
                                <a:srgbClr val="000000"/>
                              </a:solidFill>
                              <a:latin typeface="Cambria Math" panose="02040503050406030204" pitchFamily="18" charset="0"/>
                            </a:rPr>
                            <m:t>𝜑</m:t>
                          </m:r>
                        </m:e>
                        <m:sub>
                          <m:r>
                            <a:rPr lang="zh-CN" altLang="en-US" sz="2400" i="1">
                              <a:solidFill>
                                <a:srgbClr val="000000"/>
                              </a:solidFill>
                              <a:latin typeface="Cambria Math" panose="02040503050406030204" pitchFamily="18" charset="0"/>
                            </a:rPr>
                            <m:t>内</m:t>
                          </m:r>
                        </m:sub>
                        <m:sup>
                          <m:r>
                            <a:rPr lang="zh-CN" altLang="en-US" sz="2400" i="1">
                              <a:solidFill>
                                <a:srgbClr val="000000"/>
                              </a:solidFill>
                              <a:latin typeface="Cambria Math" panose="02040503050406030204" pitchFamily="18" charset="0"/>
                            </a:rPr>
                            <m:t>2</m:t>
                          </m:r>
                        </m:sup>
                      </m:sSubSup>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ℎ</m:t>
                      </m:r>
                    </m:oMath>
                  </m:oMathPara>
                </a14:m>
                <a:endParaRPr lang="zh-CN" altLang="en-US" sz="2400" dirty="0"/>
              </a:p>
            </p:txBody>
          </p:sp>
        </mc:Choice>
        <mc:Fallback>
          <p:sp>
            <p:nvSpPr>
              <p:cNvPr id="159751" name="Object 1024"/>
              <p:cNvSpPr txBox="1">
                <a:spLocks noRot="1" noChangeAspect="1" noMove="1" noResize="1" noEditPoints="1" noAdjustHandles="1" noChangeArrowheads="1" noChangeShapeType="1" noTextEdit="1"/>
              </p:cNvSpPr>
              <p:nvPr/>
            </p:nvSpPr>
            <p:spPr bwMode="auto">
              <a:xfrm>
                <a:off x="2743200" y="3092263"/>
                <a:ext cx="3097447" cy="1359145"/>
              </a:xfrm>
              <a:prstGeom prst="rect">
                <a:avLst/>
              </a:prstGeom>
              <a:blipFill rotWithShape="1">
                <a:blip r:embed="rId1"/>
                <a:stretch>
                  <a:fillRect t="-33" r="18" b="4"/>
                </a:stretch>
              </a:blipFill>
              <a:ln>
                <a:noFill/>
              </a:ln>
            </p:spPr>
            <p:txBody>
              <a:bodyPr/>
              <a:lstStyle/>
              <a:p>
                <a:r>
                  <a:rPr lang="zh-CN" altLang="en-US">
                    <a:noFill/>
                  </a:rPr>
                  <a:t> </a:t>
                </a:r>
              </a:p>
            </p:txBody>
          </p:sp>
        </mc:Fallback>
      </mc:AlternateContent>
      <p:sp>
        <p:nvSpPr>
          <p:cNvPr id="159752" name="Rectangle 8"/>
          <p:cNvSpPr>
            <a:spLocks noChangeArrowheads="1"/>
          </p:cNvSpPr>
          <p:nvPr/>
        </p:nvSpPr>
        <p:spPr bwMode="auto">
          <a:xfrm>
            <a:off x="3700463"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charset="0"/>
              </a:defRPr>
            </a:lvl1pPr>
            <a:lvl2pPr marL="742950" indent="-285750">
              <a:spcBef>
                <a:spcPct val="20000"/>
              </a:spcBef>
              <a:buChar char="–"/>
              <a:defRPr sz="2800">
                <a:solidFill>
                  <a:schemeClr val="tx1"/>
                </a:solidFill>
                <a:latin typeface="Times New Roman" panose="02020603050405020304" charset="0"/>
              </a:defRPr>
            </a:lvl2pPr>
            <a:lvl3pPr marL="1143000" indent="-228600">
              <a:spcBef>
                <a:spcPct val="20000"/>
              </a:spcBef>
              <a:buChar char="•"/>
              <a:defRPr sz="2400">
                <a:solidFill>
                  <a:schemeClr val="tx1"/>
                </a:solidFill>
                <a:latin typeface="Times New Roman" panose="02020603050405020304" charset="0"/>
              </a:defRPr>
            </a:lvl3pPr>
            <a:lvl4pPr marL="1600200" indent="-228600">
              <a:spcBef>
                <a:spcPct val="20000"/>
              </a:spcBef>
              <a:buChar char="–"/>
              <a:defRPr sz="2000">
                <a:solidFill>
                  <a:schemeClr val="tx1"/>
                </a:solidFill>
                <a:latin typeface="Times New Roman" panose="02020603050405020304" charset="0"/>
              </a:defRPr>
            </a:lvl4pPr>
            <a:lvl5pPr marL="2057400" indent="-228600">
              <a:spcBef>
                <a:spcPct val="20000"/>
              </a:spcBef>
              <a:buChar char="»"/>
              <a:defRPr sz="2000">
                <a:solidFill>
                  <a:schemeClr val="tx1"/>
                </a:solidFill>
                <a:latin typeface="Times New Roman" panose="0202060305040502030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charset="0"/>
              </a:defRPr>
            </a:lvl9pPr>
          </a:lstStyle>
          <a:p>
            <a:pPr eaLnBrk="1" hangingPunct="1">
              <a:spcBef>
                <a:spcPct val="50000"/>
              </a:spcBef>
              <a:buFontTx/>
              <a:buNone/>
            </a:pPr>
            <a:endParaRPr lang="zh-CN" altLang="en-US" sz="2400"/>
          </a:p>
        </p:txBody>
      </p:sp>
      <mc:AlternateContent xmlns:mc="http://schemas.openxmlformats.org/markup-compatibility/2006">
        <mc:Choice xmlns:a14="http://schemas.microsoft.com/office/drawing/2010/main" Requires="a14">
          <p:sp>
            <p:nvSpPr>
              <p:cNvPr id="159753" name="Object 1025"/>
              <p:cNvSpPr txBox="1"/>
              <p:nvPr/>
            </p:nvSpPr>
            <p:spPr bwMode="auto">
              <a:xfrm>
                <a:off x="2855404" y="3900398"/>
                <a:ext cx="4619123" cy="740920"/>
              </a:xfrm>
              <a:prstGeom prst="rect">
                <a:avLst/>
              </a:prstGeom>
              <a:noFill/>
              <a:ln>
                <a:noFill/>
              </a:ln>
            </p:spPr>
            <p:txBody>
              <a:bodyPr>
                <a:noAutofit/>
              </a:bodyPr>
              <a:lstStyle/>
              <a:p>
                <a14:m>
                  <m:oMathPara xmlns:m="http://schemas.openxmlformats.org/officeDocument/2006/math">
                    <m:oMathParaPr>
                      <m:jc m:val="left"/>
                    </m:oMathParaPr>
                    <m:oMath xmlns:m="http://schemas.openxmlformats.org/officeDocument/2006/math">
                      <m:r>
                        <a:rPr lang="en-US" altLang="zh-CN" sz="2400" i="1">
                          <a:solidFill>
                            <a:srgbClr val="000000"/>
                          </a:solidFill>
                          <a:latin typeface="Cambria Math" panose="02040503050406030204" pitchFamily="18" charset="0"/>
                        </a:rPr>
                        <m:t>=</m:t>
                      </m:r>
                      <m:f>
                        <m:fPr>
                          <m:ctrlPr>
                            <a:rPr lang="zh-CN" altLang="en-US" sz="2400" i="1">
                              <a:solidFill>
                                <a:srgbClr val="000000"/>
                              </a:solidFill>
                              <a:latin typeface="Cambria Math" panose="02040503050406030204" pitchFamily="18" charset="0"/>
                            </a:rPr>
                          </m:ctrlPr>
                        </m:fPr>
                        <m:num>
                          <m:r>
                            <a:rPr lang="zh-CN" altLang="en-US" sz="2400" i="1">
                              <a:solidFill>
                                <a:srgbClr val="000000"/>
                              </a:solidFill>
                              <a:latin typeface="Cambria Math" panose="02040503050406030204" pitchFamily="18" charset="0"/>
                            </a:rPr>
                            <m:t>𝜋</m:t>
                          </m:r>
                        </m:num>
                        <m:den>
                          <m:r>
                            <a:rPr lang="zh-CN" altLang="en-US" sz="2400" i="1">
                              <a:solidFill>
                                <a:srgbClr val="000000"/>
                              </a:solidFill>
                              <a:latin typeface="Cambria Math" panose="02040503050406030204" pitchFamily="18" charset="0"/>
                            </a:rPr>
                            <m:t>4</m:t>
                          </m:r>
                        </m:den>
                      </m:f>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9</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80</m:t>
                      </m:r>
                      <m:sSup>
                        <m:sSupPr>
                          <m:ctrlPr>
                            <a:rPr lang="zh-CN" altLang="en-US" sz="2400" i="1">
                              <a:solidFill>
                                <a:srgbClr val="000000"/>
                              </a:solidFill>
                              <a:latin typeface="Cambria Math" panose="02040503050406030204" pitchFamily="18" charset="0"/>
                            </a:rPr>
                          </m:ctrlPr>
                        </m:sSupPr>
                        <m:e>
                          <m:r>
                            <a:rPr lang="zh-CN" altLang="en-US" sz="2400" i="1">
                              <a:solidFill>
                                <a:srgbClr val="000000"/>
                              </a:solidFill>
                              <a:latin typeface="Cambria Math" panose="02040503050406030204" pitchFamily="18" charset="0"/>
                            </a:rPr>
                            <m:t>0</m:t>
                          </m:r>
                        </m:e>
                        <m:sup>
                          <m:r>
                            <a:rPr lang="zh-CN" altLang="en-US" sz="2400" i="1">
                              <a:solidFill>
                                <a:srgbClr val="000000"/>
                              </a:solidFill>
                              <a:latin typeface="Cambria Math" panose="02040503050406030204" pitchFamily="18" charset="0"/>
                            </a:rPr>
                            <m:t>2</m:t>
                          </m:r>
                        </m:sup>
                      </m:sSup>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4</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50</m:t>
                      </m:r>
                      <m:sSup>
                        <m:sSupPr>
                          <m:ctrlPr>
                            <a:rPr lang="zh-CN" altLang="en-US" sz="2400" i="1">
                              <a:solidFill>
                                <a:srgbClr val="000000"/>
                              </a:solidFill>
                              <a:latin typeface="Cambria Math" panose="02040503050406030204" pitchFamily="18" charset="0"/>
                            </a:rPr>
                          </m:ctrlPr>
                        </m:sSupPr>
                        <m:e>
                          <m:r>
                            <a:rPr lang="zh-CN" altLang="en-US" sz="2400" i="1">
                              <a:solidFill>
                                <a:srgbClr val="000000"/>
                              </a:solidFill>
                              <a:latin typeface="Cambria Math" panose="02040503050406030204" pitchFamily="18" charset="0"/>
                            </a:rPr>
                            <m:t>0</m:t>
                          </m:r>
                        </m:e>
                        <m:sup>
                          <m:r>
                            <a:rPr lang="zh-CN" altLang="en-US" sz="2400" i="1">
                              <a:solidFill>
                                <a:srgbClr val="000000"/>
                              </a:solidFill>
                              <a:latin typeface="Cambria Math" panose="02040503050406030204" pitchFamily="18" charset="0"/>
                            </a:rPr>
                            <m:t>2</m:t>
                          </m:r>
                        </m:sup>
                      </m:sSup>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5</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000</m:t>
                      </m:r>
                    </m:oMath>
                  </m:oMathPara>
                </a14:m>
                <a:endParaRPr lang="zh-CN" altLang="en-US" sz="2400" dirty="0"/>
              </a:p>
            </p:txBody>
          </p:sp>
        </mc:Choice>
        <mc:Fallback>
          <p:sp>
            <p:nvSpPr>
              <p:cNvPr id="159753" name="Object 1025"/>
              <p:cNvSpPr txBox="1">
                <a:spLocks noRot="1" noChangeAspect="1" noMove="1" noResize="1" noEditPoints="1" noAdjustHandles="1" noChangeArrowheads="1" noChangeShapeType="1" noTextEdit="1"/>
              </p:cNvSpPr>
              <p:nvPr/>
            </p:nvSpPr>
            <p:spPr bwMode="auto">
              <a:xfrm>
                <a:off x="2855404" y="3900398"/>
                <a:ext cx="4619123" cy="740920"/>
              </a:xfrm>
              <a:prstGeom prst="rect">
                <a:avLst/>
              </a:prstGeom>
              <a:blipFill rotWithShape="1">
                <a:blip r:embed="rId2"/>
                <a:stretch>
                  <a:fillRect l="-10" t="-31" r="12" b="14"/>
                </a:stretch>
              </a:blipFill>
              <a:ln>
                <a:noFill/>
              </a:ln>
            </p:spPr>
            <p:txBody>
              <a:bodyPr/>
              <a:lstStyle/>
              <a:p>
                <a:r>
                  <a:rPr lang="zh-CN" altLang="en-US">
                    <a:noFill/>
                  </a:rPr>
                  <a:t> </a:t>
                </a:r>
              </a:p>
            </p:txBody>
          </p:sp>
        </mc:Fallback>
      </mc:AlternateContent>
      <p:sp>
        <p:nvSpPr>
          <p:cNvPr id="159754" name="Text Box 9"/>
          <p:cNvSpPr txBox="1">
            <a:spLocks noChangeArrowheads="1"/>
          </p:cNvSpPr>
          <p:nvPr/>
        </p:nvSpPr>
        <p:spPr bwMode="auto">
          <a:xfrm>
            <a:off x="228600" y="5545245"/>
            <a:ext cx="1440873"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charset="0"/>
              </a:defRPr>
            </a:lvl1pPr>
            <a:lvl2pPr marL="742950" indent="-285750">
              <a:spcBef>
                <a:spcPct val="20000"/>
              </a:spcBef>
              <a:buChar char="–"/>
              <a:defRPr sz="2800">
                <a:solidFill>
                  <a:schemeClr val="tx1"/>
                </a:solidFill>
                <a:latin typeface="Times New Roman" panose="02020603050405020304" charset="0"/>
              </a:defRPr>
            </a:lvl2pPr>
            <a:lvl3pPr marL="1143000" indent="-228600">
              <a:spcBef>
                <a:spcPct val="20000"/>
              </a:spcBef>
              <a:buChar char="•"/>
              <a:defRPr sz="2400">
                <a:solidFill>
                  <a:schemeClr val="tx1"/>
                </a:solidFill>
                <a:latin typeface="Times New Roman" panose="02020603050405020304" charset="0"/>
              </a:defRPr>
            </a:lvl3pPr>
            <a:lvl4pPr marL="1600200" indent="-228600">
              <a:spcBef>
                <a:spcPct val="20000"/>
              </a:spcBef>
              <a:buChar char="–"/>
              <a:defRPr sz="2000">
                <a:solidFill>
                  <a:schemeClr val="tx1"/>
                </a:solidFill>
                <a:latin typeface="Times New Roman" panose="02020603050405020304" charset="0"/>
              </a:defRPr>
            </a:lvl4pPr>
            <a:lvl5pPr marL="2057400" indent="-228600">
              <a:spcBef>
                <a:spcPct val="20000"/>
              </a:spcBef>
              <a:buChar char="»"/>
              <a:defRPr sz="2000">
                <a:solidFill>
                  <a:schemeClr val="tx1"/>
                </a:solidFill>
                <a:latin typeface="Times New Roman" panose="0202060305040502030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charset="0"/>
              </a:defRPr>
            </a:lvl9pPr>
          </a:lstStyle>
          <a:p>
            <a:pPr eaLnBrk="1" hangingPunct="1">
              <a:spcBef>
                <a:spcPct val="50000"/>
              </a:spcBef>
              <a:buFontTx/>
              <a:buNone/>
            </a:pPr>
            <a:r>
              <a:rPr lang="zh-CN" altLang="en-US" sz="2400" dirty="0">
                <a:solidFill>
                  <a:srgbClr val="000000"/>
                </a:solidFill>
                <a:ea typeface="楷体_GB2312"/>
              </a:rPr>
              <a:t>根据公式</a:t>
            </a:r>
            <a:endParaRPr lang="zh-CN" altLang="en-US" sz="2400" dirty="0">
              <a:solidFill>
                <a:srgbClr val="000000"/>
              </a:solidFill>
              <a:ea typeface="楷体_GB2312"/>
            </a:endParaRPr>
          </a:p>
          <a:p>
            <a:pPr eaLnBrk="1" hangingPunct="1">
              <a:spcBef>
                <a:spcPct val="50000"/>
              </a:spcBef>
              <a:buFontTx/>
              <a:buNone/>
            </a:pPr>
            <a:endParaRPr lang="zh-CN" altLang="en-US" sz="2400" dirty="0">
              <a:solidFill>
                <a:srgbClr val="000000"/>
              </a:solidFill>
              <a:ea typeface="楷体_GB2312"/>
            </a:endParaRPr>
          </a:p>
        </p:txBody>
      </p:sp>
      <p:sp>
        <p:nvSpPr>
          <p:cNvPr id="16" name="文本框 15"/>
          <p:cNvSpPr txBox="1"/>
          <p:nvPr/>
        </p:nvSpPr>
        <p:spPr>
          <a:xfrm>
            <a:off x="567386" y="1164412"/>
            <a:ext cx="8208818" cy="1692771"/>
          </a:xfrm>
          <a:prstGeom prst="rect">
            <a:avLst/>
          </a:prstGeom>
          <a:noFill/>
        </p:spPr>
        <p:txBody>
          <a:bodyPr wrap="square">
            <a:spAutoFit/>
          </a:bodyPr>
          <a:lstStyle/>
          <a:p>
            <a:pPr eaLnBrk="1" hangingPunct="1">
              <a:spcBef>
                <a:spcPct val="50000"/>
              </a:spcBef>
              <a:buFontTx/>
              <a:buNone/>
            </a:pPr>
            <a:r>
              <a:rPr lang="zh-CN" altLang="en-US" sz="2600" dirty="0">
                <a:solidFill>
                  <a:srgbClr val="000000"/>
                </a:solidFill>
                <a:ea typeface="楷体_GB2312"/>
              </a:rPr>
              <a:t>例：设有一圆环，其外径为</a:t>
            </a:r>
            <a:r>
              <a:rPr lang="zh-CN" altLang="en-US" sz="2600" i="1" dirty="0">
                <a:solidFill>
                  <a:srgbClr val="000000"/>
                </a:solidFill>
                <a:ea typeface="楷体_GB2312"/>
                <a:sym typeface="Symbol" panose="05050102010706020507" pitchFamily="18" charset="2"/>
              </a:rPr>
              <a:t></a:t>
            </a:r>
            <a:r>
              <a:rPr lang="zh-CN" altLang="en-US" sz="2600" baseline="-30000" dirty="0">
                <a:solidFill>
                  <a:srgbClr val="000000"/>
                </a:solidFill>
                <a:ea typeface="楷体_GB2312"/>
              </a:rPr>
              <a:t>外</a:t>
            </a:r>
            <a:r>
              <a:rPr lang="zh-CN" altLang="en-US" sz="2600" dirty="0">
                <a:solidFill>
                  <a:srgbClr val="000000"/>
                </a:solidFill>
                <a:ea typeface="楷体_GB2312"/>
              </a:rPr>
              <a:t>=9.800</a:t>
            </a:r>
            <a:r>
              <a:rPr lang="zh-CN" altLang="en-US" sz="2600" dirty="0">
                <a:solidFill>
                  <a:srgbClr val="000000"/>
                </a:solidFill>
                <a:ea typeface="楷体_GB2312"/>
                <a:sym typeface="Symbol" panose="05050102010706020507" pitchFamily="18" charset="2"/>
              </a:rPr>
              <a:t></a:t>
            </a:r>
            <a:r>
              <a:rPr lang="zh-CN" altLang="en-US" sz="2600" dirty="0">
                <a:solidFill>
                  <a:srgbClr val="000000"/>
                </a:solidFill>
                <a:ea typeface="楷体_GB2312"/>
              </a:rPr>
              <a:t>0.005</a:t>
            </a:r>
            <a:r>
              <a:rPr lang="en-US" altLang="zh-CN" sz="2600" dirty="0">
                <a:solidFill>
                  <a:srgbClr val="000000"/>
                </a:solidFill>
                <a:ea typeface="楷体_GB2312"/>
              </a:rPr>
              <a:t>mm，</a:t>
            </a:r>
            <a:endParaRPr lang="en-US" altLang="zh-CN" sz="2600" dirty="0">
              <a:solidFill>
                <a:srgbClr val="000000"/>
              </a:solidFill>
              <a:ea typeface="楷体_GB2312"/>
            </a:endParaRPr>
          </a:p>
          <a:p>
            <a:pPr eaLnBrk="1" hangingPunct="1">
              <a:spcBef>
                <a:spcPct val="50000"/>
              </a:spcBef>
              <a:buFontTx/>
              <a:buNone/>
            </a:pPr>
            <a:r>
              <a:rPr lang="zh-CN" altLang="en-US" sz="2600" dirty="0">
                <a:solidFill>
                  <a:srgbClr val="000000"/>
                </a:solidFill>
                <a:ea typeface="楷体_GB2312"/>
              </a:rPr>
              <a:t>内径为</a:t>
            </a:r>
            <a:r>
              <a:rPr lang="zh-CN" altLang="en-US" sz="2600" i="1" dirty="0">
                <a:solidFill>
                  <a:srgbClr val="000000"/>
                </a:solidFill>
                <a:ea typeface="楷体_GB2312"/>
                <a:sym typeface="Symbol" panose="05050102010706020507" pitchFamily="18" charset="2"/>
              </a:rPr>
              <a:t></a:t>
            </a:r>
            <a:r>
              <a:rPr lang="zh-CN" altLang="en-US" sz="2600" baseline="-30000" dirty="0">
                <a:solidFill>
                  <a:srgbClr val="000000"/>
                </a:solidFill>
                <a:ea typeface="楷体_GB2312"/>
              </a:rPr>
              <a:t>内</a:t>
            </a:r>
            <a:r>
              <a:rPr lang="zh-CN" altLang="en-US" sz="2600" dirty="0">
                <a:solidFill>
                  <a:srgbClr val="000000"/>
                </a:solidFill>
                <a:ea typeface="楷体_GB2312"/>
              </a:rPr>
              <a:t>=4.500</a:t>
            </a:r>
            <a:r>
              <a:rPr lang="zh-CN" altLang="en-US" sz="2600" dirty="0">
                <a:solidFill>
                  <a:srgbClr val="000000"/>
                </a:solidFill>
                <a:ea typeface="楷体_GB2312"/>
                <a:sym typeface="Symbol" panose="05050102010706020507" pitchFamily="18" charset="2"/>
              </a:rPr>
              <a:t></a:t>
            </a:r>
            <a:r>
              <a:rPr lang="zh-CN" altLang="en-US" sz="2600" dirty="0">
                <a:solidFill>
                  <a:srgbClr val="000000"/>
                </a:solidFill>
                <a:ea typeface="楷体_GB2312"/>
              </a:rPr>
              <a:t>0.005</a:t>
            </a:r>
            <a:r>
              <a:rPr lang="en-US" altLang="zh-CN" sz="2600" dirty="0">
                <a:solidFill>
                  <a:srgbClr val="000000"/>
                </a:solidFill>
                <a:ea typeface="楷体_GB2312"/>
              </a:rPr>
              <a:t>mm，</a:t>
            </a:r>
            <a:r>
              <a:rPr lang="zh-CN" altLang="en-US" sz="2600" dirty="0">
                <a:solidFill>
                  <a:srgbClr val="000000"/>
                </a:solidFill>
                <a:ea typeface="楷体_GB2312"/>
              </a:rPr>
              <a:t>高度</a:t>
            </a:r>
            <a:r>
              <a:rPr lang="en-US" altLang="zh-CN" sz="2600" i="1" dirty="0">
                <a:solidFill>
                  <a:srgbClr val="000000"/>
                </a:solidFill>
                <a:ea typeface="楷体_GB2312"/>
              </a:rPr>
              <a:t>h</a:t>
            </a:r>
            <a:r>
              <a:rPr lang="en-US" altLang="zh-CN" sz="2600" dirty="0">
                <a:solidFill>
                  <a:srgbClr val="000000"/>
                </a:solidFill>
                <a:ea typeface="楷体_GB2312"/>
              </a:rPr>
              <a:t>=5.000</a:t>
            </a:r>
            <a:r>
              <a:rPr lang="en-US" altLang="zh-CN" sz="2600" dirty="0">
                <a:solidFill>
                  <a:srgbClr val="000000"/>
                </a:solidFill>
                <a:ea typeface="楷体_GB2312"/>
                <a:sym typeface="Symbol" panose="05050102010706020507" pitchFamily="18" charset="2"/>
              </a:rPr>
              <a:t></a:t>
            </a:r>
            <a:r>
              <a:rPr lang="en-US" altLang="zh-CN" sz="2600" dirty="0">
                <a:solidFill>
                  <a:srgbClr val="000000"/>
                </a:solidFill>
                <a:ea typeface="楷体_GB2312"/>
              </a:rPr>
              <a:t>0.005mm，</a:t>
            </a:r>
            <a:endParaRPr lang="en-US" altLang="zh-CN" sz="2600" dirty="0">
              <a:solidFill>
                <a:srgbClr val="000000"/>
              </a:solidFill>
              <a:ea typeface="楷体_GB2312"/>
            </a:endParaRPr>
          </a:p>
          <a:p>
            <a:pPr eaLnBrk="1" hangingPunct="1">
              <a:spcBef>
                <a:spcPct val="50000"/>
              </a:spcBef>
              <a:buFontTx/>
              <a:buNone/>
            </a:pPr>
            <a:r>
              <a:rPr lang="zh-CN" altLang="en-US" sz="2600" dirty="0">
                <a:solidFill>
                  <a:srgbClr val="000000"/>
                </a:solidFill>
                <a:ea typeface="楷体_GB2312"/>
              </a:rPr>
              <a:t>求环的体积</a:t>
            </a:r>
            <a:r>
              <a:rPr lang="en-US" altLang="zh-CN" sz="2600" i="1" dirty="0">
                <a:solidFill>
                  <a:srgbClr val="000000"/>
                </a:solidFill>
                <a:ea typeface="楷体_GB2312"/>
              </a:rPr>
              <a:t>V</a:t>
            </a:r>
            <a:r>
              <a:rPr lang="zh-CN" altLang="en-US" sz="2600" dirty="0">
                <a:solidFill>
                  <a:srgbClr val="000000"/>
                </a:solidFill>
                <a:ea typeface="楷体_GB2312"/>
              </a:rPr>
              <a:t>和不确定度。 </a:t>
            </a:r>
            <a:endParaRPr lang="zh-CN" altLang="en-US" sz="2600" dirty="0">
              <a:solidFill>
                <a:srgbClr val="000000"/>
              </a:solidFill>
              <a:ea typeface="楷体_GB2312"/>
            </a:endParaRPr>
          </a:p>
        </p:txBody>
      </p:sp>
      <p:grpSp>
        <p:nvGrpSpPr>
          <p:cNvPr id="17" name="Group 1032"/>
          <p:cNvGrpSpPr/>
          <p:nvPr/>
        </p:nvGrpSpPr>
        <p:grpSpPr bwMode="auto">
          <a:xfrm>
            <a:off x="228600" y="381477"/>
            <a:ext cx="533400" cy="457200"/>
            <a:chOff x="1824" y="633"/>
            <a:chExt cx="2834" cy="2849"/>
          </a:xfrm>
        </p:grpSpPr>
        <p:sp>
          <p:nvSpPr>
            <p:cNvPr id="18" name="Puzzle3"/>
            <p:cNvSpPr>
              <a:spLocks noEditPoints="1" noChangeArrowheads="1"/>
            </p:cNvSpPr>
            <p:nvPr/>
          </p:nvSpPr>
          <p:spPr bwMode="auto">
            <a:xfrm>
              <a:off x="3204" y="633"/>
              <a:ext cx="1114" cy="1514"/>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 name="T24" fmla="*/ 2269 w 21600"/>
                <a:gd name="T25" fmla="*/ 7718 h 21600"/>
                <a:gd name="T26" fmla="*/ 19157 w 21600"/>
                <a:gd name="T27" fmla="*/ 20230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6625" y="20892"/>
                  </a:moveTo>
                  <a:lnTo>
                    <a:pt x="7105" y="21023"/>
                  </a:lnTo>
                  <a:lnTo>
                    <a:pt x="7513" y="21088"/>
                  </a:lnTo>
                  <a:lnTo>
                    <a:pt x="7922" y="21115"/>
                  </a:lnTo>
                  <a:lnTo>
                    <a:pt x="8242" y="21115"/>
                  </a:lnTo>
                  <a:lnTo>
                    <a:pt x="8544" y="21062"/>
                  </a:lnTo>
                  <a:lnTo>
                    <a:pt x="8810" y="20997"/>
                  </a:lnTo>
                  <a:lnTo>
                    <a:pt x="9023" y="20892"/>
                  </a:lnTo>
                  <a:lnTo>
                    <a:pt x="9148" y="20761"/>
                  </a:lnTo>
                  <a:lnTo>
                    <a:pt x="9290" y="20616"/>
                  </a:lnTo>
                  <a:lnTo>
                    <a:pt x="9361" y="20459"/>
                  </a:lnTo>
                  <a:lnTo>
                    <a:pt x="9396" y="20289"/>
                  </a:lnTo>
                  <a:lnTo>
                    <a:pt x="9396" y="20092"/>
                  </a:lnTo>
                  <a:lnTo>
                    <a:pt x="9325" y="19909"/>
                  </a:lnTo>
                  <a:lnTo>
                    <a:pt x="9219" y="19738"/>
                  </a:lnTo>
                  <a:lnTo>
                    <a:pt x="9094" y="19555"/>
                  </a:lnTo>
                  <a:lnTo>
                    <a:pt x="8917" y="19384"/>
                  </a:lnTo>
                  <a:lnTo>
                    <a:pt x="8650" y="19162"/>
                  </a:lnTo>
                  <a:lnTo>
                    <a:pt x="8437" y="18900"/>
                  </a:lnTo>
                  <a:lnTo>
                    <a:pt x="8277" y="18624"/>
                  </a:lnTo>
                  <a:lnTo>
                    <a:pt x="8135" y="18349"/>
                  </a:lnTo>
                  <a:lnTo>
                    <a:pt x="8028" y="18048"/>
                  </a:lnTo>
                  <a:lnTo>
                    <a:pt x="7993" y="17746"/>
                  </a:lnTo>
                  <a:lnTo>
                    <a:pt x="7993" y="17471"/>
                  </a:lnTo>
                  <a:lnTo>
                    <a:pt x="8028" y="17169"/>
                  </a:lnTo>
                  <a:lnTo>
                    <a:pt x="8135" y="16920"/>
                  </a:lnTo>
                  <a:lnTo>
                    <a:pt x="8277" y="16671"/>
                  </a:lnTo>
                  <a:lnTo>
                    <a:pt x="8366" y="16540"/>
                  </a:lnTo>
                  <a:lnTo>
                    <a:pt x="8473" y="16409"/>
                  </a:lnTo>
                  <a:lnTo>
                    <a:pt x="8615" y="16317"/>
                  </a:lnTo>
                  <a:lnTo>
                    <a:pt x="8739" y="16213"/>
                  </a:lnTo>
                  <a:lnTo>
                    <a:pt x="8881" y="16134"/>
                  </a:lnTo>
                  <a:lnTo>
                    <a:pt x="9059" y="16055"/>
                  </a:lnTo>
                  <a:lnTo>
                    <a:pt x="9254" y="15990"/>
                  </a:lnTo>
                  <a:lnTo>
                    <a:pt x="9432" y="15911"/>
                  </a:lnTo>
                  <a:lnTo>
                    <a:pt x="9663" y="15885"/>
                  </a:lnTo>
                  <a:lnTo>
                    <a:pt x="9876" y="15833"/>
                  </a:lnTo>
                  <a:lnTo>
                    <a:pt x="10142" y="15806"/>
                  </a:lnTo>
                  <a:lnTo>
                    <a:pt x="10391" y="15806"/>
                  </a:lnTo>
                  <a:lnTo>
                    <a:pt x="10728" y="15806"/>
                  </a:lnTo>
                  <a:lnTo>
                    <a:pt x="10995" y="15806"/>
                  </a:lnTo>
                  <a:lnTo>
                    <a:pt x="11279" y="15833"/>
                  </a:lnTo>
                  <a:lnTo>
                    <a:pt x="11546" y="15885"/>
                  </a:lnTo>
                  <a:lnTo>
                    <a:pt x="11776" y="15937"/>
                  </a:lnTo>
                  <a:lnTo>
                    <a:pt x="12025" y="15990"/>
                  </a:lnTo>
                  <a:lnTo>
                    <a:pt x="12221" y="16055"/>
                  </a:lnTo>
                  <a:lnTo>
                    <a:pt x="12434" y="16134"/>
                  </a:lnTo>
                  <a:lnTo>
                    <a:pt x="12611" y="16213"/>
                  </a:lnTo>
                  <a:lnTo>
                    <a:pt x="12771" y="16317"/>
                  </a:lnTo>
                  <a:lnTo>
                    <a:pt x="12913" y="16409"/>
                  </a:lnTo>
                  <a:lnTo>
                    <a:pt x="13038" y="16514"/>
                  </a:lnTo>
                  <a:lnTo>
                    <a:pt x="13251" y="16737"/>
                  </a:lnTo>
                  <a:lnTo>
                    <a:pt x="13428" y="16986"/>
                  </a:lnTo>
                  <a:lnTo>
                    <a:pt x="13517" y="17248"/>
                  </a:lnTo>
                  <a:lnTo>
                    <a:pt x="13588" y="17523"/>
                  </a:lnTo>
                  <a:lnTo>
                    <a:pt x="13588" y="17799"/>
                  </a:lnTo>
                  <a:lnTo>
                    <a:pt x="13517" y="18074"/>
                  </a:lnTo>
                  <a:lnTo>
                    <a:pt x="13428" y="18323"/>
                  </a:lnTo>
                  <a:lnTo>
                    <a:pt x="13286" y="18572"/>
                  </a:lnTo>
                  <a:lnTo>
                    <a:pt x="13109" y="18808"/>
                  </a:lnTo>
                  <a:lnTo>
                    <a:pt x="12878" y="19031"/>
                  </a:lnTo>
                  <a:lnTo>
                    <a:pt x="12434" y="19411"/>
                  </a:lnTo>
                  <a:lnTo>
                    <a:pt x="12132" y="19738"/>
                  </a:lnTo>
                  <a:lnTo>
                    <a:pt x="12025" y="19856"/>
                  </a:lnTo>
                  <a:lnTo>
                    <a:pt x="11919" y="20014"/>
                  </a:lnTo>
                  <a:lnTo>
                    <a:pt x="11883" y="20132"/>
                  </a:lnTo>
                  <a:lnTo>
                    <a:pt x="11883" y="20263"/>
                  </a:lnTo>
                  <a:lnTo>
                    <a:pt x="11883" y="20394"/>
                  </a:lnTo>
                  <a:lnTo>
                    <a:pt x="11954" y="20485"/>
                  </a:lnTo>
                  <a:lnTo>
                    <a:pt x="12061" y="20590"/>
                  </a:lnTo>
                  <a:lnTo>
                    <a:pt x="12185" y="20695"/>
                  </a:lnTo>
                  <a:lnTo>
                    <a:pt x="12327" y="20787"/>
                  </a:lnTo>
                  <a:lnTo>
                    <a:pt x="12540" y="20892"/>
                  </a:lnTo>
                  <a:lnTo>
                    <a:pt x="12771" y="20997"/>
                  </a:lnTo>
                  <a:lnTo>
                    <a:pt x="13073" y="21088"/>
                  </a:lnTo>
                  <a:lnTo>
                    <a:pt x="13428" y="21193"/>
                  </a:lnTo>
                  <a:lnTo>
                    <a:pt x="13873" y="21298"/>
                  </a:lnTo>
                  <a:lnTo>
                    <a:pt x="14317" y="21390"/>
                  </a:lnTo>
                  <a:lnTo>
                    <a:pt x="14778" y="21468"/>
                  </a:lnTo>
                  <a:lnTo>
                    <a:pt x="15294" y="21547"/>
                  </a:lnTo>
                  <a:lnTo>
                    <a:pt x="15809" y="21600"/>
                  </a:lnTo>
                  <a:lnTo>
                    <a:pt x="16359" y="21652"/>
                  </a:lnTo>
                  <a:lnTo>
                    <a:pt x="16875" y="21678"/>
                  </a:lnTo>
                  <a:lnTo>
                    <a:pt x="17407" y="21678"/>
                  </a:lnTo>
                  <a:lnTo>
                    <a:pt x="17958" y="21678"/>
                  </a:lnTo>
                  <a:lnTo>
                    <a:pt x="18473" y="21652"/>
                  </a:lnTo>
                  <a:lnTo>
                    <a:pt x="18953" y="21573"/>
                  </a:lnTo>
                  <a:lnTo>
                    <a:pt x="19397" y="21495"/>
                  </a:lnTo>
                  <a:lnTo>
                    <a:pt x="19841" y="21390"/>
                  </a:lnTo>
                  <a:lnTo>
                    <a:pt x="20214" y="21272"/>
                  </a:lnTo>
                  <a:lnTo>
                    <a:pt x="20551" y="21088"/>
                  </a:lnTo>
                  <a:lnTo>
                    <a:pt x="20480" y="20787"/>
                  </a:lnTo>
                  <a:lnTo>
                    <a:pt x="20409" y="20485"/>
                  </a:lnTo>
                  <a:lnTo>
                    <a:pt x="20356" y="20158"/>
                  </a:lnTo>
                  <a:lnTo>
                    <a:pt x="20356" y="19804"/>
                  </a:lnTo>
                  <a:lnTo>
                    <a:pt x="20321" y="19083"/>
                  </a:lnTo>
                  <a:lnTo>
                    <a:pt x="20356" y="18349"/>
                  </a:lnTo>
                  <a:lnTo>
                    <a:pt x="20409" y="17641"/>
                  </a:lnTo>
                  <a:lnTo>
                    <a:pt x="20480" y="17012"/>
                  </a:lnTo>
                  <a:lnTo>
                    <a:pt x="20551" y="16488"/>
                  </a:lnTo>
                  <a:lnTo>
                    <a:pt x="20551" y="16055"/>
                  </a:lnTo>
                  <a:lnTo>
                    <a:pt x="20551" y="15911"/>
                  </a:lnTo>
                  <a:lnTo>
                    <a:pt x="20445" y="15754"/>
                  </a:lnTo>
                  <a:lnTo>
                    <a:pt x="20356" y="15610"/>
                  </a:lnTo>
                  <a:lnTo>
                    <a:pt x="20178" y="15452"/>
                  </a:lnTo>
                  <a:lnTo>
                    <a:pt x="20001" y="15334"/>
                  </a:lnTo>
                  <a:lnTo>
                    <a:pt x="19770" y="15230"/>
                  </a:lnTo>
                  <a:lnTo>
                    <a:pt x="19521" y="15125"/>
                  </a:lnTo>
                  <a:lnTo>
                    <a:pt x="19290" y="15059"/>
                  </a:lnTo>
                  <a:lnTo>
                    <a:pt x="19024" y="15007"/>
                  </a:lnTo>
                  <a:lnTo>
                    <a:pt x="18740" y="14954"/>
                  </a:lnTo>
                  <a:lnTo>
                    <a:pt x="18509" y="14954"/>
                  </a:lnTo>
                  <a:lnTo>
                    <a:pt x="18225" y="14954"/>
                  </a:lnTo>
                  <a:lnTo>
                    <a:pt x="17994" y="15007"/>
                  </a:lnTo>
                  <a:lnTo>
                    <a:pt x="17763" y="15085"/>
                  </a:lnTo>
                  <a:lnTo>
                    <a:pt x="17550" y="15177"/>
                  </a:lnTo>
                  <a:lnTo>
                    <a:pt x="17372" y="15308"/>
                  </a:lnTo>
                  <a:lnTo>
                    <a:pt x="17176" y="15426"/>
                  </a:lnTo>
                  <a:lnTo>
                    <a:pt x="16928" y="15557"/>
                  </a:lnTo>
                  <a:lnTo>
                    <a:pt x="16661" y="15636"/>
                  </a:lnTo>
                  <a:lnTo>
                    <a:pt x="16359" y="15688"/>
                  </a:lnTo>
                  <a:lnTo>
                    <a:pt x="16022" y="15715"/>
                  </a:lnTo>
                  <a:lnTo>
                    <a:pt x="15667" y="15688"/>
                  </a:lnTo>
                  <a:lnTo>
                    <a:pt x="15294" y="15662"/>
                  </a:lnTo>
                  <a:lnTo>
                    <a:pt x="14956" y="15583"/>
                  </a:lnTo>
                  <a:lnTo>
                    <a:pt x="14619" y="15479"/>
                  </a:lnTo>
                  <a:lnTo>
                    <a:pt x="14281" y="15334"/>
                  </a:lnTo>
                  <a:lnTo>
                    <a:pt x="13961" y="15177"/>
                  </a:lnTo>
                  <a:lnTo>
                    <a:pt x="13695" y="14981"/>
                  </a:lnTo>
                  <a:lnTo>
                    <a:pt x="13588" y="14850"/>
                  </a:lnTo>
                  <a:lnTo>
                    <a:pt x="13482" y="14732"/>
                  </a:lnTo>
                  <a:lnTo>
                    <a:pt x="13393" y="14600"/>
                  </a:lnTo>
                  <a:lnTo>
                    <a:pt x="13322" y="14456"/>
                  </a:lnTo>
                  <a:lnTo>
                    <a:pt x="13251" y="14299"/>
                  </a:lnTo>
                  <a:lnTo>
                    <a:pt x="13215" y="14155"/>
                  </a:lnTo>
                  <a:lnTo>
                    <a:pt x="13180" y="13971"/>
                  </a:lnTo>
                  <a:lnTo>
                    <a:pt x="13180" y="13801"/>
                  </a:lnTo>
                  <a:lnTo>
                    <a:pt x="13180" y="13591"/>
                  </a:lnTo>
                  <a:lnTo>
                    <a:pt x="13215" y="13395"/>
                  </a:lnTo>
                  <a:lnTo>
                    <a:pt x="13251" y="13198"/>
                  </a:lnTo>
                  <a:lnTo>
                    <a:pt x="13322" y="13015"/>
                  </a:lnTo>
                  <a:lnTo>
                    <a:pt x="13393" y="12870"/>
                  </a:lnTo>
                  <a:lnTo>
                    <a:pt x="13482" y="12713"/>
                  </a:lnTo>
                  <a:lnTo>
                    <a:pt x="13588" y="12569"/>
                  </a:lnTo>
                  <a:lnTo>
                    <a:pt x="13730" y="12438"/>
                  </a:lnTo>
                  <a:lnTo>
                    <a:pt x="13997" y="12215"/>
                  </a:lnTo>
                  <a:lnTo>
                    <a:pt x="14334" y="12005"/>
                  </a:lnTo>
                  <a:lnTo>
                    <a:pt x="14690" y="11861"/>
                  </a:lnTo>
                  <a:lnTo>
                    <a:pt x="15063" y="11756"/>
                  </a:lnTo>
                  <a:lnTo>
                    <a:pt x="15436" y="11678"/>
                  </a:lnTo>
                  <a:lnTo>
                    <a:pt x="15809" y="11638"/>
                  </a:lnTo>
                  <a:lnTo>
                    <a:pt x="16182" y="11638"/>
                  </a:lnTo>
                  <a:lnTo>
                    <a:pt x="16555" y="11678"/>
                  </a:lnTo>
                  <a:lnTo>
                    <a:pt x="16910" y="11730"/>
                  </a:lnTo>
                  <a:lnTo>
                    <a:pt x="17248" y="11835"/>
                  </a:lnTo>
                  <a:lnTo>
                    <a:pt x="17514" y="11966"/>
                  </a:lnTo>
                  <a:lnTo>
                    <a:pt x="17763" y="12110"/>
                  </a:lnTo>
                  <a:lnTo>
                    <a:pt x="17887" y="12215"/>
                  </a:lnTo>
                  <a:lnTo>
                    <a:pt x="18065" y="12307"/>
                  </a:lnTo>
                  <a:lnTo>
                    <a:pt x="18260" y="12412"/>
                  </a:lnTo>
                  <a:lnTo>
                    <a:pt x="18438" y="12464"/>
                  </a:lnTo>
                  <a:lnTo>
                    <a:pt x="18669" y="12543"/>
                  </a:lnTo>
                  <a:lnTo>
                    <a:pt x="18882" y="12569"/>
                  </a:lnTo>
                  <a:lnTo>
                    <a:pt x="19113" y="12595"/>
                  </a:lnTo>
                  <a:lnTo>
                    <a:pt x="19361" y="12608"/>
                  </a:lnTo>
                  <a:lnTo>
                    <a:pt x="19592" y="12608"/>
                  </a:lnTo>
                  <a:lnTo>
                    <a:pt x="19841" y="12595"/>
                  </a:lnTo>
                  <a:lnTo>
                    <a:pt x="20072" y="12543"/>
                  </a:lnTo>
                  <a:lnTo>
                    <a:pt x="20321" y="12490"/>
                  </a:lnTo>
                  <a:lnTo>
                    <a:pt x="20551" y="12438"/>
                  </a:lnTo>
                  <a:lnTo>
                    <a:pt x="20800" y="12333"/>
                  </a:lnTo>
                  <a:lnTo>
                    <a:pt x="20996" y="12241"/>
                  </a:lnTo>
                  <a:lnTo>
                    <a:pt x="21244" y="12110"/>
                  </a:lnTo>
                  <a:lnTo>
                    <a:pt x="21298" y="12032"/>
                  </a:lnTo>
                  <a:lnTo>
                    <a:pt x="21404" y="11966"/>
                  </a:lnTo>
                  <a:lnTo>
                    <a:pt x="21475" y="11861"/>
                  </a:lnTo>
                  <a:lnTo>
                    <a:pt x="21511" y="11730"/>
                  </a:lnTo>
                  <a:lnTo>
                    <a:pt x="21617" y="11481"/>
                  </a:lnTo>
                  <a:lnTo>
                    <a:pt x="21653" y="11180"/>
                  </a:lnTo>
                  <a:lnTo>
                    <a:pt x="21653" y="10826"/>
                  </a:lnTo>
                  <a:lnTo>
                    <a:pt x="21653" y="10472"/>
                  </a:lnTo>
                  <a:lnTo>
                    <a:pt x="21582" y="10092"/>
                  </a:lnTo>
                  <a:lnTo>
                    <a:pt x="21511" y="9725"/>
                  </a:lnTo>
                  <a:lnTo>
                    <a:pt x="21298" y="8912"/>
                  </a:lnTo>
                  <a:lnTo>
                    <a:pt x="21067" y="8191"/>
                  </a:lnTo>
                  <a:lnTo>
                    <a:pt x="20800" y="7536"/>
                  </a:lnTo>
                  <a:lnTo>
                    <a:pt x="20551" y="7025"/>
                  </a:lnTo>
                  <a:lnTo>
                    <a:pt x="20001" y="7103"/>
                  </a:lnTo>
                  <a:lnTo>
                    <a:pt x="19432" y="7156"/>
                  </a:lnTo>
                  <a:lnTo>
                    <a:pt x="18846" y="7208"/>
                  </a:lnTo>
                  <a:lnTo>
                    <a:pt x="18225" y="7208"/>
                  </a:lnTo>
                  <a:lnTo>
                    <a:pt x="17656" y="7208"/>
                  </a:lnTo>
                  <a:lnTo>
                    <a:pt x="17070" y="7182"/>
                  </a:lnTo>
                  <a:lnTo>
                    <a:pt x="16484" y="7156"/>
                  </a:lnTo>
                  <a:lnTo>
                    <a:pt x="15986" y="7103"/>
                  </a:lnTo>
                  <a:lnTo>
                    <a:pt x="14992" y="6999"/>
                  </a:lnTo>
                  <a:lnTo>
                    <a:pt x="14210" y="6907"/>
                  </a:lnTo>
                  <a:lnTo>
                    <a:pt x="13695" y="6828"/>
                  </a:lnTo>
                  <a:lnTo>
                    <a:pt x="13517" y="6802"/>
                  </a:lnTo>
                  <a:lnTo>
                    <a:pt x="13073" y="6645"/>
                  </a:lnTo>
                  <a:lnTo>
                    <a:pt x="12700" y="6474"/>
                  </a:lnTo>
                  <a:lnTo>
                    <a:pt x="12363" y="6304"/>
                  </a:lnTo>
                  <a:lnTo>
                    <a:pt x="12132" y="6094"/>
                  </a:lnTo>
                  <a:lnTo>
                    <a:pt x="11919" y="5871"/>
                  </a:lnTo>
                  <a:lnTo>
                    <a:pt x="11776" y="5649"/>
                  </a:lnTo>
                  <a:lnTo>
                    <a:pt x="11688" y="5413"/>
                  </a:lnTo>
                  <a:lnTo>
                    <a:pt x="11617" y="5190"/>
                  </a:lnTo>
                  <a:lnTo>
                    <a:pt x="11617" y="4941"/>
                  </a:lnTo>
                  <a:lnTo>
                    <a:pt x="11652" y="4718"/>
                  </a:lnTo>
                  <a:lnTo>
                    <a:pt x="11723" y="4482"/>
                  </a:lnTo>
                  <a:lnTo>
                    <a:pt x="11812" y="4285"/>
                  </a:lnTo>
                  <a:lnTo>
                    <a:pt x="11919" y="4089"/>
                  </a:lnTo>
                  <a:lnTo>
                    <a:pt x="12096" y="3905"/>
                  </a:lnTo>
                  <a:lnTo>
                    <a:pt x="12292" y="3735"/>
                  </a:lnTo>
                  <a:lnTo>
                    <a:pt x="12505" y="3604"/>
                  </a:lnTo>
                  <a:lnTo>
                    <a:pt x="12700" y="3460"/>
                  </a:lnTo>
                  <a:lnTo>
                    <a:pt x="12878" y="3250"/>
                  </a:lnTo>
                  <a:lnTo>
                    <a:pt x="13038" y="3027"/>
                  </a:lnTo>
                  <a:lnTo>
                    <a:pt x="13180" y="2752"/>
                  </a:lnTo>
                  <a:lnTo>
                    <a:pt x="13286" y="2477"/>
                  </a:lnTo>
                  <a:lnTo>
                    <a:pt x="13322" y="2175"/>
                  </a:lnTo>
                  <a:lnTo>
                    <a:pt x="13357" y="1874"/>
                  </a:lnTo>
                  <a:lnTo>
                    <a:pt x="13286" y="1572"/>
                  </a:lnTo>
                  <a:lnTo>
                    <a:pt x="13180" y="1271"/>
                  </a:lnTo>
                  <a:lnTo>
                    <a:pt x="13038" y="983"/>
                  </a:lnTo>
                  <a:lnTo>
                    <a:pt x="12949" y="865"/>
                  </a:lnTo>
                  <a:lnTo>
                    <a:pt x="12807" y="733"/>
                  </a:lnTo>
                  <a:lnTo>
                    <a:pt x="12665" y="616"/>
                  </a:lnTo>
                  <a:lnTo>
                    <a:pt x="12505" y="511"/>
                  </a:lnTo>
                  <a:lnTo>
                    <a:pt x="12327" y="406"/>
                  </a:lnTo>
                  <a:lnTo>
                    <a:pt x="12132" y="314"/>
                  </a:lnTo>
                  <a:lnTo>
                    <a:pt x="11883" y="235"/>
                  </a:lnTo>
                  <a:lnTo>
                    <a:pt x="11652" y="183"/>
                  </a:lnTo>
                  <a:lnTo>
                    <a:pt x="11368" y="104"/>
                  </a:lnTo>
                  <a:lnTo>
                    <a:pt x="11101" y="78"/>
                  </a:lnTo>
                  <a:lnTo>
                    <a:pt x="10800" y="52"/>
                  </a:lnTo>
                  <a:lnTo>
                    <a:pt x="10444" y="52"/>
                  </a:lnTo>
                  <a:lnTo>
                    <a:pt x="10142" y="52"/>
                  </a:lnTo>
                  <a:lnTo>
                    <a:pt x="9840" y="78"/>
                  </a:lnTo>
                  <a:lnTo>
                    <a:pt x="9574" y="104"/>
                  </a:lnTo>
                  <a:lnTo>
                    <a:pt x="9325" y="157"/>
                  </a:lnTo>
                  <a:lnTo>
                    <a:pt x="9094" y="209"/>
                  </a:lnTo>
                  <a:lnTo>
                    <a:pt x="8846" y="262"/>
                  </a:lnTo>
                  <a:lnTo>
                    <a:pt x="8650" y="340"/>
                  </a:lnTo>
                  <a:lnTo>
                    <a:pt x="8437" y="432"/>
                  </a:lnTo>
                  <a:lnTo>
                    <a:pt x="8277" y="511"/>
                  </a:lnTo>
                  <a:lnTo>
                    <a:pt x="8100" y="616"/>
                  </a:lnTo>
                  <a:lnTo>
                    <a:pt x="7957" y="707"/>
                  </a:lnTo>
                  <a:lnTo>
                    <a:pt x="7833" y="838"/>
                  </a:lnTo>
                  <a:lnTo>
                    <a:pt x="7620" y="1061"/>
                  </a:lnTo>
                  <a:lnTo>
                    <a:pt x="7442" y="1336"/>
                  </a:lnTo>
                  <a:lnTo>
                    <a:pt x="7353" y="1599"/>
                  </a:lnTo>
                  <a:lnTo>
                    <a:pt x="7318" y="1900"/>
                  </a:lnTo>
                  <a:lnTo>
                    <a:pt x="7318" y="2175"/>
                  </a:lnTo>
                  <a:lnTo>
                    <a:pt x="7353" y="2450"/>
                  </a:lnTo>
                  <a:lnTo>
                    <a:pt x="7442" y="2726"/>
                  </a:lnTo>
                  <a:lnTo>
                    <a:pt x="7620" y="2975"/>
                  </a:lnTo>
                  <a:lnTo>
                    <a:pt x="7833" y="3198"/>
                  </a:lnTo>
                  <a:lnTo>
                    <a:pt x="8064" y="3433"/>
                  </a:lnTo>
                  <a:lnTo>
                    <a:pt x="8295" y="3630"/>
                  </a:lnTo>
                  <a:lnTo>
                    <a:pt x="8508" y="3853"/>
                  </a:lnTo>
                  <a:lnTo>
                    <a:pt x="8686" y="4089"/>
                  </a:lnTo>
                  <a:lnTo>
                    <a:pt x="8775" y="4312"/>
                  </a:lnTo>
                  <a:lnTo>
                    <a:pt x="8846" y="4561"/>
                  </a:lnTo>
                  <a:lnTo>
                    <a:pt x="8846" y="4810"/>
                  </a:lnTo>
                  <a:lnTo>
                    <a:pt x="8810" y="5059"/>
                  </a:lnTo>
                  <a:lnTo>
                    <a:pt x="8721" y="5295"/>
                  </a:lnTo>
                  <a:lnTo>
                    <a:pt x="8579" y="5544"/>
                  </a:lnTo>
                  <a:lnTo>
                    <a:pt x="8366" y="5766"/>
                  </a:lnTo>
                  <a:lnTo>
                    <a:pt x="8135" y="5976"/>
                  </a:lnTo>
                  <a:lnTo>
                    <a:pt x="7833" y="6199"/>
                  </a:lnTo>
                  <a:lnTo>
                    <a:pt x="7478" y="6369"/>
                  </a:lnTo>
                  <a:lnTo>
                    <a:pt x="7069" y="6527"/>
                  </a:lnTo>
                  <a:lnTo>
                    <a:pt x="6590" y="6671"/>
                  </a:lnTo>
                  <a:lnTo>
                    <a:pt x="6092" y="6802"/>
                  </a:lnTo>
                  <a:lnTo>
                    <a:pt x="5684" y="6802"/>
                  </a:lnTo>
                  <a:lnTo>
                    <a:pt x="5133" y="6802"/>
                  </a:lnTo>
                  <a:lnTo>
                    <a:pt x="4547" y="6802"/>
                  </a:lnTo>
                  <a:lnTo>
                    <a:pt x="3872" y="6802"/>
                  </a:lnTo>
                  <a:lnTo>
                    <a:pt x="3144" y="6802"/>
                  </a:lnTo>
                  <a:lnTo>
                    <a:pt x="2362" y="6802"/>
                  </a:lnTo>
                  <a:lnTo>
                    <a:pt x="1545" y="6802"/>
                  </a:lnTo>
                  <a:lnTo>
                    <a:pt x="692" y="6802"/>
                  </a:lnTo>
                  <a:lnTo>
                    <a:pt x="586" y="7234"/>
                  </a:lnTo>
                  <a:lnTo>
                    <a:pt x="461" y="7837"/>
                  </a:lnTo>
                  <a:lnTo>
                    <a:pt x="355" y="8493"/>
                  </a:lnTo>
                  <a:lnTo>
                    <a:pt x="248" y="9187"/>
                  </a:lnTo>
                  <a:lnTo>
                    <a:pt x="142" y="9869"/>
                  </a:lnTo>
                  <a:lnTo>
                    <a:pt x="106" y="10498"/>
                  </a:lnTo>
                  <a:lnTo>
                    <a:pt x="106" y="10983"/>
                  </a:lnTo>
                  <a:lnTo>
                    <a:pt x="106" y="11311"/>
                  </a:lnTo>
                  <a:lnTo>
                    <a:pt x="213" y="11481"/>
                  </a:lnTo>
                  <a:lnTo>
                    <a:pt x="319" y="11651"/>
                  </a:lnTo>
                  <a:lnTo>
                    <a:pt x="497" y="11783"/>
                  </a:lnTo>
                  <a:lnTo>
                    <a:pt x="692" y="11914"/>
                  </a:lnTo>
                  <a:lnTo>
                    <a:pt x="941" y="12032"/>
                  </a:lnTo>
                  <a:lnTo>
                    <a:pt x="1207" y="12110"/>
                  </a:lnTo>
                  <a:lnTo>
                    <a:pt x="1509" y="12189"/>
                  </a:lnTo>
                  <a:lnTo>
                    <a:pt x="1794" y="12241"/>
                  </a:lnTo>
                  <a:lnTo>
                    <a:pt x="2131" y="12267"/>
                  </a:lnTo>
                  <a:lnTo>
                    <a:pt x="2433" y="12281"/>
                  </a:lnTo>
                  <a:lnTo>
                    <a:pt x="2735" y="12267"/>
                  </a:lnTo>
                  <a:lnTo>
                    <a:pt x="3055" y="12241"/>
                  </a:lnTo>
                  <a:lnTo>
                    <a:pt x="3357" y="12189"/>
                  </a:lnTo>
                  <a:lnTo>
                    <a:pt x="3623" y="12084"/>
                  </a:lnTo>
                  <a:lnTo>
                    <a:pt x="3872" y="11979"/>
                  </a:lnTo>
                  <a:lnTo>
                    <a:pt x="4103" y="11861"/>
                  </a:lnTo>
                  <a:lnTo>
                    <a:pt x="4316" y="11704"/>
                  </a:lnTo>
                  <a:lnTo>
                    <a:pt x="4582" y="11612"/>
                  </a:lnTo>
                  <a:lnTo>
                    <a:pt x="4849" y="11533"/>
                  </a:lnTo>
                  <a:lnTo>
                    <a:pt x="5169" y="11507"/>
                  </a:lnTo>
                  <a:lnTo>
                    <a:pt x="5506" y="11481"/>
                  </a:lnTo>
                  <a:lnTo>
                    <a:pt x="5808" y="11507"/>
                  </a:lnTo>
                  <a:lnTo>
                    <a:pt x="6146" y="11560"/>
                  </a:lnTo>
                  <a:lnTo>
                    <a:pt x="6501" y="11651"/>
                  </a:lnTo>
                  <a:lnTo>
                    <a:pt x="6803" y="11783"/>
                  </a:lnTo>
                  <a:lnTo>
                    <a:pt x="7105" y="11940"/>
                  </a:lnTo>
                  <a:lnTo>
                    <a:pt x="7353" y="12110"/>
                  </a:lnTo>
                  <a:lnTo>
                    <a:pt x="7584" y="12333"/>
                  </a:lnTo>
                  <a:lnTo>
                    <a:pt x="7798" y="12595"/>
                  </a:lnTo>
                  <a:lnTo>
                    <a:pt x="7922" y="12870"/>
                  </a:lnTo>
                  <a:lnTo>
                    <a:pt x="8028" y="13198"/>
                  </a:lnTo>
                  <a:lnTo>
                    <a:pt x="8064" y="13526"/>
                  </a:lnTo>
                  <a:lnTo>
                    <a:pt x="8028" y="13775"/>
                  </a:lnTo>
                  <a:lnTo>
                    <a:pt x="7922" y="13998"/>
                  </a:lnTo>
                  <a:lnTo>
                    <a:pt x="7798" y="14220"/>
                  </a:lnTo>
                  <a:lnTo>
                    <a:pt x="7584" y="14404"/>
                  </a:lnTo>
                  <a:lnTo>
                    <a:pt x="7353" y="14574"/>
                  </a:lnTo>
                  <a:lnTo>
                    <a:pt x="7105" y="14732"/>
                  </a:lnTo>
                  <a:lnTo>
                    <a:pt x="6803" y="14850"/>
                  </a:lnTo>
                  <a:lnTo>
                    <a:pt x="6501" y="14954"/>
                  </a:lnTo>
                  <a:lnTo>
                    <a:pt x="6146" y="15033"/>
                  </a:lnTo>
                  <a:lnTo>
                    <a:pt x="5808" y="15085"/>
                  </a:lnTo>
                  <a:lnTo>
                    <a:pt x="5506" y="15085"/>
                  </a:lnTo>
                  <a:lnTo>
                    <a:pt x="5169" y="15059"/>
                  </a:lnTo>
                  <a:lnTo>
                    <a:pt x="4849" y="15007"/>
                  </a:lnTo>
                  <a:lnTo>
                    <a:pt x="4582" y="14902"/>
                  </a:lnTo>
                  <a:lnTo>
                    <a:pt x="4316" y="14784"/>
                  </a:lnTo>
                  <a:lnTo>
                    <a:pt x="4103" y="14600"/>
                  </a:lnTo>
                  <a:lnTo>
                    <a:pt x="3907" y="14430"/>
                  </a:lnTo>
                  <a:lnTo>
                    <a:pt x="3659" y="14299"/>
                  </a:lnTo>
                  <a:lnTo>
                    <a:pt x="3428" y="14194"/>
                  </a:lnTo>
                  <a:lnTo>
                    <a:pt x="3179" y="14129"/>
                  </a:lnTo>
                  <a:lnTo>
                    <a:pt x="2913" y="14102"/>
                  </a:lnTo>
                  <a:lnTo>
                    <a:pt x="2646" y="14102"/>
                  </a:lnTo>
                  <a:lnTo>
                    <a:pt x="2362" y="14129"/>
                  </a:lnTo>
                  <a:lnTo>
                    <a:pt x="2096" y="14168"/>
                  </a:lnTo>
                  <a:lnTo>
                    <a:pt x="1811" y="14273"/>
                  </a:lnTo>
                  <a:lnTo>
                    <a:pt x="1545" y="14378"/>
                  </a:lnTo>
                  <a:lnTo>
                    <a:pt x="1314" y="14496"/>
                  </a:lnTo>
                  <a:lnTo>
                    <a:pt x="1065" y="14653"/>
                  </a:lnTo>
                  <a:lnTo>
                    <a:pt x="870" y="14797"/>
                  </a:lnTo>
                  <a:lnTo>
                    <a:pt x="657" y="14981"/>
                  </a:lnTo>
                  <a:lnTo>
                    <a:pt x="497" y="15177"/>
                  </a:lnTo>
                  <a:lnTo>
                    <a:pt x="390" y="15413"/>
                  </a:lnTo>
                  <a:lnTo>
                    <a:pt x="284" y="15636"/>
                  </a:lnTo>
                  <a:lnTo>
                    <a:pt x="248" y="15911"/>
                  </a:lnTo>
                  <a:lnTo>
                    <a:pt x="284" y="16239"/>
                  </a:lnTo>
                  <a:lnTo>
                    <a:pt x="319" y="16566"/>
                  </a:lnTo>
                  <a:lnTo>
                    <a:pt x="497" y="17340"/>
                  </a:lnTo>
                  <a:lnTo>
                    <a:pt x="692" y="18152"/>
                  </a:lnTo>
                  <a:lnTo>
                    <a:pt x="799" y="18559"/>
                  </a:lnTo>
                  <a:lnTo>
                    <a:pt x="905" y="18978"/>
                  </a:lnTo>
                  <a:lnTo>
                    <a:pt x="959" y="19384"/>
                  </a:lnTo>
                  <a:lnTo>
                    <a:pt x="994" y="19791"/>
                  </a:lnTo>
                  <a:lnTo>
                    <a:pt x="994" y="20132"/>
                  </a:lnTo>
                  <a:lnTo>
                    <a:pt x="959" y="20485"/>
                  </a:lnTo>
                  <a:lnTo>
                    <a:pt x="941" y="20669"/>
                  </a:lnTo>
                  <a:lnTo>
                    <a:pt x="870" y="20813"/>
                  </a:lnTo>
                  <a:lnTo>
                    <a:pt x="799" y="20970"/>
                  </a:lnTo>
                  <a:lnTo>
                    <a:pt x="692" y="21088"/>
                  </a:lnTo>
                  <a:lnTo>
                    <a:pt x="1474" y="20997"/>
                  </a:lnTo>
                  <a:lnTo>
                    <a:pt x="2291" y="20866"/>
                  </a:lnTo>
                  <a:lnTo>
                    <a:pt x="3108" y="20787"/>
                  </a:lnTo>
                  <a:lnTo>
                    <a:pt x="3907" y="20721"/>
                  </a:lnTo>
                  <a:lnTo>
                    <a:pt x="4653" y="20695"/>
                  </a:lnTo>
                  <a:lnTo>
                    <a:pt x="5364" y="20695"/>
                  </a:lnTo>
                  <a:lnTo>
                    <a:pt x="5701" y="20721"/>
                  </a:lnTo>
                  <a:lnTo>
                    <a:pt x="6057" y="20761"/>
                  </a:lnTo>
                  <a:lnTo>
                    <a:pt x="6323" y="20813"/>
                  </a:lnTo>
                  <a:lnTo>
                    <a:pt x="6625" y="20892"/>
                  </a:lnTo>
                  <a:close/>
                </a:path>
              </a:pathLst>
            </a:custGeom>
            <a:solidFill>
              <a:srgbClr val="FFBE7D"/>
            </a:solidFill>
            <a:ln w="28575">
              <a:solidFill>
                <a:srgbClr val="000000"/>
              </a:solidFill>
              <a:miter lim="800000"/>
            </a:ln>
          </p:spPr>
          <p:txBody>
            <a:bodyPr/>
            <a:lstStyle/>
            <a:p>
              <a:endParaRPr lang="zh-CN" altLang="en-US"/>
            </a:p>
          </p:txBody>
        </p:sp>
        <p:sp>
          <p:nvSpPr>
            <p:cNvPr id="19" name="Puzzle2"/>
            <p:cNvSpPr>
              <a:spLocks noEditPoints="1" noChangeArrowheads="1"/>
            </p:cNvSpPr>
            <p:nvPr/>
          </p:nvSpPr>
          <p:spPr bwMode="auto">
            <a:xfrm>
              <a:off x="2880" y="1736"/>
              <a:ext cx="1778" cy="1379"/>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 name="T24" fmla="*/ 5394 w 21600"/>
                <a:gd name="T25" fmla="*/ 6735 h 21600"/>
                <a:gd name="T26" fmla="*/ 16182 w 21600"/>
                <a:gd name="T27" fmla="*/ 20441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4247" y="12354"/>
                  </a:moveTo>
                  <a:lnTo>
                    <a:pt x="4134" y="12468"/>
                  </a:lnTo>
                  <a:lnTo>
                    <a:pt x="4010" y="12581"/>
                  </a:lnTo>
                  <a:lnTo>
                    <a:pt x="3897" y="12637"/>
                  </a:lnTo>
                  <a:lnTo>
                    <a:pt x="3773" y="12694"/>
                  </a:lnTo>
                  <a:lnTo>
                    <a:pt x="3637" y="12694"/>
                  </a:lnTo>
                  <a:lnTo>
                    <a:pt x="3524" y="12694"/>
                  </a:lnTo>
                  <a:lnTo>
                    <a:pt x="3400" y="12665"/>
                  </a:lnTo>
                  <a:lnTo>
                    <a:pt x="3287" y="12609"/>
                  </a:lnTo>
                  <a:lnTo>
                    <a:pt x="3027" y="12496"/>
                  </a:lnTo>
                  <a:lnTo>
                    <a:pt x="2790" y="12340"/>
                  </a:lnTo>
                  <a:lnTo>
                    <a:pt x="2530" y="12142"/>
                  </a:lnTo>
                  <a:lnTo>
                    <a:pt x="2293" y="11987"/>
                  </a:lnTo>
                  <a:lnTo>
                    <a:pt x="2033" y="11817"/>
                  </a:lnTo>
                  <a:lnTo>
                    <a:pt x="1773" y="11676"/>
                  </a:lnTo>
                  <a:lnTo>
                    <a:pt x="1638" y="11662"/>
                  </a:lnTo>
                  <a:lnTo>
                    <a:pt x="1513" y="11634"/>
                  </a:lnTo>
                  <a:lnTo>
                    <a:pt x="1378" y="11634"/>
                  </a:lnTo>
                  <a:lnTo>
                    <a:pt x="1253" y="11634"/>
                  </a:lnTo>
                  <a:lnTo>
                    <a:pt x="1118" y="11662"/>
                  </a:lnTo>
                  <a:lnTo>
                    <a:pt x="971" y="11732"/>
                  </a:lnTo>
                  <a:lnTo>
                    <a:pt x="835" y="11817"/>
                  </a:lnTo>
                  <a:lnTo>
                    <a:pt x="711" y="11959"/>
                  </a:lnTo>
                  <a:lnTo>
                    <a:pt x="553" y="12086"/>
                  </a:lnTo>
                  <a:lnTo>
                    <a:pt x="429" y="12284"/>
                  </a:lnTo>
                  <a:lnTo>
                    <a:pt x="271" y="12524"/>
                  </a:lnTo>
                  <a:lnTo>
                    <a:pt x="146" y="12793"/>
                  </a:lnTo>
                  <a:lnTo>
                    <a:pt x="79" y="12962"/>
                  </a:lnTo>
                  <a:lnTo>
                    <a:pt x="33" y="13146"/>
                  </a:lnTo>
                  <a:lnTo>
                    <a:pt x="11" y="13386"/>
                  </a:lnTo>
                  <a:lnTo>
                    <a:pt x="11" y="13641"/>
                  </a:lnTo>
                  <a:lnTo>
                    <a:pt x="33" y="13881"/>
                  </a:lnTo>
                  <a:lnTo>
                    <a:pt x="101" y="14150"/>
                  </a:lnTo>
                  <a:lnTo>
                    <a:pt x="192" y="14404"/>
                  </a:lnTo>
                  <a:lnTo>
                    <a:pt x="293" y="14645"/>
                  </a:lnTo>
                  <a:lnTo>
                    <a:pt x="451" y="14857"/>
                  </a:lnTo>
                  <a:lnTo>
                    <a:pt x="621" y="15054"/>
                  </a:lnTo>
                  <a:lnTo>
                    <a:pt x="734" y="15125"/>
                  </a:lnTo>
                  <a:lnTo>
                    <a:pt x="835" y="15210"/>
                  </a:lnTo>
                  <a:lnTo>
                    <a:pt x="948" y="15267"/>
                  </a:lnTo>
                  <a:lnTo>
                    <a:pt x="1084" y="15323"/>
                  </a:lnTo>
                  <a:lnTo>
                    <a:pt x="1208" y="15351"/>
                  </a:lnTo>
                  <a:lnTo>
                    <a:pt x="1355" y="15380"/>
                  </a:lnTo>
                  <a:lnTo>
                    <a:pt x="1513" y="15380"/>
                  </a:lnTo>
                  <a:lnTo>
                    <a:pt x="1683" y="15380"/>
                  </a:lnTo>
                  <a:lnTo>
                    <a:pt x="1864" y="15351"/>
                  </a:lnTo>
                  <a:lnTo>
                    <a:pt x="2033" y="15323"/>
                  </a:lnTo>
                  <a:lnTo>
                    <a:pt x="2225" y="15238"/>
                  </a:lnTo>
                  <a:lnTo>
                    <a:pt x="2428" y="15153"/>
                  </a:lnTo>
                  <a:lnTo>
                    <a:pt x="2745" y="15026"/>
                  </a:lnTo>
                  <a:lnTo>
                    <a:pt x="3005" y="14913"/>
                  </a:lnTo>
                  <a:lnTo>
                    <a:pt x="3264" y="14828"/>
                  </a:lnTo>
                  <a:lnTo>
                    <a:pt x="3513" y="14800"/>
                  </a:lnTo>
                  <a:lnTo>
                    <a:pt x="3615" y="14828"/>
                  </a:lnTo>
                  <a:lnTo>
                    <a:pt x="3728" y="14857"/>
                  </a:lnTo>
                  <a:lnTo>
                    <a:pt x="3807" y="14913"/>
                  </a:lnTo>
                  <a:lnTo>
                    <a:pt x="3920" y="14998"/>
                  </a:lnTo>
                  <a:lnTo>
                    <a:pt x="4010" y="15097"/>
                  </a:lnTo>
                  <a:lnTo>
                    <a:pt x="4089" y="15238"/>
                  </a:lnTo>
                  <a:lnTo>
                    <a:pt x="4179" y="15408"/>
                  </a:lnTo>
                  <a:lnTo>
                    <a:pt x="4247" y="15620"/>
                  </a:lnTo>
                  <a:lnTo>
                    <a:pt x="4326" y="15860"/>
                  </a:lnTo>
                  <a:lnTo>
                    <a:pt x="4394" y="16129"/>
                  </a:lnTo>
                  <a:lnTo>
                    <a:pt x="4439" y="16440"/>
                  </a:lnTo>
                  <a:lnTo>
                    <a:pt x="4507" y="16737"/>
                  </a:lnTo>
                  <a:lnTo>
                    <a:pt x="4552" y="17090"/>
                  </a:lnTo>
                  <a:lnTo>
                    <a:pt x="4575" y="17443"/>
                  </a:lnTo>
                  <a:lnTo>
                    <a:pt x="4586" y="17825"/>
                  </a:lnTo>
                  <a:lnTo>
                    <a:pt x="4586" y="18193"/>
                  </a:lnTo>
                  <a:lnTo>
                    <a:pt x="4586" y="18574"/>
                  </a:lnTo>
                  <a:lnTo>
                    <a:pt x="4586" y="18984"/>
                  </a:lnTo>
                  <a:lnTo>
                    <a:pt x="4552" y="19366"/>
                  </a:lnTo>
                  <a:lnTo>
                    <a:pt x="4507" y="19748"/>
                  </a:lnTo>
                  <a:lnTo>
                    <a:pt x="4462" y="20129"/>
                  </a:lnTo>
                  <a:lnTo>
                    <a:pt x="4371" y="20483"/>
                  </a:lnTo>
                  <a:lnTo>
                    <a:pt x="4292" y="20836"/>
                  </a:lnTo>
                  <a:lnTo>
                    <a:pt x="4202" y="21161"/>
                  </a:lnTo>
                  <a:lnTo>
                    <a:pt x="4744" y="21161"/>
                  </a:lnTo>
                  <a:lnTo>
                    <a:pt x="5264" y="21161"/>
                  </a:lnTo>
                  <a:lnTo>
                    <a:pt x="5784" y="21161"/>
                  </a:lnTo>
                  <a:lnTo>
                    <a:pt x="6235" y="21161"/>
                  </a:lnTo>
                  <a:lnTo>
                    <a:pt x="6676" y="21161"/>
                  </a:lnTo>
                  <a:lnTo>
                    <a:pt x="7060" y="21161"/>
                  </a:lnTo>
                  <a:lnTo>
                    <a:pt x="7410" y="21161"/>
                  </a:lnTo>
                  <a:lnTo>
                    <a:pt x="7670" y="21161"/>
                  </a:lnTo>
                  <a:lnTo>
                    <a:pt x="8020" y="21020"/>
                  </a:lnTo>
                  <a:lnTo>
                    <a:pt x="8303" y="20893"/>
                  </a:lnTo>
                  <a:lnTo>
                    <a:pt x="8563" y="20695"/>
                  </a:lnTo>
                  <a:lnTo>
                    <a:pt x="8800" y="20511"/>
                  </a:lnTo>
                  <a:lnTo>
                    <a:pt x="8969" y="20285"/>
                  </a:lnTo>
                  <a:lnTo>
                    <a:pt x="9150" y="20045"/>
                  </a:lnTo>
                  <a:lnTo>
                    <a:pt x="9252" y="19804"/>
                  </a:lnTo>
                  <a:lnTo>
                    <a:pt x="9342" y="19550"/>
                  </a:lnTo>
                  <a:lnTo>
                    <a:pt x="9410" y="19281"/>
                  </a:lnTo>
                  <a:lnTo>
                    <a:pt x="9433" y="19013"/>
                  </a:lnTo>
                  <a:lnTo>
                    <a:pt x="9433" y="18744"/>
                  </a:lnTo>
                  <a:lnTo>
                    <a:pt x="9387" y="18504"/>
                  </a:lnTo>
                  <a:lnTo>
                    <a:pt x="9320" y="18221"/>
                  </a:lnTo>
                  <a:lnTo>
                    <a:pt x="9207" y="17981"/>
                  </a:lnTo>
                  <a:lnTo>
                    <a:pt x="9105" y="17740"/>
                  </a:lnTo>
                  <a:lnTo>
                    <a:pt x="8924" y="17514"/>
                  </a:lnTo>
                  <a:lnTo>
                    <a:pt x="8777" y="17274"/>
                  </a:lnTo>
                  <a:lnTo>
                    <a:pt x="8642" y="17034"/>
                  </a:lnTo>
                  <a:lnTo>
                    <a:pt x="8563" y="16765"/>
                  </a:lnTo>
                  <a:lnTo>
                    <a:pt x="8472" y="16468"/>
                  </a:lnTo>
                  <a:lnTo>
                    <a:pt x="8450" y="16157"/>
                  </a:lnTo>
                  <a:lnTo>
                    <a:pt x="8450" y="15860"/>
                  </a:lnTo>
                  <a:lnTo>
                    <a:pt x="8472" y="15563"/>
                  </a:lnTo>
                  <a:lnTo>
                    <a:pt x="8540" y="15267"/>
                  </a:lnTo>
                  <a:lnTo>
                    <a:pt x="8642" y="14998"/>
                  </a:lnTo>
                  <a:lnTo>
                    <a:pt x="8777" y="14729"/>
                  </a:lnTo>
                  <a:lnTo>
                    <a:pt x="8868" y="14616"/>
                  </a:lnTo>
                  <a:lnTo>
                    <a:pt x="8969" y="14475"/>
                  </a:lnTo>
                  <a:lnTo>
                    <a:pt x="9060" y="14376"/>
                  </a:lnTo>
                  <a:lnTo>
                    <a:pt x="9184" y="14291"/>
                  </a:lnTo>
                  <a:lnTo>
                    <a:pt x="9297" y="14206"/>
                  </a:lnTo>
                  <a:lnTo>
                    <a:pt x="9433" y="14121"/>
                  </a:lnTo>
                  <a:lnTo>
                    <a:pt x="9579" y="14051"/>
                  </a:lnTo>
                  <a:lnTo>
                    <a:pt x="9726" y="13994"/>
                  </a:lnTo>
                  <a:lnTo>
                    <a:pt x="9884" y="13938"/>
                  </a:lnTo>
                  <a:lnTo>
                    <a:pt x="10054" y="13909"/>
                  </a:lnTo>
                  <a:lnTo>
                    <a:pt x="10257" y="13881"/>
                  </a:lnTo>
                  <a:lnTo>
                    <a:pt x="10449" y="13881"/>
                  </a:lnTo>
                  <a:lnTo>
                    <a:pt x="10664" y="13881"/>
                  </a:lnTo>
                  <a:lnTo>
                    <a:pt x="10856" y="13909"/>
                  </a:lnTo>
                  <a:lnTo>
                    <a:pt x="11037" y="13966"/>
                  </a:lnTo>
                  <a:lnTo>
                    <a:pt x="11206" y="14023"/>
                  </a:lnTo>
                  <a:lnTo>
                    <a:pt x="11353" y="14093"/>
                  </a:lnTo>
                  <a:lnTo>
                    <a:pt x="11511" y="14178"/>
                  </a:lnTo>
                  <a:lnTo>
                    <a:pt x="11635" y="14263"/>
                  </a:lnTo>
                  <a:lnTo>
                    <a:pt x="11748" y="14376"/>
                  </a:lnTo>
                  <a:lnTo>
                    <a:pt x="11861" y="14475"/>
                  </a:lnTo>
                  <a:lnTo>
                    <a:pt x="11941" y="14616"/>
                  </a:lnTo>
                  <a:lnTo>
                    <a:pt x="12031" y="14758"/>
                  </a:lnTo>
                  <a:lnTo>
                    <a:pt x="12099" y="14885"/>
                  </a:lnTo>
                  <a:lnTo>
                    <a:pt x="12200" y="15210"/>
                  </a:lnTo>
                  <a:lnTo>
                    <a:pt x="12268" y="15507"/>
                  </a:lnTo>
                  <a:lnTo>
                    <a:pt x="12291" y="15832"/>
                  </a:lnTo>
                  <a:lnTo>
                    <a:pt x="12291" y="16157"/>
                  </a:lnTo>
                  <a:lnTo>
                    <a:pt x="12246" y="16482"/>
                  </a:lnTo>
                  <a:lnTo>
                    <a:pt x="12178" y="16807"/>
                  </a:lnTo>
                  <a:lnTo>
                    <a:pt x="12099" y="17090"/>
                  </a:lnTo>
                  <a:lnTo>
                    <a:pt x="12008" y="17330"/>
                  </a:lnTo>
                  <a:lnTo>
                    <a:pt x="11884" y="17542"/>
                  </a:lnTo>
                  <a:lnTo>
                    <a:pt x="11748" y="17712"/>
                  </a:lnTo>
                  <a:lnTo>
                    <a:pt x="11613" y="17839"/>
                  </a:lnTo>
                  <a:lnTo>
                    <a:pt x="11489" y="18037"/>
                  </a:lnTo>
                  <a:lnTo>
                    <a:pt x="11398" y="18221"/>
                  </a:lnTo>
                  <a:lnTo>
                    <a:pt x="11319" y="18447"/>
                  </a:lnTo>
                  <a:lnTo>
                    <a:pt x="11251" y="18659"/>
                  </a:lnTo>
                  <a:lnTo>
                    <a:pt x="11206" y="18900"/>
                  </a:lnTo>
                  <a:lnTo>
                    <a:pt x="11184" y="19154"/>
                  </a:lnTo>
                  <a:lnTo>
                    <a:pt x="11184" y="19423"/>
                  </a:lnTo>
                  <a:lnTo>
                    <a:pt x="11229" y="19663"/>
                  </a:lnTo>
                  <a:lnTo>
                    <a:pt x="11297" y="19903"/>
                  </a:lnTo>
                  <a:lnTo>
                    <a:pt x="11376" y="20158"/>
                  </a:lnTo>
                  <a:lnTo>
                    <a:pt x="11511" y="20398"/>
                  </a:lnTo>
                  <a:lnTo>
                    <a:pt x="11681" y="20610"/>
                  </a:lnTo>
                  <a:lnTo>
                    <a:pt x="11884" y="20808"/>
                  </a:lnTo>
                  <a:lnTo>
                    <a:pt x="12121" y="20992"/>
                  </a:lnTo>
                  <a:lnTo>
                    <a:pt x="12404" y="21161"/>
                  </a:lnTo>
                  <a:lnTo>
                    <a:pt x="12528" y="21190"/>
                  </a:lnTo>
                  <a:lnTo>
                    <a:pt x="12856" y="21274"/>
                  </a:lnTo>
                  <a:lnTo>
                    <a:pt x="13330" y="21373"/>
                  </a:lnTo>
                  <a:lnTo>
                    <a:pt x="13963" y="21486"/>
                  </a:lnTo>
                  <a:lnTo>
                    <a:pt x="14313" y="21543"/>
                  </a:lnTo>
                  <a:lnTo>
                    <a:pt x="14652" y="21571"/>
                  </a:lnTo>
                  <a:lnTo>
                    <a:pt x="15025" y="21600"/>
                  </a:lnTo>
                  <a:lnTo>
                    <a:pt x="15409" y="21600"/>
                  </a:lnTo>
                  <a:lnTo>
                    <a:pt x="15782" y="21600"/>
                  </a:lnTo>
                  <a:lnTo>
                    <a:pt x="16177" y="21571"/>
                  </a:lnTo>
                  <a:lnTo>
                    <a:pt x="16516" y="21486"/>
                  </a:lnTo>
                  <a:lnTo>
                    <a:pt x="16889" y="21402"/>
                  </a:lnTo>
                  <a:lnTo>
                    <a:pt x="16821" y="21190"/>
                  </a:lnTo>
                  <a:lnTo>
                    <a:pt x="16776" y="20935"/>
                  </a:lnTo>
                  <a:lnTo>
                    <a:pt x="16742" y="20667"/>
                  </a:lnTo>
                  <a:lnTo>
                    <a:pt x="16719" y="20370"/>
                  </a:lnTo>
                  <a:lnTo>
                    <a:pt x="16697" y="19719"/>
                  </a:lnTo>
                  <a:lnTo>
                    <a:pt x="16697" y="19013"/>
                  </a:lnTo>
                  <a:lnTo>
                    <a:pt x="16719" y="18306"/>
                  </a:lnTo>
                  <a:lnTo>
                    <a:pt x="16753" y="17599"/>
                  </a:lnTo>
                  <a:lnTo>
                    <a:pt x="16821" y="16949"/>
                  </a:lnTo>
                  <a:lnTo>
                    <a:pt x="16889" y="16383"/>
                  </a:lnTo>
                  <a:lnTo>
                    <a:pt x="16934" y="16129"/>
                  </a:lnTo>
                  <a:lnTo>
                    <a:pt x="17002" y="15945"/>
                  </a:lnTo>
                  <a:lnTo>
                    <a:pt x="17081" y="15790"/>
                  </a:lnTo>
                  <a:lnTo>
                    <a:pt x="17194" y="15648"/>
                  </a:lnTo>
                  <a:lnTo>
                    <a:pt x="17318" y="15563"/>
                  </a:lnTo>
                  <a:lnTo>
                    <a:pt x="17453" y="15507"/>
                  </a:lnTo>
                  <a:lnTo>
                    <a:pt x="17600" y="15450"/>
                  </a:lnTo>
                  <a:lnTo>
                    <a:pt x="17758" y="15450"/>
                  </a:lnTo>
                  <a:lnTo>
                    <a:pt x="17905" y="15479"/>
                  </a:lnTo>
                  <a:lnTo>
                    <a:pt x="18064" y="15535"/>
                  </a:lnTo>
                  <a:lnTo>
                    <a:pt x="18233" y="15620"/>
                  </a:lnTo>
                  <a:lnTo>
                    <a:pt x="18380" y="15733"/>
                  </a:lnTo>
                  <a:lnTo>
                    <a:pt x="18561" y="15832"/>
                  </a:lnTo>
                  <a:lnTo>
                    <a:pt x="18707" y="15973"/>
                  </a:lnTo>
                  <a:lnTo>
                    <a:pt x="18866" y="16129"/>
                  </a:lnTo>
                  <a:lnTo>
                    <a:pt x="18990" y="16327"/>
                  </a:lnTo>
                  <a:lnTo>
                    <a:pt x="19125" y="16482"/>
                  </a:lnTo>
                  <a:lnTo>
                    <a:pt x="19295" y="16624"/>
                  </a:lnTo>
                  <a:lnTo>
                    <a:pt x="19464" y="16737"/>
                  </a:lnTo>
                  <a:lnTo>
                    <a:pt x="19668" y="16807"/>
                  </a:lnTo>
                  <a:lnTo>
                    <a:pt x="19860" y="16836"/>
                  </a:lnTo>
                  <a:lnTo>
                    <a:pt x="20052" y="16864"/>
                  </a:lnTo>
                  <a:lnTo>
                    <a:pt x="20266" y="16836"/>
                  </a:lnTo>
                  <a:lnTo>
                    <a:pt x="20470" y="16793"/>
                  </a:lnTo>
                  <a:lnTo>
                    <a:pt x="20662" y="16708"/>
                  </a:lnTo>
                  <a:lnTo>
                    <a:pt x="20854" y="16567"/>
                  </a:lnTo>
                  <a:lnTo>
                    <a:pt x="21035" y="16412"/>
                  </a:lnTo>
                  <a:lnTo>
                    <a:pt x="21182" y="16214"/>
                  </a:lnTo>
                  <a:lnTo>
                    <a:pt x="21340" y="16002"/>
                  </a:lnTo>
                  <a:lnTo>
                    <a:pt x="21441" y="15733"/>
                  </a:lnTo>
                  <a:lnTo>
                    <a:pt x="21532" y="15436"/>
                  </a:lnTo>
                  <a:lnTo>
                    <a:pt x="21600" y="15083"/>
                  </a:lnTo>
                  <a:lnTo>
                    <a:pt x="21600" y="14885"/>
                  </a:lnTo>
                  <a:lnTo>
                    <a:pt x="21600" y="14729"/>
                  </a:lnTo>
                  <a:lnTo>
                    <a:pt x="21600" y="14531"/>
                  </a:lnTo>
                  <a:lnTo>
                    <a:pt x="21577" y="14376"/>
                  </a:lnTo>
                  <a:lnTo>
                    <a:pt x="21532" y="14206"/>
                  </a:lnTo>
                  <a:lnTo>
                    <a:pt x="21487" y="14051"/>
                  </a:lnTo>
                  <a:lnTo>
                    <a:pt x="21419" y="13909"/>
                  </a:lnTo>
                  <a:lnTo>
                    <a:pt x="21351" y="13768"/>
                  </a:lnTo>
                  <a:lnTo>
                    <a:pt x="21204" y="13500"/>
                  </a:lnTo>
                  <a:lnTo>
                    <a:pt x="21035" y="13287"/>
                  </a:lnTo>
                  <a:lnTo>
                    <a:pt x="20809" y="13090"/>
                  </a:lnTo>
                  <a:lnTo>
                    <a:pt x="20594" y="12962"/>
                  </a:lnTo>
                  <a:lnTo>
                    <a:pt x="20357" y="12821"/>
                  </a:lnTo>
                  <a:lnTo>
                    <a:pt x="20120" y="12764"/>
                  </a:lnTo>
                  <a:lnTo>
                    <a:pt x="19882" y="12708"/>
                  </a:lnTo>
                  <a:lnTo>
                    <a:pt x="19645" y="12736"/>
                  </a:lnTo>
                  <a:lnTo>
                    <a:pt x="19430" y="12793"/>
                  </a:lnTo>
                  <a:lnTo>
                    <a:pt x="19227" y="12906"/>
                  </a:lnTo>
                  <a:lnTo>
                    <a:pt x="19148" y="12962"/>
                  </a:lnTo>
                  <a:lnTo>
                    <a:pt x="19058" y="13047"/>
                  </a:lnTo>
                  <a:lnTo>
                    <a:pt x="18990" y="13146"/>
                  </a:lnTo>
                  <a:lnTo>
                    <a:pt x="18911" y="13259"/>
                  </a:lnTo>
                  <a:lnTo>
                    <a:pt x="18775" y="13471"/>
                  </a:lnTo>
                  <a:lnTo>
                    <a:pt x="18628" y="13641"/>
                  </a:lnTo>
                  <a:lnTo>
                    <a:pt x="18470" y="13740"/>
                  </a:lnTo>
                  <a:lnTo>
                    <a:pt x="18301" y="13825"/>
                  </a:lnTo>
                  <a:lnTo>
                    <a:pt x="18143" y="13853"/>
                  </a:lnTo>
                  <a:lnTo>
                    <a:pt x="17973" y="13881"/>
                  </a:lnTo>
                  <a:lnTo>
                    <a:pt x="17804" y="13853"/>
                  </a:lnTo>
                  <a:lnTo>
                    <a:pt x="17646" y="13796"/>
                  </a:lnTo>
                  <a:lnTo>
                    <a:pt x="17499" y="13726"/>
                  </a:lnTo>
                  <a:lnTo>
                    <a:pt x="17341" y="13641"/>
                  </a:lnTo>
                  <a:lnTo>
                    <a:pt x="17216" y="13528"/>
                  </a:lnTo>
                  <a:lnTo>
                    <a:pt x="17103" y="13386"/>
                  </a:lnTo>
                  <a:lnTo>
                    <a:pt x="17024" y="13259"/>
                  </a:lnTo>
                  <a:lnTo>
                    <a:pt x="16934" y="13118"/>
                  </a:lnTo>
                  <a:lnTo>
                    <a:pt x="16889" y="12991"/>
                  </a:lnTo>
                  <a:lnTo>
                    <a:pt x="16889" y="12849"/>
                  </a:lnTo>
                  <a:lnTo>
                    <a:pt x="16889" y="12383"/>
                  </a:lnTo>
                  <a:lnTo>
                    <a:pt x="16889" y="11662"/>
                  </a:lnTo>
                  <a:lnTo>
                    <a:pt x="16889" y="10701"/>
                  </a:lnTo>
                  <a:lnTo>
                    <a:pt x="16889" y="9640"/>
                  </a:lnTo>
                  <a:lnTo>
                    <a:pt x="16889" y="8566"/>
                  </a:lnTo>
                  <a:lnTo>
                    <a:pt x="16889" y="7478"/>
                  </a:lnTo>
                  <a:lnTo>
                    <a:pt x="16889" y="6502"/>
                  </a:lnTo>
                  <a:lnTo>
                    <a:pt x="16889" y="5739"/>
                  </a:lnTo>
                  <a:lnTo>
                    <a:pt x="16674" y="5894"/>
                  </a:lnTo>
                  <a:lnTo>
                    <a:pt x="16414" y="6036"/>
                  </a:lnTo>
                  <a:lnTo>
                    <a:pt x="16154" y="6177"/>
                  </a:lnTo>
                  <a:lnTo>
                    <a:pt x="15849" y="6248"/>
                  </a:lnTo>
                  <a:lnTo>
                    <a:pt x="15544" y="6304"/>
                  </a:lnTo>
                  <a:lnTo>
                    <a:pt x="15217" y="6332"/>
                  </a:lnTo>
                  <a:lnTo>
                    <a:pt x="14866" y="6361"/>
                  </a:lnTo>
                  <a:lnTo>
                    <a:pt x="14550" y="6361"/>
                  </a:lnTo>
                  <a:lnTo>
                    <a:pt x="14200" y="6332"/>
                  </a:lnTo>
                  <a:lnTo>
                    <a:pt x="13850" y="6276"/>
                  </a:lnTo>
                  <a:lnTo>
                    <a:pt x="13522" y="6219"/>
                  </a:lnTo>
                  <a:lnTo>
                    <a:pt x="13206" y="6149"/>
                  </a:lnTo>
                  <a:lnTo>
                    <a:pt x="12901" y="6064"/>
                  </a:lnTo>
                  <a:lnTo>
                    <a:pt x="12618" y="5951"/>
                  </a:lnTo>
                  <a:lnTo>
                    <a:pt x="12358" y="5838"/>
                  </a:lnTo>
                  <a:lnTo>
                    <a:pt x="12121" y="5739"/>
                  </a:lnTo>
                  <a:lnTo>
                    <a:pt x="11941" y="5626"/>
                  </a:lnTo>
                  <a:lnTo>
                    <a:pt x="11794" y="5513"/>
                  </a:lnTo>
                  <a:lnTo>
                    <a:pt x="11658" y="5414"/>
                  </a:lnTo>
                  <a:lnTo>
                    <a:pt x="11556" y="5301"/>
                  </a:lnTo>
                  <a:lnTo>
                    <a:pt x="11466" y="5187"/>
                  </a:lnTo>
                  <a:lnTo>
                    <a:pt x="11398" y="5089"/>
                  </a:lnTo>
                  <a:lnTo>
                    <a:pt x="11376" y="4947"/>
                  </a:lnTo>
                  <a:lnTo>
                    <a:pt x="11353" y="4834"/>
                  </a:lnTo>
                  <a:lnTo>
                    <a:pt x="11353" y="4707"/>
                  </a:lnTo>
                  <a:lnTo>
                    <a:pt x="11376" y="4565"/>
                  </a:lnTo>
                  <a:lnTo>
                    <a:pt x="11443" y="4410"/>
                  </a:lnTo>
                  <a:lnTo>
                    <a:pt x="11511" y="4240"/>
                  </a:lnTo>
                  <a:lnTo>
                    <a:pt x="11703" y="3887"/>
                  </a:lnTo>
                  <a:lnTo>
                    <a:pt x="11986" y="3505"/>
                  </a:lnTo>
                  <a:lnTo>
                    <a:pt x="12144" y="3265"/>
                  </a:lnTo>
                  <a:lnTo>
                    <a:pt x="12246" y="3025"/>
                  </a:lnTo>
                  <a:lnTo>
                    <a:pt x="12336" y="2756"/>
                  </a:lnTo>
                  <a:lnTo>
                    <a:pt x="12404" y="2445"/>
                  </a:lnTo>
                  <a:lnTo>
                    <a:pt x="12438" y="2176"/>
                  </a:lnTo>
                  <a:lnTo>
                    <a:pt x="12438" y="1880"/>
                  </a:lnTo>
                  <a:lnTo>
                    <a:pt x="12404" y="1583"/>
                  </a:lnTo>
                  <a:lnTo>
                    <a:pt x="12336" y="1314"/>
                  </a:lnTo>
                  <a:lnTo>
                    <a:pt x="12246" y="1046"/>
                  </a:lnTo>
                  <a:lnTo>
                    <a:pt x="12099" y="791"/>
                  </a:lnTo>
                  <a:lnTo>
                    <a:pt x="12008" y="692"/>
                  </a:lnTo>
                  <a:lnTo>
                    <a:pt x="11918" y="579"/>
                  </a:lnTo>
                  <a:lnTo>
                    <a:pt x="11816" y="466"/>
                  </a:lnTo>
                  <a:lnTo>
                    <a:pt x="11703" y="381"/>
                  </a:lnTo>
                  <a:lnTo>
                    <a:pt x="11579" y="310"/>
                  </a:lnTo>
                  <a:lnTo>
                    <a:pt x="11443" y="226"/>
                  </a:lnTo>
                  <a:lnTo>
                    <a:pt x="11297" y="169"/>
                  </a:lnTo>
                  <a:lnTo>
                    <a:pt x="11138" y="113"/>
                  </a:lnTo>
                  <a:lnTo>
                    <a:pt x="10969" y="56"/>
                  </a:lnTo>
                  <a:lnTo>
                    <a:pt x="10800" y="28"/>
                  </a:lnTo>
                  <a:lnTo>
                    <a:pt x="10619" y="28"/>
                  </a:lnTo>
                  <a:lnTo>
                    <a:pt x="10404" y="28"/>
                  </a:lnTo>
                  <a:lnTo>
                    <a:pt x="10257" y="28"/>
                  </a:lnTo>
                  <a:lnTo>
                    <a:pt x="10076" y="56"/>
                  </a:lnTo>
                  <a:lnTo>
                    <a:pt x="9952" y="84"/>
                  </a:lnTo>
                  <a:lnTo>
                    <a:pt x="9794" y="141"/>
                  </a:lnTo>
                  <a:lnTo>
                    <a:pt x="9692" y="226"/>
                  </a:lnTo>
                  <a:lnTo>
                    <a:pt x="9557" y="282"/>
                  </a:lnTo>
                  <a:lnTo>
                    <a:pt x="9455" y="381"/>
                  </a:lnTo>
                  <a:lnTo>
                    <a:pt x="9365" y="466"/>
                  </a:lnTo>
                  <a:lnTo>
                    <a:pt x="9274" y="579"/>
                  </a:lnTo>
                  <a:lnTo>
                    <a:pt x="9184" y="692"/>
                  </a:lnTo>
                  <a:lnTo>
                    <a:pt x="9128" y="791"/>
                  </a:lnTo>
                  <a:lnTo>
                    <a:pt x="9060" y="932"/>
                  </a:lnTo>
                  <a:lnTo>
                    <a:pt x="8969" y="1201"/>
                  </a:lnTo>
                  <a:lnTo>
                    <a:pt x="8913" y="1498"/>
                  </a:lnTo>
                  <a:lnTo>
                    <a:pt x="8890" y="1795"/>
                  </a:lnTo>
                  <a:lnTo>
                    <a:pt x="8890" y="2120"/>
                  </a:lnTo>
                  <a:lnTo>
                    <a:pt x="8913" y="2445"/>
                  </a:lnTo>
                  <a:lnTo>
                    <a:pt x="8969" y="2756"/>
                  </a:lnTo>
                  <a:lnTo>
                    <a:pt x="9060" y="3081"/>
                  </a:lnTo>
                  <a:lnTo>
                    <a:pt x="9173" y="3378"/>
                  </a:lnTo>
                  <a:lnTo>
                    <a:pt x="9297" y="3647"/>
                  </a:lnTo>
                  <a:lnTo>
                    <a:pt x="9466" y="3887"/>
                  </a:lnTo>
                  <a:lnTo>
                    <a:pt x="9579" y="4085"/>
                  </a:lnTo>
                  <a:lnTo>
                    <a:pt x="9670" y="4269"/>
                  </a:lnTo>
                  <a:lnTo>
                    <a:pt x="9726" y="4467"/>
                  </a:lnTo>
                  <a:lnTo>
                    <a:pt x="9771" y="4650"/>
                  </a:lnTo>
                  <a:lnTo>
                    <a:pt x="9771" y="4834"/>
                  </a:lnTo>
                  <a:lnTo>
                    <a:pt x="9749" y="5032"/>
                  </a:lnTo>
                  <a:lnTo>
                    <a:pt x="9715" y="5216"/>
                  </a:lnTo>
                  <a:lnTo>
                    <a:pt x="9625" y="5385"/>
                  </a:lnTo>
                  <a:lnTo>
                    <a:pt x="9534" y="5513"/>
                  </a:lnTo>
                  <a:lnTo>
                    <a:pt x="9410" y="5626"/>
                  </a:lnTo>
                  <a:lnTo>
                    <a:pt x="9229" y="5710"/>
                  </a:lnTo>
                  <a:lnTo>
                    <a:pt x="9060" y="5767"/>
                  </a:lnTo>
                  <a:lnTo>
                    <a:pt x="8845" y="5767"/>
                  </a:lnTo>
                  <a:lnTo>
                    <a:pt x="8585" y="5739"/>
                  </a:lnTo>
                  <a:lnTo>
                    <a:pt x="8325" y="5654"/>
                  </a:lnTo>
                  <a:lnTo>
                    <a:pt x="8020" y="5513"/>
                  </a:lnTo>
                  <a:lnTo>
                    <a:pt x="7840" y="5442"/>
                  </a:lnTo>
                  <a:lnTo>
                    <a:pt x="7648" y="5385"/>
                  </a:lnTo>
                  <a:lnTo>
                    <a:pt x="7433" y="5329"/>
                  </a:lnTo>
                  <a:lnTo>
                    <a:pt x="7241" y="5301"/>
                  </a:lnTo>
                  <a:lnTo>
                    <a:pt x="6755" y="5301"/>
                  </a:lnTo>
                  <a:lnTo>
                    <a:pt x="6281" y="5329"/>
                  </a:lnTo>
                  <a:lnTo>
                    <a:pt x="5784" y="5385"/>
                  </a:lnTo>
                  <a:lnTo>
                    <a:pt x="5264" y="5498"/>
                  </a:lnTo>
                  <a:lnTo>
                    <a:pt x="4744" y="5597"/>
                  </a:lnTo>
                  <a:lnTo>
                    <a:pt x="4247" y="5739"/>
                  </a:lnTo>
                  <a:lnTo>
                    <a:pt x="4202" y="5894"/>
                  </a:lnTo>
                  <a:lnTo>
                    <a:pt x="4202" y="6191"/>
                  </a:lnTo>
                  <a:lnTo>
                    <a:pt x="4202" y="6545"/>
                  </a:lnTo>
                  <a:lnTo>
                    <a:pt x="4225" y="6954"/>
                  </a:lnTo>
                  <a:lnTo>
                    <a:pt x="4315" y="7930"/>
                  </a:lnTo>
                  <a:lnTo>
                    <a:pt x="4394" y="9018"/>
                  </a:lnTo>
                  <a:lnTo>
                    <a:pt x="4439" y="9570"/>
                  </a:lnTo>
                  <a:lnTo>
                    <a:pt x="4462" y="10107"/>
                  </a:lnTo>
                  <a:lnTo>
                    <a:pt x="4484" y="10630"/>
                  </a:lnTo>
                  <a:lnTo>
                    <a:pt x="4507" y="11082"/>
                  </a:lnTo>
                  <a:lnTo>
                    <a:pt x="4484" y="11520"/>
                  </a:lnTo>
                  <a:lnTo>
                    <a:pt x="4439" y="11874"/>
                  </a:lnTo>
                  <a:lnTo>
                    <a:pt x="4394" y="12029"/>
                  </a:lnTo>
                  <a:lnTo>
                    <a:pt x="4349" y="12171"/>
                  </a:lnTo>
                  <a:lnTo>
                    <a:pt x="4315" y="12284"/>
                  </a:lnTo>
                  <a:lnTo>
                    <a:pt x="4247" y="12354"/>
                  </a:lnTo>
                  <a:close/>
                </a:path>
              </a:pathLst>
            </a:custGeom>
            <a:solidFill>
              <a:srgbClr val="FFFFCC"/>
            </a:solidFill>
            <a:ln w="28575">
              <a:solidFill>
                <a:srgbClr val="000000"/>
              </a:solidFill>
              <a:miter lim="800000"/>
            </a:ln>
          </p:spPr>
          <p:txBody>
            <a:bodyPr/>
            <a:lstStyle/>
            <a:p>
              <a:endParaRPr lang="zh-CN" altLang="en-US"/>
            </a:p>
          </p:txBody>
        </p:sp>
        <p:sp>
          <p:nvSpPr>
            <p:cNvPr id="20" name="Puzzle4"/>
            <p:cNvSpPr>
              <a:spLocks noEditPoints="1" noChangeArrowheads="1"/>
            </p:cNvSpPr>
            <p:nvPr/>
          </p:nvSpPr>
          <p:spPr bwMode="auto">
            <a:xfrm>
              <a:off x="2192" y="1719"/>
              <a:ext cx="1072" cy="1763"/>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 name="T24" fmla="*/ 2075 w 21600"/>
                <a:gd name="T25" fmla="*/ 5660 h 21600"/>
                <a:gd name="T26" fmla="*/ 20210 w 21600"/>
                <a:gd name="T27" fmla="*/ 15976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3813" y="10590"/>
                  </a:moveTo>
                  <a:lnTo>
                    <a:pt x="3927" y="10513"/>
                  </a:lnTo>
                  <a:lnTo>
                    <a:pt x="4078" y="10425"/>
                  </a:lnTo>
                  <a:lnTo>
                    <a:pt x="4210" y="10359"/>
                  </a:lnTo>
                  <a:lnTo>
                    <a:pt x="4361" y="10315"/>
                  </a:lnTo>
                  <a:lnTo>
                    <a:pt x="4682" y="10237"/>
                  </a:lnTo>
                  <a:lnTo>
                    <a:pt x="5041" y="10193"/>
                  </a:lnTo>
                  <a:lnTo>
                    <a:pt x="5456" y="10171"/>
                  </a:lnTo>
                  <a:lnTo>
                    <a:pt x="5853" y="10193"/>
                  </a:lnTo>
                  <a:lnTo>
                    <a:pt x="6249" y="10260"/>
                  </a:lnTo>
                  <a:lnTo>
                    <a:pt x="6646" y="10337"/>
                  </a:lnTo>
                  <a:lnTo>
                    <a:pt x="7004" y="10469"/>
                  </a:lnTo>
                  <a:lnTo>
                    <a:pt x="7363" y="10612"/>
                  </a:lnTo>
                  <a:lnTo>
                    <a:pt x="7665" y="10788"/>
                  </a:lnTo>
                  <a:lnTo>
                    <a:pt x="7911" y="10998"/>
                  </a:lnTo>
                  <a:lnTo>
                    <a:pt x="8024" y="11097"/>
                  </a:lnTo>
                  <a:lnTo>
                    <a:pt x="8137" y="11207"/>
                  </a:lnTo>
                  <a:lnTo>
                    <a:pt x="8194" y="11340"/>
                  </a:lnTo>
                  <a:lnTo>
                    <a:pt x="8269" y="11461"/>
                  </a:lnTo>
                  <a:lnTo>
                    <a:pt x="8307" y="11593"/>
                  </a:lnTo>
                  <a:lnTo>
                    <a:pt x="8307" y="11714"/>
                  </a:lnTo>
                  <a:lnTo>
                    <a:pt x="8307" y="11868"/>
                  </a:lnTo>
                  <a:lnTo>
                    <a:pt x="8307" y="12012"/>
                  </a:lnTo>
                  <a:lnTo>
                    <a:pt x="8194" y="12265"/>
                  </a:lnTo>
                  <a:lnTo>
                    <a:pt x="8062" y="12519"/>
                  </a:lnTo>
                  <a:lnTo>
                    <a:pt x="7873" y="12706"/>
                  </a:lnTo>
                  <a:lnTo>
                    <a:pt x="7627" y="12904"/>
                  </a:lnTo>
                  <a:lnTo>
                    <a:pt x="7363" y="13048"/>
                  </a:lnTo>
                  <a:lnTo>
                    <a:pt x="7080" y="13180"/>
                  </a:lnTo>
                  <a:lnTo>
                    <a:pt x="6759" y="13257"/>
                  </a:lnTo>
                  <a:lnTo>
                    <a:pt x="6419" y="13345"/>
                  </a:lnTo>
                  <a:lnTo>
                    <a:pt x="6098" y="13389"/>
                  </a:lnTo>
                  <a:lnTo>
                    <a:pt x="5739" y="13389"/>
                  </a:lnTo>
                  <a:lnTo>
                    <a:pt x="5418" y="13389"/>
                  </a:lnTo>
                  <a:lnTo>
                    <a:pt x="5079" y="13345"/>
                  </a:lnTo>
                  <a:lnTo>
                    <a:pt x="4758" y="13301"/>
                  </a:lnTo>
                  <a:lnTo>
                    <a:pt x="4474" y="13213"/>
                  </a:lnTo>
                  <a:lnTo>
                    <a:pt x="4172" y="13114"/>
                  </a:lnTo>
                  <a:lnTo>
                    <a:pt x="3965" y="12982"/>
                  </a:lnTo>
                  <a:lnTo>
                    <a:pt x="3738" y="12838"/>
                  </a:lnTo>
                  <a:lnTo>
                    <a:pt x="3493" y="12706"/>
                  </a:lnTo>
                  <a:lnTo>
                    <a:pt x="3228" y="12607"/>
                  </a:lnTo>
                  <a:lnTo>
                    <a:pt x="2945" y="12519"/>
                  </a:lnTo>
                  <a:lnTo>
                    <a:pt x="2700" y="12431"/>
                  </a:lnTo>
                  <a:lnTo>
                    <a:pt x="2397" y="12375"/>
                  </a:lnTo>
                  <a:lnTo>
                    <a:pt x="2152" y="12331"/>
                  </a:lnTo>
                  <a:lnTo>
                    <a:pt x="1888" y="12309"/>
                  </a:lnTo>
                  <a:lnTo>
                    <a:pt x="1642" y="12309"/>
                  </a:lnTo>
                  <a:lnTo>
                    <a:pt x="1397" y="12331"/>
                  </a:lnTo>
                  <a:lnTo>
                    <a:pt x="1170" y="12397"/>
                  </a:lnTo>
                  <a:lnTo>
                    <a:pt x="962" y="12453"/>
                  </a:lnTo>
                  <a:lnTo>
                    <a:pt x="774" y="12563"/>
                  </a:lnTo>
                  <a:lnTo>
                    <a:pt x="623" y="12684"/>
                  </a:lnTo>
                  <a:lnTo>
                    <a:pt x="528" y="12838"/>
                  </a:lnTo>
                  <a:lnTo>
                    <a:pt x="453" y="13026"/>
                  </a:lnTo>
                  <a:lnTo>
                    <a:pt x="339" y="13477"/>
                  </a:lnTo>
                  <a:lnTo>
                    <a:pt x="226" y="13984"/>
                  </a:lnTo>
                  <a:lnTo>
                    <a:pt x="151" y="14535"/>
                  </a:lnTo>
                  <a:lnTo>
                    <a:pt x="113" y="15075"/>
                  </a:lnTo>
                  <a:lnTo>
                    <a:pt x="113" y="15626"/>
                  </a:lnTo>
                  <a:lnTo>
                    <a:pt x="151" y="16133"/>
                  </a:lnTo>
                  <a:lnTo>
                    <a:pt x="188" y="16376"/>
                  </a:lnTo>
                  <a:lnTo>
                    <a:pt x="264" y="16585"/>
                  </a:lnTo>
                  <a:lnTo>
                    <a:pt x="339" y="16773"/>
                  </a:lnTo>
                  <a:lnTo>
                    <a:pt x="453" y="16938"/>
                  </a:lnTo>
                  <a:lnTo>
                    <a:pt x="1095" y="16883"/>
                  </a:lnTo>
                  <a:lnTo>
                    <a:pt x="1963" y="16795"/>
                  </a:lnTo>
                  <a:lnTo>
                    <a:pt x="2945" y="16751"/>
                  </a:lnTo>
                  <a:lnTo>
                    <a:pt x="3965" y="16706"/>
                  </a:lnTo>
                  <a:lnTo>
                    <a:pt x="5022" y="16684"/>
                  </a:lnTo>
                  <a:lnTo>
                    <a:pt x="5947" y="16684"/>
                  </a:lnTo>
                  <a:lnTo>
                    <a:pt x="6759" y="16706"/>
                  </a:lnTo>
                  <a:lnTo>
                    <a:pt x="7363" y="16751"/>
                  </a:lnTo>
                  <a:lnTo>
                    <a:pt x="7948" y="16839"/>
                  </a:lnTo>
                  <a:lnTo>
                    <a:pt x="8458" y="16916"/>
                  </a:lnTo>
                  <a:lnTo>
                    <a:pt x="8893" y="17026"/>
                  </a:lnTo>
                  <a:lnTo>
                    <a:pt x="9289" y="17158"/>
                  </a:lnTo>
                  <a:lnTo>
                    <a:pt x="9572" y="17280"/>
                  </a:lnTo>
                  <a:lnTo>
                    <a:pt x="9799" y="17412"/>
                  </a:lnTo>
                  <a:lnTo>
                    <a:pt x="9969" y="17555"/>
                  </a:lnTo>
                  <a:lnTo>
                    <a:pt x="10120" y="17687"/>
                  </a:lnTo>
                  <a:lnTo>
                    <a:pt x="10158" y="17831"/>
                  </a:lnTo>
                  <a:lnTo>
                    <a:pt x="10195" y="17974"/>
                  </a:lnTo>
                  <a:lnTo>
                    <a:pt x="10158" y="18128"/>
                  </a:lnTo>
                  <a:lnTo>
                    <a:pt x="10082" y="18271"/>
                  </a:lnTo>
                  <a:lnTo>
                    <a:pt x="9969" y="18426"/>
                  </a:lnTo>
                  <a:lnTo>
                    <a:pt x="9837" y="18569"/>
                  </a:lnTo>
                  <a:lnTo>
                    <a:pt x="9648" y="18701"/>
                  </a:lnTo>
                  <a:lnTo>
                    <a:pt x="9440" y="18822"/>
                  </a:lnTo>
                  <a:lnTo>
                    <a:pt x="9213" y="18999"/>
                  </a:lnTo>
                  <a:lnTo>
                    <a:pt x="9044" y="19186"/>
                  </a:lnTo>
                  <a:lnTo>
                    <a:pt x="8893" y="19395"/>
                  </a:lnTo>
                  <a:lnTo>
                    <a:pt x="8817" y="19627"/>
                  </a:lnTo>
                  <a:lnTo>
                    <a:pt x="8779" y="19858"/>
                  </a:lnTo>
                  <a:lnTo>
                    <a:pt x="8779" y="20112"/>
                  </a:lnTo>
                  <a:lnTo>
                    <a:pt x="8855" y="20354"/>
                  </a:lnTo>
                  <a:lnTo>
                    <a:pt x="8968" y="20586"/>
                  </a:lnTo>
                  <a:lnTo>
                    <a:pt x="9138" y="20817"/>
                  </a:lnTo>
                  <a:lnTo>
                    <a:pt x="9365" y="21026"/>
                  </a:lnTo>
                  <a:lnTo>
                    <a:pt x="9610" y="21192"/>
                  </a:lnTo>
                  <a:lnTo>
                    <a:pt x="9950" y="21368"/>
                  </a:lnTo>
                  <a:lnTo>
                    <a:pt x="10120" y="21445"/>
                  </a:lnTo>
                  <a:lnTo>
                    <a:pt x="10346" y="21511"/>
                  </a:lnTo>
                  <a:lnTo>
                    <a:pt x="10516" y="21555"/>
                  </a:lnTo>
                  <a:lnTo>
                    <a:pt x="10743" y="21600"/>
                  </a:lnTo>
                  <a:lnTo>
                    <a:pt x="10988" y="21644"/>
                  </a:lnTo>
                  <a:lnTo>
                    <a:pt x="11215" y="21666"/>
                  </a:lnTo>
                  <a:lnTo>
                    <a:pt x="11498" y="21666"/>
                  </a:lnTo>
                  <a:lnTo>
                    <a:pt x="11762" y="21666"/>
                  </a:lnTo>
                  <a:lnTo>
                    <a:pt x="12253" y="21644"/>
                  </a:lnTo>
                  <a:lnTo>
                    <a:pt x="12763" y="21577"/>
                  </a:lnTo>
                  <a:lnTo>
                    <a:pt x="13197" y="21467"/>
                  </a:lnTo>
                  <a:lnTo>
                    <a:pt x="13556" y="21346"/>
                  </a:lnTo>
                  <a:lnTo>
                    <a:pt x="13896" y="21192"/>
                  </a:lnTo>
                  <a:lnTo>
                    <a:pt x="14179" y="21026"/>
                  </a:lnTo>
                  <a:lnTo>
                    <a:pt x="14444" y="20839"/>
                  </a:lnTo>
                  <a:lnTo>
                    <a:pt x="14576" y="20641"/>
                  </a:lnTo>
                  <a:lnTo>
                    <a:pt x="14727" y="20431"/>
                  </a:lnTo>
                  <a:lnTo>
                    <a:pt x="14765" y="20200"/>
                  </a:lnTo>
                  <a:lnTo>
                    <a:pt x="14802" y="19991"/>
                  </a:lnTo>
                  <a:lnTo>
                    <a:pt x="14727" y="19759"/>
                  </a:lnTo>
                  <a:lnTo>
                    <a:pt x="14613" y="19550"/>
                  </a:lnTo>
                  <a:lnTo>
                    <a:pt x="14444" y="19307"/>
                  </a:lnTo>
                  <a:lnTo>
                    <a:pt x="14217" y="19098"/>
                  </a:lnTo>
                  <a:lnTo>
                    <a:pt x="13934" y="18911"/>
                  </a:lnTo>
                  <a:lnTo>
                    <a:pt x="13669" y="18745"/>
                  </a:lnTo>
                  <a:lnTo>
                    <a:pt x="13462" y="18547"/>
                  </a:lnTo>
                  <a:lnTo>
                    <a:pt x="13311" y="18337"/>
                  </a:lnTo>
                  <a:lnTo>
                    <a:pt x="13197" y="18150"/>
                  </a:lnTo>
                  <a:lnTo>
                    <a:pt x="13122" y="17941"/>
                  </a:lnTo>
                  <a:lnTo>
                    <a:pt x="13122" y="17720"/>
                  </a:lnTo>
                  <a:lnTo>
                    <a:pt x="13122" y="17533"/>
                  </a:lnTo>
                  <a:lnTo>
                    <a:pt x="13197" y="17346"/>
                  </a:lnTo>
                  <a:lnTo>
                    <a:pt x="13273" y="17158"/>
                  </a:lnTo>
                  <a:lnTo>
                    <a:pt x="13386" y="16982"/>
                  </a:lnTo>
                  <a:lnTo>
                    <a:pt x="13537" y="16839"/>
                  </a:lnTo>
                  <a:lnTo>
                    <a:pt x="13707" y="16706"/>
                  </a:lnTo>
                  <a:lnTo>
                    <a:pt x="13896" y="16607"/>
                  </a:lnTo>
                  <a:lnTo>
                    <a:pt x="14104" y="16519"/>
                  </a:lnTo>
                  <a:lnTo>
                    <a:pt x="14330" y="16453"/>
                  </a:lnTo>
                  <a:lnTo>
                    <a:pt x="14538" y="16431"/>
                  </a:lnTo>
                  <a:lnTo>
                    <a:pt x="14897" y="16453"/>
                  </a:lnTo>
                  <a:lnTo>
                    <a:pt x="15406" y="16497"/>
                  </a:lnTo>
                  <a:lnTo>
                    <a:pt x="16105" y="16541"/>
                  </a:lnTo>
                  <a:lnTo>
                    <a:pt x="16898" y="16607"/>
                  </a:lnTo>
                  <a:lnTo>
                    <a:pt x="17804" y="16651"/>
                  </a:lnTo>
                  <a:lnTo>
                    <a:pt x="18786" y="16684"/>
                  </a:lnTo>
                  <a:lnTo>
                    <a:pt x="19844" y="16728"/>
                  </a:lnTo>
                  <a:lnTo>
                    <a:pt x="20920" y="16751"/>
                  </a:lnTo>
                  <a:lnTo>
                    <a:pt x="21109" y="16497"/>
                  </a:lnTo>
                  <a:lnTo>
                    <a:pt x="21241" y="16222"/>
                  </a:lnTo>
                  <a:lnTo>
                    <a:pt x="21392" y="15946"/>
                  </a:lnTo>
                  <a:lnTo>
                    <a:pt x="21467" y="15648"/>
                  </a:lnTo>
                  <a:lnTo>
                    <a:pt x="21543" y="15351"/>
                  </a:lnTo>
                  <a:lnTo>
                    <a:pt x="21618" y="15042"/>
                  </a:lnTo>
                  <a:lnTo>
                    <a:pt x="21618" y="14745"/>
                  </a:lnTo>
                  <a:lnTo>
                    <a:pt x="21618" y="14447"/>
                  </a:lnTo>
                  <a:lnTo>
                    <a:pt x="21618" y="14150"/>
                  </a:lnTo>
                  <a:lnTo>
                    <a:pt x="21581" y="13852"/>
                  </a:lnTo>
                  <a:lnTo>
                    <a:pt x="21505" y="13577"/>
                  </a:lnTo>
                  <a:lnTo>
                    <a:pt x="21430" y="13301"/>
                  </a:lnTo>
                  <a:lnTo>
                    <a:pt x="21354" y="13048"/>
                  </a:lnTo>
                  <a:lnTo>
                    <a:pt x="21241" y="12816"/>
                  </a:lnTo>
                  <a:lnTo>
                    <a:pt x="21146" y="12607"/>
                  </a:lnTo>
                  <a:lnTo>
                    <a:pt x="21033" y="12431"/>
                  </a:lnTo>
                  <a:lnTo>
                    <a:pt x="20920" y="12265"/>
                  </a:lnTo>
                  <a:lnTo>
                    <a:pt x="20769" y="12144"/>
                  </a:lnTo>
                  <a:lnTo>
                    <a:pt x="20637" y="12034"/>
                  </a:lnTo>
                  <a:lnTo>
                    <a:pt x="20486" y="11946"/>
                  </a:lnTo>
                  <a:lnTo>
                    <a:pt x="20297" y="11891"/>
                  </a:lnTo>
                  <a:lnTo>
                    <a:pt x="20165" y="11846"/>
                  </a:lnTo>
                  <a:lnTo>
                    <a:pt x="19976" y="11824"/>
                  </a:lnTo>
                  <a:lnTo>
                    <a:pt x="19806" y="11802"/>
                  </a:lnTo>
                  <a:lnTo>
                    <a:pt x="19390" y="11824"/>
                  </a:lnTo>
                  <a:lnTo>
                    <a:pt x="18956" y="11891"/>
                  </a:lnTo>
                  <a:lnTo>
                    <a:pt x="18503" y="11968"/>
                  </a:lnTo>
                  <a:lnTo>
                    <a:pt x="17993" y="12078"/>
                  </a:lnTo>
                  <a:lnTo>
                    <a:pt x="17653" y="12144"/>
                  </a:lnTo>
                  <a:lnTo>
                    <a:pt x="17332" y="12199"/>
                  </a:lnTo>
                  <a:lnTo>
                    <a:pt x="17049" y="12221"/>
                  </a:lnTo>
                  <a:lnTo>
                    <a:pt x="16747" y="12243"/>
                  </a:lnTo>
                  <a:lnTo>
                    <a:pt x="16464" y="12243"/>
                  </a:lnTo>
                  <a:lnTo>
                    <a:pt x="16218" y="12243"/>
                  </a:lnTo>
                  <a:lnTo>
                    <a:pt x="15992" y="12221"/>
                  </a:lnTo>
                  <a:lnTo>
                    <a:pt x="15746" y="12199"/>
                  </a:lnTo>
                  <a:lnTo>
                    <a:pt x="15520" y="12155"/>
                  </a:lnTo>
                  <a:lnTo>
                    <a:pt x="15350" y="12122"/>
                  </a:lnTo>
                  <a:lnTo>
                    <a:pt x="15161" y="12056"/>
                  </a:lnTo>
                  <a:lnTo>
                    <a:pt x="14972" y="11990"/>
                  </a:lnTo>
                  <a:lnTo>
                    <a:pt x="14689" y="11846"/>
                  </a:lnTo>
                  <a:lnTo>
                    <a:pt x="14444" y="11670"/>
                  </a:lnTo>
                  <a:lnTo>
                    <a:pt x="14255" y="11483"/>
                  </a:lnTo>
                  <a:lnTo>
                    <a:pt x="14104" y="11295"/>
                  </a:lnTo>
                  <a:lnTo>
                    <a:pt x="14028" y="11086"/>
                  </a:lnTo>
                  <a:lnTo>
                    <a:pt x="13972" y="10888"/>
                  </a:lnTo>
                  <a:lnTo>
                    <a:pt x="13972" y="10700"/>
                  </a:lnTo>
                  <a:lnTo>
                    <a:pt x="14009" y="10513"/>
                  </a:lnTo>
                  <a:lnTo>
                    <a:pt x="14066" y="10359"/>
                  </a:lnTo>
                  <a:lnTo>
                    <a:pt x="14179" y="10215"/>
                  </a:lnTo>
                  <a:lnTo>
                    <a:pt x="14406" y="10006"/>
                  </a:lnTo>
                  <a:lnTo>
                    <a:pt x="14651" y="9830"/>
                  </a:lnTo>
                  <a:lnTo>
                    <a:pt x="14878" y="9686"/>
                  </a:lnTo>
                  <a:lnTo>
                    <a:pt x="15123" y="9554"/>
                  </a:lnTo>
                  <a:lnTo>
                    <a:pt x="15350" y="9477"/>
                  </a:lnTo>
                  <a:lnTo>
                    <a:pt x="15558" y="9411"/>
                  </a:lnTo>
                  <a:lnTo>
                    <a:pt x="15803" y="9345"/>
                  </a:lnTo>
                  <a:lnTo>
                    <a:pt x="16030" y="9323"/>
                  </a:lnTo>
                  <a:lnTo>
                    <a:pt x="16256" y="9301"/>
                  </a:lnTo>
                  <a:lnTo>
                    <a:pt x="16464" y="9323"/>
                  </a:lnTo>
                  <a:lnTo>
                    <a:pt x="16690" y="9345"/>
                  </a:lnTo>
                  <a:lnTo>
                    <a:pt x="16898" y="9367"/>
                  </a:lnTo>
                  <a:lnTo>
                    <a:pt x="17332" y="9477"/>
                  </a:lnTo>
                  <a:lnTo>
                    <a:pt x="17767" y="9598"/>
                  </a:lnTo>
                  <a:lnTo>
                    <a:pt x="18163" y="9731"/>
                  </a:lnTo>
                  <a:lnTo>
                    <a:pt x="18597" y="9874"/>
                  </a:lnTo>
                  <a:lnTo>
                    <a:pt x="18994" y="10006"/>
                  </a:lnTo>
                  <a:lnTo>
                    <a:pt x="19428" y="10083"/>
                  </a:lnTo>
                  <a:lnTo>
                    <a:pt x="19617" y="10127"/>
                  </a:lnTo>
                  <a:lnTo>
                    <a:pt x="19844" y="10149"/>
                  </a:lnTo>
                  <a:lnTo>
                    <a:pt x="20013" y="10149"/>
                  </a:lnTo>
                  <a:lnTo>
                    <a:pt x="20240" y="10127"/>
                  </a:lnTo>
                  <a:lnTo>
                    <a:pt x="20410" y="10105"/>
                  </a:lnTo>
                  <a:lnTo>
                    <a:pt x="20637" y="10061"/>
                  </a:lnTo>
                  <a:lnTo>
                    <a:pt x="20844" y="9984"/>
                  </a:lnTo>
                  <a:lnTo>
                    <a:pt x="21033" y="9896"/>
                  </a:lnTo>
                  <a:lnTo>
                    <a:pt x="21146" y="9830"/>
                  </a:lnTo>
                  <a:lnTo>
                    <a:pt x="21203" y="9753"/>
                  </a:lnTo>
                  <a:lnTo>
                    <a:pt x="21279" y="9642"/>
                  </a:lnTo>
                  <a:lnTo>
                    <a:pt x="21354" y="9521"/>
                  </a:lnTo>
                  <a:lnTo>
                    <a:pt x="21430" y="9246"/>
                  </a:lnTo>
                  <a:lnTo>
                    <a:pt x="21430" y="8904"/>
                  </a:lnTo>
                  <a:lnTo>
                    <a:pt x="21430" y="8540"/>
                  </a:lnTo>
                  <a:lnTo>
                    <a:pt x="21392" y="8144"/>
                  </a:lnTo>
                  <a:lnTo>
                    <a:pt x="21354" y="7714"/>
                  </a:lnTo>
                  <a:lnTo>
                    <a:pt x="21279" y="7295"/>
                  </a:lnTo>
                  <a:lnTo>
                    <a:pt x="21146" y="6446"/>
                  </a:lnTo>
                  <a:lnTo>
                    <a:pt x="20995" y="5686"/>
                  </a:lnTo>
                  <a:lnTo>
                    <a:pt x="20958" y="5366"/>
                  </a:lnTo>
                  <a:lnTo>
                    <a:pt x="20958" y="5091"/>
                  </a:lnTo>
                  <a:lnTo>
                    <a:pt x="20958" y="4860"/>
                  </a:lnTo>
                  <a:lnTo>
                    <a:pt x="21033" y="4716"/>
                  </a:lnTo>
                  <a:lnTo>
                    <a:pt x="20637" y="4860"/>
                  </a:lnTo>
                  <a:lnTo>
                    <a:pt x="20127" y="4992"/>
                  </a:lnTo>
                  <a:lnTo>
                    <a:pt x="19617" y="5069"/>
                  </a:lnTo>
                  <a:lnTo>
                    <a:pt x="19032" y="5157"/>
                  </a:lnTo>
                  <a:lnTo>
                    <a:pt x="18465" y="5201"/>
                  </a:lnTo>
                  <a:lnTo>
                    <a:pt x="17842" y="5245"/>
                  </a:lnTo>
                  <a:lnTo>
                    <a:pt x="17219" y="5267"/>
                  </a:lnTo>
                  <a:lnTo>
                    <a:pt x="16615" y="5267"/>
                  </a:lnTo>
                  <a:lnTo>
                    <a:pt x="15992" y="5245"/>
                  </a:lnTo>
                  <a:lnTo>
                    <a:pt x="15369" y="5201"/>
                  </a:lnTo>
                  <a:lnTo>
                    <a:pt x="14840" y="5157"/>
                  </a:lnTo>
                  <a:lnTo>
                    <a:pt x="14293" y="5091"/>
                  </a:lnTo>
                  <a:lnTo>
                    <a:pt x="13783" y="5014"/>
                  </a:lnTo>
                  <a:lnTo>
                    <a:pt x="13386" y="4926"/>
                  </a:lnTo>
                  <a:lnTo>
                    <a:pt x="13027" y="4815"/>
                  </a:lnTo>
                  <a:lnTo>
                    <a:pt x="12725" y="4716"/>
                  </a:lnTo>
                  <a:lnTo>
                    <a:pt x="12480" y="4606"/>
                  </a:lnTo>
                  <a:lnTo>
                    <a:pt x="12291" y="4496"/>
                  </a:lnTo>
                  <a:lnTo>
                    <a:pt x="12197" y="4397"/>
                  </a:lnTo>
                  <a:lnTo>
                    <a:pt x="12083" y="4286"/>
                  </a:lnTo>
                  <a:lnTo>
                    <a:pt x="12046" y="4187"/>
                  </a:lnTo>
                  <a:lnTo>
                    <a:pt x="12008" y="4077"/>
                  </a:lnTo>
                  <a:lnTo>
                    <a:pt x="12046" y="3967"/>
                  </a:lnTo>
                  <a:lnTo>
                    <a:pt x="12121" y="3868"/>
                  </a:lnTo>
                  <a:lnTo>
                    <a:pt x="12197" y="3735"/>
                  </a:lnTo>
                  <a:lnTo>
                    <a:pt x="12291" y="3614"/>
                  </a:lnTo>
                  <a:lnTo>
                    <a:pt x="12442" y="3482"/>
                  </a:lnTo>
                  <a:lnTo>
                    <a:pt x="12631" y="3361"/>
                  </a:lnTo>
                  <a:lnTo>
                    <a:pt x="13065" y="3085"/>
                  </a:lnTo>
                  <a:lnTo>
                    <a:pt x="13537" y="2766"/>
                  </a:lnTo>
                  <a:lnTo>
                    <a:pt x="13783" y="2578"/>
                  </a:lnTo>
                  <a:lnTo>
                    <a:pt x="13934" y="2380"/>
                  </a:lnTo>
                  <a:lnTo>
                    <a:pt x="14028" y="2171"/>
                  </a:lnTo>
                  <a:lnTo>
                    <a:pt x="14104" y="1961"/>
                  </a:lnTo>
                  <a:lnTo>
                    <a:pt x="14104" y="1730"/>
                  </a:lnTo>
                  <a:lnTo>
                    <a:pt x="14066" y="1498"/>
                  </a:lnTo>
                  <a:lnTo>
                    <a:pt x="13972" y="1267"/>
                  </a:lnTo>
                  <a:lnTo>
                    <a:pt x="13820" y="1057"/>
                  </a:lnTo>
                  <a:lnTo>
                    <a:pt x="13594" y="837"/>
                  </a:lnTo>
                  <a:lnTo>
                    <a:pt x="13386" y="628"/>
                  </a:lnTo>
                  <a:lnTo>
                    <a:pt x="13103" y="462"/>
                  </a:lnTo>
                  <a:lnTo>
                    <a:pt x="12763" y="308"/>
                  </a:lnTo>
                  <a:lnTo>
                    <a:pt x="12404" y="187"/>
                  </a:lnTo>
                  <a:lnTo>
                    <a:pt x="12008" y="77"/>
                  </a:lnTo>
                  <a:lnTo>
                    <a:pt x="11574" y="33"/>
                  </a:lnTo>
                  <a:lnTo>
                    <a:pt x="11102" y="11"/>
                  </a:lnTo>
                  <a:lnTo>
                    <a:pt x="10667" y="11"/>
                  </a:lnTo>
                  <a:lnTo>
                    <a:pt x="10233" y="77"/>
                  </a:lnTo>
                  <a:lnTo>
                    <a:pt x="9837" y="187"/>
                  </a:lnTo>
                  <a:lnTo>
                    <a:pt x="9440" y="286"/>
                  </a:lnTo>
                  <a:lnTo>
                    <a:pt x="9062" y="462"/>
                  </a:lnTo>
                  <a:lnTo>
                    <a:pt x="8741" y="628"/>
                  </a:lnTo>
                  <a:lnTo>
                    <a:pt x="8458" y="815"/>
                  </a:lnTo>
                  <a:lnTo>
                    <a:pt x="8232" y="1035"/>
                  </a:lnTo>
                  <a:lnTo>
                    <a:pt x="8062" y="1245"/>
                  </a:lnTo>
                  <a:lnTo>
                    <a:pt x="7911" y="1476"/>
                  </a:lnTo>
                  <a:lnTo>
                    <a:pt x="7835" y="1708"/>
                  </a:lnTo>
                  <a:lnTo>
                    <a:pt x="7797" y="1961"/>
                  </a:lnTo>
                  <a:lnTo>
                    <a:pt x="7835" y="2193"/>
                  </a:lnTo>
                  <a:lnTo>
                    <a:pt x="7948" y="2402"/>
                  </a:lnTo>
                  <a:lnTo>
                    <a:pt x="8062" y="2534"/>
                  </a:lnTo>
                  <a:lnTo>
                    <a:pt x="8175" y="2644"/>
                  </a:lnTo>
                  <a:lnTo>
                    <a:pt x="8269" y="2744"/>
                  </a:lnTo>
                  <a:lnTo>
                    <a:pt x="8420" y="2832"/>
                  </a:lnTo>
                  <a:lnTo>
                    <a:pt x="8704" y="3019"/>
                  </a:lnTo>
                  <a:lnTo>
                    <a:pt x="8968" y="3206"/>
                  </a:lnTo>
                  <a:lnTo>
                    <a:pt x="9138" y="3405"/>
                  </a:lnTo>
                  <a:lnTo>
                    <a:pt x="9327" y="3570"/>
                  </a:lnTo>
                  <a:lnTo>
                    <a:pt x="9440" y="3735"/>
                  </a:lnTo>
                  <a:lnTo>
                    <a:pt x="9516" y="3890"/>
                  </a:lnTo>
                  <a:lnTo>
                    <a:pt x="9534" y="4033"/>
                  </a:lnTo>
                  <a:lnTo>
                    <a:pt x="9534" y="4165"/>
                  </a:lnTo>
                  <a:lnTo>
                    <a:pt x="9516" y="4286"/>
                  </a:lnTo>
                  <a:lnTo>
                    <a:pt x="9440" y="4397"/>
                  </a:lnTo>
                  <a:lnTo>
                    <a:pt x="9327" y="4496"/>
                  </a:lnTo>
                  <a:lnTo>
                    <a:pt x="9176" y="4562"/>
                  </a:lnTo>
                  <a:lnTo>
                    <a:pt x="9006" y="4628"/>
                  </a:lnTo>
                  <a:lnTo>
                    <a:pt x="8779" y="4694"/>
                  </a:lnTo>
                  <a:lnTo>
                    <a:pt x="8534" y="4716"/>
                  </a:lnTo>
                  <a:lnTo>
                    <a:pt x="8232" y="4716"/>
                  </a:lnTo>
                  <a:lnTo>
                    <a:pt x="7118" y="4738"/>
                  </a:lnTo>
                  <a:lnTo>
                    <a:pt x="5947" y="4771"/>
                  </a:lnTo>
                  <a:lnTo>
                    <a:pt x="4795" y="4815"/>
                  </a:lnTo>
                  <a:lnTo>
                    <a:pt x="3681" y="4860"/>
                  </a:lnTo>
                  <a:lnTo>
                    <a:pt x="2662" y="4882"/>
                  </a:lnTo>
                  <a:lnTo>
                    <a:pt x="1755" y="4882"/>
                  </a:lnTo>
                  <a:lnTo>
                    <a:pt x="1359" y="4860"/>
                  </a:lnTo>
                  <a:lnTo>
                    <a:pt x="981" y="4837"/>
                  </a:lnTo>
                  <a:lnTo>
                    <a:pt x="698" y="4771"/>
                  </a:lnTo>
                  <a:lnTo>
                    <a:pt x="453" y="4716"/>
                  </a:lnTo>
                  <a:lnTo>
                    <a:pt x="453" y="5322"/>
                  </a:lnTo>
                  <a:lnTo>
                    <a:pt x="453" y="6083"/>
                  </a:lnTo>
                  <a:lnTo>
                    <a:pt x="453" y="6909"/>
                  </a:lnTo>
                  <a:lnTo>
                    <a:pt x="453" y="7780"/>
                  </a:lnTo>
                  <a:lnTo>
                    <a:pt x="453" y="8606"/>
                  </a:lnTo>
                  <a:lnTo>
                    <a:pt x="453" y="9345"/>
                  </a:lnTo>
                  <a:lnTo>
                    <a:pt x="453" y="9918"/>
                  </a:lnTo>
                  <a:lnTo>
                    <a:pt x="453" y="10282"/>
                  </a:lnTo>
                  <a:lnTo>
                    <a:pt x="490" y="10381"/>
                  </a:lnTo>
                  <a:lnTo>
                    <a:pt x="547" y="10491"/>
                  </a:lnTo>
                  <a:lnTo>
                    <a:pt x="660" y="10590"/>
                  </a:lnTo>
                  <a:lnTo>
                    <a:pt x="811" y="10700"/>
                  </a:lnTo>
                  <a:lnTo>
                    <a:pt x="981" y="10811"/>
                  </a:lnTo>
                  <a:lnTo>
                    <a:pt x="1208" y="10888"/>
                  </a:lnTo>
                  <a:lnTo>
                    <a:pt x="1453" y="10954"/>
                  </a:lnTo>
                  <a:lnTo>
                    <a:pt x="1718" y="11020"/>
                  </a:lnTo>
                  <a:lnTo>
                    <a:pt x="1963" y="11064"/>
                  </a:lnTo>
                  <a:lnTo>
                    <a:pt x="2265" y="11086"/>
                  </a:lnTo>
                  <a:lnTo>
                    <a:pt x="2548" y="11064"/>
                  </a:lnTo>
                  <a:lnTo>
                    <a:pt x="2794" y="11042"/>
                  </a:lnTo>
                  <a:lnTo>
                    <a:pt x="3096" y="10976"/>
                  </a:lnTo>
                  <a:lnTo>
                    <a:pt x="3341" y="10888"/>
                  </a:lnTo>
                  <a:lnTo>
                    <a:pt x="3606" y="10766"/>
                  </a:lnTo>
                  <a:lnTo>
                    <a:pt x="3813" y="10590"/>
                  </a:lnTo>
                  <a:close/>
                </a:path>
              </a:pathLst>
            </a:custGeom>
            <a:solidFill>
              <a:srgbClr val="D8EBB3"/>
            </a:solidFill>
            <a:ln w="28575">
              <a:solidFill>
                <a:srgbClr val="000000"/>
              </a:solidFill>
              <a:miter lim="800000"/>
            </a:ln>
          </p:spPr>
          <p:txBody>
            <a:bodyPr/>
            <a:lstStyle/>
            <a:p>
              <a:endParaRPr lang="zh-CN" altLang="en-US"/>
            </a:p>
          </p:txBody>
        </p:sp>
        <p:sp>
          <p:nvSpPr>
            <p:cNvPr id="21" name="Puzzle1"/>
            <p:cNvSpPr>
              <a:spLocks noEditPoints="1" noChangeArrowheads="1"/>
            </p:cNvSpPr>
            <p:nvPr/>
          </p:nvSpPr>
          <p:spPr bwMode="auto">
            <a:xfrm>
              <a:off x="1824" y="1091"/>
              <a:ext cx="1800" cy="1051"/>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 name="T24" fmla="*/ 6084 w 21600"/>
                <a:gd name="T25" fmla="*/ 2569 h 21600"/>
                <a:gd name="T26" fmla="*/ 16128 w 21600"/>
                <a:gd name="T27" fmla="*/ 19545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9360" y="20836"/>
                  </a:moveTo>
                  <a:lnTo>
                    <a:pt x="9528" y="20836"/>
                  </a:lnTo>
                  <a:lnTo>
                    <a:pt x="9686" y="20762"/>
                  </a:lnTo>
                  <a:lnTo>
                    <a:pt x="9810" y="20687"/>
                  </a:lnTo>
                  <a:lnTo>
                    <a:pt x="9922" y="20575"/>
                  </a:lnTo>
                  <a:lnTo>
                    <a:pt x="10012" y="20426"/>
                  </a:lnTo>
                  <a:lnTo>
                    <a:pt x="10068" y="20296"/>
                  </a:lnTo>
                  <a:lnTo>
                    <a:pt x="10113" y="20110"/>
                  </a:lnTo>
                  <a:lnTo>
                    <a:pt x="10136" y="19905"/>
                  </a:lnTo>
                  <a:lnTo>
                    <a:pt x="10136" y="19682"/>
                  </a:lnTo>
                  <a:lnTo>
                    <a:pt x="10113" y="19440"/>
                  </a:lnTo>
                  <a:lnTo>
                    <a:pt x="10068" y="19142"/>
                  </a:lnTo>
                  <a:lnTo>
                    <a:pt x="10012" y="18900"/>
                  </a:lnTo>
                  <a:lnTo>
                    <a:pt x="9900" y="18620"/>
                  </a:lnTo>
                  <a:lnTo>
                    <a:pt x="9787" y="18285"/>
                  </a:lnTo>
                  <a:lnTo>
                    <a:pt x="9641" y="17968"/>
                  </a:lnTo>
                  <a:lnTo>
                    <a:pt x="9472" y="17652"/>
                  </a:lnTo>
                  <a:lnTo>
                    <a:pt x="9382" y="17466"/>
                  </a:lnTo>
                  <a:lnTo>
                    <a:pt x="9315" y="17298"/>
                  </a:lnTo>
                  <a:lnTo>
                    <a:pt x="9258" y="17112"/>
                  </a:lnTo>
                  <a:lnTo>
                    <a:pt x="9191" y="16926"/>
                  </a:lnTo>
                  <a:lnTo>
                    <a:pt x="9123" y="16535"/>
                  </a:lnTo>
                  <a:lnTo>
                    <a:pt x="9101" y="16144"/>
                  </a:lnTo>
                  <a:lnTo>
                    <a:pt x="9101" y="15753"/>
                  </a:lnTo>
                  <a:lnTo>
                    <a:pt x="9168" y="15362"/>
                  </a:lnTo>
                  <a:lnTo>
                    <a:pt x="9236" y="14971"/>
                  </a:lnTo>
                  <a:lnTo>
                    <a:pt x="9360" y="14580"/>
                  </a:lnTo>
                  <a:lnTo>
                    <a:pt x="9495" y="14244"/>
                  </a:lnTo>
                  <a:lnTo>
                    <a:pt x="9663" y="13891"/>
                  </a:lnTo>
                  <a:lnTo>
                    <a:pt x="9855" y="13611"/>
                  </a:lnTo>
                  <a:lnTo>
                    <a:pt x="10068" y="13351"/>
                  </a:lnTo>
                  <a:lnTo>
                    <a:pt x="10293" y="13146"/>
                  </a:lnTo>
                  <a:lnTo>
                    <a:pt x="10552" y="12997"/>
                  </a:lnTo>
                  <a:lnTo>
                    <a:pt x="10811" y="12885"/>
                  </a:lnTo>
                  <a:lnTo>
                    <a:pt x="11069" y="12866"/>
                  </a:lnTo>
                  <a:lnTo>
                    <a:pt x="11351" y="12885"/>
                  </a:lnTo>
                  <a:lnTo>
                    <a:pt x="11610" y="12997"/>
                  </a:lnTo>
                  <a:lnTo>
                    <a:pt x="11846" y="13183"/>
                  </a:lnTo>
                  <a:lnTo>
                    <a:pt x="12060" y="13388"/>
                  </a:lnTo>
                  <a:lnTo>
                    <a:pt x="12251" y="13648"/>
                  </a:lnTo>
                  <a:lnTo>
                    <a:pt x="12419" y="13928"/>
                  </a:lnTo>
                  <a:lnTo>
                    <a:pt x="12555" y="14244"/>
                  </a:lnTo>
                  <a:lnTo>
                    <a:pt x="12690" y="14617"/>
                  </a:lnTo>
                  <a:lnTo>
                    <a:pt x="12768" y="15008"/>
                  </a:lnTo>
                  <a:lnTo>
                    <a:pt x="12836" y="15399"/>
                  </a:lnTo>
                  <a:lnTo>
                    <a:pt x="12858" y="15753"/>
                  </a:lnTo>
                  <a:lnTo>
                    <a:pt x="12858" y="16144"/>
                  </a:lnTo>
                  <a:lnTo>
                    <a:pt x="12813" y="16535"/>
                  </a:lnTo>
                  <a:lnTo>
                    <a:pt x="12746" y="16888"/>
                  </a:lnTo>
                  <a:lnTo>
                    <a:pt x="12667" y="17224"/>
                  </a:lnTo>
                  <a:lnTo>
                    <a:pt x="12510" y="17503"/>
                  </a:lnTo>
                  <a:lnTo>
                    <a:pt x="12228" y="18043"/>
                  </a:lnTo>
                  <a:lnTo>
                    <a:pt x="11970" y="18546"/>
                  </a:lnTo>
                  <a:lnTo>
                    <a:pt x="11868" y="18751"/>
                  </a:lnTo>
                  <a:lnTo>
                    <a:pt x="11778" y="18974"/>
                  </a:lnTo>
                  <a:lnTo>
                    <a:pt x="11711" y="19179"/>
                  </a:lnTo>
                  <a:lnTo>
                    <a:pt x="11666" y="19365"/>
                  </a:lnTo>
                  <a:lnTo>
                    <a:pt x="11632" y="19570"/>
                  </a:lnTo>
                  <a:lnTo>
                    <a:pt x="11632" y="19756"/>
                  </a:lnTo>
                  <a:lnTo>
                    <a:pt x="11632" y="19942"/>
                  </a:lnTo>
                  <a:lnTo>
                    <a:pt x="11643" y="20110"/>
                  </a:lnTo>
                  <a:lnTo>
                    <a:pt x="11711" y="20296"/>
                  </a:lnTo>
                  <a:lnTo>
                    <a:pt x="11801" y="20464"/>
                  </a:lnTo>
                  <a:lnTo>
                    <a:pt x="11891" y="20650"/>
                  </a:lnTo>
                  <a:lnTo>
                    <a:pt x="12037" y="20836"/>
                  </a:lnTo>
                  <a:lnTo>
                    <a:pt x="12206" y="21004"/>
                  </a:lnTo>
                  <a:lnTo>
                    <a:pt x="12419" y="21190"/>
                  </a:lnTo>
                  <a:lnTo>
                    <a:pt x="12667" y="21320"/>
                  </a:lnTo>
                  <a:lnTo>
                    <a:pt x="12960" y="21432"/>
                  </a:lnTo>
                  <a:lnTo>
                    <a:pt x="13286" y="21544"/>
                  </a:lnTo>
                  <a:lnTo>
                    <a:pt x="13612" y="21655"/>
                  </a:lnTo>
                  <a:lnTo>
                    <a:pt x="13983" y="21693"/>
                  </a:lnTo>
                  <a:lnTo>
                    <a:pt x="14343" y="21730"/>
                  </a:lnTo>
                  <a:lnTo>
                    <a:pt x="14715" y="21730"/>
                  </a:lnTo>
                  <a:lnTo>
                    <a:pt x="15075" y="21730"/>
                  </a:lnTo>
                  <a:lnTo>
                    <a:pt x="15446" y="21655"/>
                  </a:lnTo>
                  <a:lnTo>
                    <a:pt x="15794" y="21581"/>
                  </a:lnTo>
                  <a:lnTo>
                    <a:pt x="16132" y="21432"/>
                  </a:lnTo>
                  <a:lnTo>
                    <a:pt x="16458" y="21302"/>
                  </a:lnTo>
                  <a:lnTo>
                    <a:pt x="16740" y="21078"/>
                  </a:lnTo>
                  <a:lnTo>
                    <a:pt x="16976" y="20836"/>
                  </a:lnTo>
                  <a:lnTo>
                    <a:pt x="17043" y="20650"/>
                  </a:lnTo>
                  <a:lnTo>
                    <a:pt x="17088" y="20426"/>
                  </a:lnTo>
                  <a:lnTo>
                    <a:pt x="17133" y="20222"/>
                  </a:lnTo>
                  <a:lnTo>
                    <a:pt x="17156" y="19980"/>
                  </a:lnTo>
                  <a:lnTo>
                    <a:pt x="17167" y="19477"/>
                  </a:lnTo>
                  <a:lnTo>
                    <a:pt x="17167" y="18974"/>
                  </a:lnTo>
                  <a:lnTo>
                    <a:pt x="17156" y="18397"/>
                  </a:lnTo>
                  <a:lnTo>
                    <a:pt x="17111" y="17820"/>
                  </a:lnTo>
                  <a:lnTo>
                    <a:pt x="17066" y="17261"/>
                  </a:lnTo>
                  <a:lnTo>
                    <a:pt x="16998" y="16646"/>
                  </a:lnTo>
                  <a:lnTo>
                    <a:pt x="16852" y="15511"/>
                  </a:lnTo>
                  <a:lnTo>
                    <a:pt x="16740" y="14393"/>
                  </a:lnTo>
                  <a:lnTo>
                    <a:pt x="16717" y="13928"/>
                  </a:lnTo>
                  <a:lnTo>
                    <a:pt x="16695" y="13462"/>
                  </a:lnTo>
                  <a:lnTo>
                    <a:pt x="16717" y="13071"/>
                  </a:lnTo>
                  <a:lnTo>
                    <a:pt x="16785" y="12755"/>
                  </a:lnTo>
                  <a:lnTo>
                    <a:pt x="16852" y="12419"/>
                  </a:lnTo>
                  <a:lnTo>
                    <a:pt x="16953" y="12140"/>
                  </a:lnTo>
                  <a:lnTo>
                    <a:pt x="17088" y="11898"/>
                  </a:lnTo>
                  <a:lnTo>
                    <a:pt x="17212" y="11675"/>
                  </a:lnTo>
                  <a:lnTo>
                    <a:pt x="17370" y="11470"/>
                  </a:lnTo>
                  <a:lnTo>
                    <a:pt x="17516" y="11284"/>
                  </a:lnTo>
                  <a:lnTo>
                    <a:pt x="17696" y="11135"/>
                  </a:lnTo>
                  <a:lnTo>
                    <a:pt x="17865" y="11042"/>
                  </a:lnTo>
                  <a:lnTo>
                    <a:pt x="18033" y="10930"/>
                  </a:lnTo>
                  <a:lnTo>
                    <a:pt x="18213" y="10893"/>
                  </a:lnTo>
                  <a:lnTo>
                    <a:pt x="18382" y="10893"/>
                  </a:lnTo>
                  <a:lnTo>
                    <a:pt x="18551" y="10967"/>
                  </a:lnTo>
                  <a:lnTo>
                    <a:pt x="18708" y="11042"/>
                  </a:lnTo>
                  <a:lnTo>
                    <a:pt x="18855" y="11172"/>
                  </a:lnTo>
                  <a:lnTo>
                    <a:pt x="19012" y="11358"/>
                  </a:lnTo>
                  <a:lnTo>
                    <a:pt x="19136" y="11600"/>
                  </a:lnTo>
                  <a:lnTo>
                    <a:pt x="19271" y="11861"/>
                  </a:lnTo>
                  <a:lnTo>
                    <a:pt x="19440" y="12028"/>
                  </a:lnTo>
                  <a:lnTo>
                    <a:pt x="19608" y="12177"/>
                  </a:lnTo>
                  <a:lnTo>
                    <a:pt x="19822" y="12289"/>
                  </a:lnTo>
                  <a:lnTo>
                    <a:pt x="20025" y="12289"/>
                  </a:lnTo>
                  <a:lnTo>
                    <a:pt x="20238" y="12289"/>
                  </a:lnTo>
                  <a:lnTo>
                    <a:pt x="20452" y="12215"/>
                  </a:lnTo>
                  <a:lnTo>
                    <a:pt x="20643" y="12103"/>
                  </a:lnTo>
                  <a:lnTo>
                    <a:pt x="20846" y="11973"/>
                  </a:lnTo>
                  <a:lnTo>
                    <a:pt x="21037" y="11786"/>
                  </a:lnTo>
                  <a:lnTo>
                    <a:pt x="21206" y="11563"/>
                  </a:lnTo>
                  <a:lnTo>
                    <a:pt x="21363" y="11321"/>
                  </a:lnTo>
                  <a:lnTo>
                    <a:pt x="21465" y="11079"/>
                  </a:lnTo>
                  <a:lnTo>
                    <a:pt x="21577" y="10744"/>
                  </a:lnTo>
                  <a:lnTo>
                    <a:pt x="21622" y="10427"/>
                  </a:lnTo>
                  <a:lnTo>
                    <a:pt x="21645" y="10111"/>
                  </a:lnTo>
                  <a:lnTo>
                    <a:pt x="21622" y="9608"/>
                  </a:lnTo>
                  <a:lnTo>
                    <a:pt x="21577" y="9142"/>
                  </a:lnTo>
                  <a:lnTo>
                    <a:pt x="21465" y="8751"/>
                  </a:lnTo>
                  <a:lnTo>
                    <a:pt x="21363" y="8397"/>
                  </a:lnTo>
                  <a:lnTo>
                    <a:pt x="21206" y="8062"/>
                  </a:lnTo>
                  <a:lnTo>
                    <a:pt x="21037" y="7820"/>
                  </a:lnTo>
                  <a:lnTo>
                    <a:pt x="20846" y="7597"/>
                  </a:lnTo>
                  <a:lnTo>
                    <a:pt x="20643" y="7429"/>
                  </a:lnTo>
                  <a:lnTo>
                    <a:pt x="20452" y="7317"/>
                  </a:lnTo>
                  <a:lnTo>
                    <a:pt x="20238" y="7206"/>
                  </a:lnTo>
                  <a:lnTo>
                    <a:pt x="20025" y="7168"/>
                  </a:lnTo>
                  <a:lnTo>
                    <a:pt x="19822" y="7206"/>
                  </a:lnTo>
                  <a:lnTo>
                    <a:pt x="19608" y="7243"/>
                  </a:lnTo>
                  <a:lnTo>
                    <a:pt x="19440" y="7355"/>
                  </a:lnTo>
                  <a:lnTo>
                    <a:pt x="19271" y="7504"/>
                  </a:lnTo>
                  <a:lnTo>
                    <a:pt x="19136" y="7708"/>
                  </a:lnTo>
                  <a:lnTo>
                    <a:pt x="19012" y="7895"/>
                  </a:lnTo>
                  <a:lnTo>
                    <a:pt x="18832" y="8025"/>
                  </a:lnTo>
                  <a:lnTo>
                    <a:pt x="18663" y="8174"/>
                  </a:lnTo>
                  <a:lnTo>
                    <a:pt x="18472" y="8248"/>
                  </a:lnTo>
                  <a:lnTo>
                    <a:pt x="18270" y="8286"/>
                  </a:lnTo>
                  <a:lnTo>
                    <a:pt x="18078" y="8323"/>
                  </a:lnTo>
                  <a:lnTo>
                    <a:pt x="17887" y="8323"/>
                  </a:lnTo>
                  <a:lnTo>
                    <a:pt x="17696" y="8248"/>
                  </a:lnTo>
                  <a:lnTo>
                    <a:pt x="17493" y="8174"/>
                  </a:lnTo>
                  <a:lnTo>
                    <a:pt x="17302" y="8062"/>
                  </a:lnTo>
                  <a:lnTo>
                    <a:pt x="17133" y="7969"/>
                  </a:lnTo>
                  <a:lnTo>
                    <a:pt x="16976" y="7783"/>
                  </a:lnTo>
                  <a:lnTo>
                    <a:pt x="16852" y="7597"/>
                  </a:lnTo>
                  <a:lnTo>
                    <a:pt x="16740" y="7429"/>
                  </a:lnTo>
                  <a:lnTo>
                    <a:pt x="16672" y="7168"/>
                  </a:lnTo>
                  <a:lnTo>
                    <a:pt x="16638" y="6926"/>
                  </a:lnTo>
                  <a:lnTo>
                    <a:pt x="16616" y="6498"/>
                  </a:lnTo>
                  <a:lnTo>
                    <a:pt x="16616" y="5772"/>
                  </a:lnTo>
                  <a:lnTo>
                    <a:pt x="16650" y="4915"/>
                  </a:lnTo>
                  <a:lnTo>
                    <a:pt x="16695" y="3928"/>
                  </a:lnTo>
                  <a:lnTo>
                    <a:pt x="16762" y="2960"/>
                  </a:lnTo>
                  <a:lnTo>
                    <a:pt x="16830" y="1992"/>
                  </a:lnTo>
                  <a:lnTo>
                    <a:pt x="16908" y="1173"/>
                  </a:lnTo>
                  <a:lnTo>
                    <a:pt x="16976" y="521"/>
                  </a:lnTo>
                  <a:lnTo>
                    <a:pt x="16953" y="521"/>
                  </a:lnTo>
                  <a:lnTo>
                    <a:pt x="16931" y="521"/>
                  </a:lnTo>
                  <a:lnTo>
                    <a:pt x="16267" y="484"/>
                  </a:lnTo>
                  <a:lnTo>
                    <a:pt x="15637" y="428"/>
                  </a:lnTo>
                  <a:lnTo>
                    <a:pt x="15063" y="353"/>
                  </a:lnTo>
                  <a:lnTo>
                    <a:pt x="14523" y="279"/>
                  </a:lnTo>
                  <a:lnTo>
                    <a:pt x="14040" y="167"/>
                  </a:lnTo>
                  <a:lnTo>
                    <a:pt x="13635" y="93"/>
                  </a:lnTo>
                  <a:lnTo>
                    <a:pt x="13331" y="18"/>
                  </a:lnTo>
                  <a:lnTo>
                    <a:pt x="13117" y="18"/>
                  </a:lnTo>
                  <a:lnTo>
                    <a:pt x="12982" y="18"/>
                  </a:lnTo>
                  <a:lnTo>
                    <a:pt x="12858" y="130"/>
                  </a:lnTo>
                  <a:lnTo>
                    <a:pt x="12723" y="279"/>
                  </a:lnTo>
                  <a:lnTo>
                    <a:pt x="12622" y="446"/>
                  </a:lnTo>
                  <a:lnTo>
                    <a:pt x="12510" y="670"/>
                  </a:lnTo>
                  <a:lnTo>
                    <a:pt x="12419" y="912"/>
                  </a:lnTo>
                  <a:lnTo>
                    <a:pt x="12363" y="1210"/>
                  </a:lnTo>
                  <a:lnTo>
                    <a:pt x="12318" y="1526"/>
                  </a:lnTo>
                  <a:lnTo>
                    <a:pt x="12273" y="1843"/>
                  </a:lnTo>
                  <a:lnTo>
                    <a:pt x="12251" y="2215"/>
                  </a:lnTo>
                  <a:lnTo>
                    <a:pt x="12273" y="2532"/>
                  </a:lnTo>
                  <a:lnTo>
                    <a:pt x="12318" y="2886"/>
                  </a:lnTo>
                  <a:lnTo>
                    <a:pt x="12386" y="3240"/>
                  </a:lnTo>
                  <a:lnTo>
                    <a:pt x="12464" y="3556"/>
                  </a:lnTo>
                  <a:lnTo>
                    <a:pt x="12577" y="3891"/>
                  </a:lnTo>
                  <a:lnTo>
                    <a:pt x="12746" y="4171"/>
                  </a:lnTo>
                  <a:lnTo>
                    <a:pt x="12926" y="4487"/>
                  </a:lnTo>
                  <a:lnTo>
                    <a:pt x="13050" y="4860"/>
                  </a:lnTo>
                  <a:lnTo>
                    <a:pt x="13162" y="5251"/>
                  </a:lnTo>
                  <a:lnTo>
                    <a:pt x="13218" y="5604"/>
                  </a:lnTo>
                  <a:lnTo>
                    <a:pt x="13263" y="5995"/>
                  </a:lnTo>
                  <a:lnTo>
                    <a:pt x="13241" y="6386"/>
                  </a:lnTo>
                  <a:lnTo>
                    <a:pt x="13218" y="6740"/>
                  </a:lnTo>
                  <a:lnTo>
                    <a:pt x="13139" y="7094"/>
                  </a:lnTo>
                  <a:lnTo>
                    <a:pt x="13050" y="7429"/>
                  </a:lnTo>
                  <a:lnTo>
                    <a:pt x="12903" y="7746"/>
                  </a:lnTo>
                  <a:lnTo>
                    <a:pt x="12723" y="8025"/>
                  </a:lnTo>
                  <a:lnTo>
                    <a:pt x="12532" y="8286"/>
                  </a:lnTo>
                  <a:lnTo>
                    <a:pt x="12318" y="8491"/>
                  </a:lnTo>
                  <a:lnTo>
                    <a:pt x="12060" y="8677"/>
                  </a:lnTo>
                  <a:lnTo>
                    <a:pt x="11756" y="8788"/>
                  </a:lnTo>
                  <a:lnTo>
                    <a:pt x="11452" y="8826"/>
                  </a:lnTo>
                  <a:lnTo>
                    <a:pt x="11283" y="8826"/>
                  </a:lnTo>
                  <a:lnTo>
                    <a:pt x="11126" y="8826"/>
                  </a:lnTo>
                  <a:lnTo>
                    <a:pt x="11002" y="8788"/>
                  </a:lnTo>
                  <a:lnTo>
                    <a:pt x="10845" y="8714"/>
                  </a:lnTo>
                  <a:lnTo>
                    <a:pt x="10721" y="8640"/>
                  </a:lnTo>
                  <a:lnTo>
                    <a:pt x="10608" y="8565"/>
                  </a:lnTo>
                  <a:lnTo>
                    <a:pt x="10485" y="8453"/>
                  </a:lnTo>
                  <a:lnTo>
                    <a:pt x="10372" y="8323"/>
                  </a:lnTo>
                  <a:lnTo>
                    <a:pt x="10181" y="8062"/>
                  </a:lnTo>
                  <a:lnTo>
                    <a:pt x="10035" y="7746"/>
                  </a:lnTo>
                  <a:lnTo>
                    <a:pt x="9900" y="7392"/>
                  </a:lnTo>
                  <a:lnTo>
                    <a:pt x="9787" y="7001"/>
                  </a:lnTo>
                  <a:lnTo>
                    <a:pt x="9731" y="6610"/>
                  </a:lnTo>
                  <a:lnTo>
                    <a:pt x="9686" y="6219"/>
                  </a:lnTo>
                  <a:lnTo>
                    <a:pt x="9663" y="5772"/>
                  </a:lnTo>
                  <a:lnTo>
                    <a:pt x="9686" y="5381"/>
                  </a:lnTo>
                  <a:lnTo>
                    <a:pt x="9753" y="4990"/>
                  </a:lnTo>
                  <a:lnTo>
                    <a:pt x="9832" y="4636"/>
                  </a:lnTo>
                  <a:lnTo>
                    <a:pt x="9945" y="4320"/>
                  </a:lnTo>
                  <a:lnTo>
                    <a:pt x="10068" y="4022"/>
                  </a:lnTo>
                  <a:lnTo>
                    <a:pt x="10203" y="3817"/>
                  </a:lnTo>
                  <a:lnTo>
                    <a:pt x="10316" y="3593"/>
                  </a:lnTo>
                  <a:lnTo>
                    <a:pt x="10395" y="3351"/>
                  </a:lnTo>
                  <a:lnTo>
                    <a:pt x="10462" y="3109"/>
                  </a:lnTo>
                  <a:lnTo>
                    <a:pt x="10507" y="2848"/>
                  </a:lnTo>
                  <a:lnTo>
                    <a:pt x="10530" y="2606"/>
                  </a:lnTo>
                  <a:lnTo>
                    <a:pt x="10507" y="2346"/>
                  </a:lnTo>
                  <a:lnTo>
                    <a:pt x="10462" y="2141"/>
                  </a:lnTo>
                  <a:lnTo>
                    <a:pt x="10395" y="1880"/>
                  </a:lnTo>
                  <a:lnTo>
                    <a:pt x="10293" y="1638"/>
                  </a:lnTo>
                  <a:lnTo>
                    <a:pt x="10158" y="1415"/>
                  </a:lnTo>
                  <a:lnTo>
                    <a:pt x="9967" y="1210"/>
                  </a:lnTo>
                  <a:lnTo>
                    <a:pt x="9753" y="986"/>
                  </a:lnTo>
                  <a:lnTo>
                    <a:pt x="9495" y="819"/>
                  </a:lnTo>
                  <a:lnTo>
                    <a:pt x="9191" y="670"/>
                  </a:lnTo>
                  <a:lnTo>
                    <a:pt x="8842" y="521"/>
                  </a:lnTo>
                  <a:lnTo>
                    <a:pt x="8471" y="446"/>
                  </a:lnTo>
                  <a:lnTo>
                    <a:pt x="7998" y="428"/>
                  </a:lnTo>
                  <a:lnTo>
                    <a:pt x="7413" y="428"/>
                  </a:lnTo>
                  <a:lnTo>
                    <a:pt x="6817" y="446"/>
                  </a:lnTo>
                  <a:lnTo>
                    <a:pt x="6187" y="521"/>
                  </a:lnTo>
                  <a:lnTo>
                    <a:pt x="5602" y="633"/>
                  </a:lnTo>
                  <a:lnTo>
                    <a:pt x="5107" y="744"/>
                  </a:lnTo>
                  <a:lnTo>
                    <a:pt x="4725" y="856"/>
                  </a:lnTo>
                  <a:lnTo>
                    <a:pt x="4848" y="1564"/>
                  </a:lnTo>
                  <a:lnTo>
                    <a:pt x="5028" y="2495"/>
                  </a:lnTo>
                  <a:lnTo>
                    <a:pt x="5175" y="3556"/>
                  </a:lnTo>
                  <a:lnTo>
                    <a:pt x="5298" y="4673"/>
                  </a:lnTo>
                  <a:lnTo>
                    <a:pt x="5343" y="5213"/>
                  </a:lnTo>
                  <a:lnTo>
                    <a:pt x="5388" y="5753"/>
                  </a:lnTo>
                  <a:lnTo>
                    <a:pt x="5411" y="6275"/>
                  </a:lnTo>
                  <a:lnTo>
                    <a:pt x="5411" y="6740"/>
                  </a:lnTo>
                  <a:lnTo>
                    <a:pt x="5366" y="7168"/>
                  </a:lnTo>
                  <a:lnTo>
                    <a:pt x="5321" y="7541"/>
                  </a:lnTo>
                  <a:lnTo>
                    <a:pt x="5287" y="7708"/>
                  </a:lnTo>
                  <a:lnTo>
                    <a:pt x="5242" y="7857"/>
                  </a:lnTo>
                  <a:lnTo>
                    <a:pt x="5197" y="7969"/>
                  </a:lnTo>
                  <a:lnTo>
                    <a:pt x="5130" y="8062"/>
                  </a:lnTo>
                  <a:lnTo>
                    <a:pt x="5006" y="8248"/>
                  </a:lnTo>
                  <a:lnTo>
                    <a:pt x="4848" y="8397"/>
                  </a:lnTo>
                  <a:lnTo>
                    <a:pt x="4725" y="8528"/>
                  </a:lnTo>
                  <a:lnTo>
                    <a:pt x="4567" y="8640"/>
                  </a:lnTo>
                  <a:lnTo>
                    <a:pt x="4421" y="8714"/>
                  </a:lnTo>
                  <a:lnTo>
                    <a:pt x="4263" y="8751"/>
                  </a:lnTo>
                  <a:lnTo>
                    <a:pt x="4095" y="8788"/>
                  </a:lnTo>
                  <a:lnTo>
                    <a:pt x="3948" y="8788"/>
                  </a:lnTo>
                  <a:lnTo>
                    <a:pt x="3791" y="8751"/>
                  </a:lnTo>
                  <a:lnTo>
                    <a:pt x="3667" y="8714"/>
                  </a:lnTo>
                  <a:lnTo>
                    <a:pt x="3510" y="8677"/>
                  </a:lnTo>
                  <a:lnTo>
                    <a:pt x="3386" y="8602"/>
                  </a:lnTo>
                  <a:lnTo>
                    <a:pt x="3251" y="8491"/>
                  </a:lnTo>
                  <a:lnTo>
                    <a:pt x="3127" y="8360"/>
                  </a:lnTo>
                  <a:lnTo>
                    <a:pt x="3015" y="8248"/>
                  </a:lnTo>
                  <a:lnTo>
                    <a:pt x="2925" y="8062"/>
                  </a:lnTo>
                  <a:lnTo>
                    <a:pt x="2778" y="7857"/>
                  </a:lnTo>
                  <a:lnTo>
                    <a:pt x="2610" y="7671"/>
                  </a:lnTo>
                  <a:lnTo>
                    <a:pt x="2407" y="7541"/>
                  </a:lnTo>
                  <a:lnTo>
                    <a:pt x="2171" y="7466"/>
                  </a:lnTo>
                  <a:lnTo>
                    <a:pt x="1957" y="7429"/>
                  </a:lnTo>
                  <a:lnTo>
                    <a:pt x="1698" y="7429"/>
                  </a:lnTo>
                  <a:lnTo>
                    <a:pt x="1462" y="7466"/>
                  </a:lnTo>
                  <a:lnTo>
                    <a:pt x="1226" y="7559"/>
                  </a:lnTo>
                  <a:lnTo>
                    <a:pt x="989" y="7708"/>
                  </a:lnTo>
                  <a:lnTo>
                    <a:pt x="776" y="7932"/>
                  </a:lnTo>
                  <a:lnTo>
                    <a:pt x="551" y="8211"/>
                  </a:lnTo>
                  <a:lnTo>
                    <a:pt x="382" y="8528"/>
                  </a:lnTo>
                  <a:lnTo>
                    <a:pt x="315" y="8714"/>
                  </a:lnTo>
                  <a:lnTo>
                    <a:pt x="236" y="8919"/>
                  </a:lnTo>
                  <a:lnTo>
                    <a:pt x="191" y="9142"/>
                  </a:lnTo>
                  <a:lnTo>
                    <a:pt x="123" y="9347"/>
                  </a:lnTo>
                  <a:lnTo>
                    <a:pt x="78" y="9608"/>
                  </a:lnTo>
                  <a:lnTo>
                    <a:pt x="56" y="9887"/>
                  </a:lnTo>
                  <a:lnTo>
                    <a:pt x="33" y="10185"/>
                  </a:lnTo>
                  <a:lnTo>
                    <a:pt x="33" y="10464"/>
                  </a:lnTo>
                  <a:lnTo>
                    <a:pt x="33" y="10706"/>
                  </a:lnTo>
                  <a:lnTo>
                    <a:pt x="56" y="10967"/>
                  </a:lnTo>
                  <a:lnTo>
                    <a:pt x="78" y="11172"/>
                  </a:lnTo>
                  <a:lnTo>
                    <a:pt x="123" y="11395"/>
                  </a:lnTo>
                  <a:lnTo>
                    <a:pt x="168" y="11600"/>
                  </a:lnTo>
                  <a:lnTo>
                    <a:pt x="236" y="11786"/>
                  </a:lnTo>
                  <a:lnTo>
                    <a:pt x="292" y="11973"/>
                  </a:lnTo>
                  <a:lnTo>
                    <a:pt x="382" y="12140"/>
                  </a:lnTo>
                  <a:lnTo>
                    <a:pt x="540" y="12419"/>
                  </a:lnTo>
                  <a:lnTo>
                    <a:pt x="731" y="12680"/>
                  </a:lnTo>
                  <a:lnTo>
                    <a:pt x="944" y="12866"/>
                  </a:lnTo>
                  <a:lnTo>
                    <a:pt x="1158" y="12997"/>
                  </a:lnTo>
                  <a:lnTo>
                    <a:pt x="1395" y="13108"/>
                  </a:lnTo>
                  <a:lnTo>
                    <a:pt x="1608" y="13183"/>
                  </a:lnTo>
                  <a:lnTo>
                    <a:pt x="1856" y="13183"/>
                  </a:lnTo>
                  <a:lnTo>
                    <a:pt x="2070" y="13146"/>
                  </a:lnTo>
                  <a:lnTo>
                    <a:pt x="2261" y="13071"/>
                  </a:lnTo>
                  <a:lnTo>
                    <a:pt x="2430" y="12960"/>
                  </a:lnTo>
                  <a:lnTo>
                    <a:pt x="2587" y="12792"/>
                  </a:lnTo>
                  <a:lnTo>
                    <a:pt x="2688" y="12606"/>
                  </a:lnTo>
                  <a:lnTo>
                    <a:pt x="2801" y="12419"/>
                  </a:lnTo>
                  <a:lnTo>
                    <a:pt x="2925" y="12289"/>
                  </a:lnTo>
                  <a:lnTo>
                    <a:pt x="3082" y="12177"/>
                  </a:lnTo>
                  <a:lnTo>
                    <a:pt x="3228" y="12103"/>
                  </a:lnTo>
                  <a:lnTo>
                    <a:pt x="3408" y="12103"/>
                  </a:lnTo>
                  <a:lnTo>
                    <a:pt x="3577" y="12103"/>
                  </a:lnTo>
                  <a:lnTo>
                    <a:pt x="3723" y="12177"/>
                  </a:lnTo>
                  <a:lnTo>
                    <a:pt x="3903" y="12252"/>
                  </a:lnTo>
                  <a:lnTo>
                    <a:pt x="4072" y="12364"/>
                  </a:lnTo>
                  <a:lnTo>
                    <a:pt x="4230" y="12494"/>
                  </a:lnTo>
                  <a:lnTo>
                    <a:pt x="4353" y="12643"/>
                  </a:lnTo>
                  <a:lnTo>
                    <a:pt x="4488" y="12829"/>
                  </a:lnTo>
                  <a:lnTo>
                    <a:pt x="4567" y="13034"/>
                  </a:lnTo>
                  <a:lnTo>
                    <a:pt x="4657" y="13257"/>
                  </a:lnTo>
                  <a:lnTo>
                    <a:pt x="4702" y="13462"/>
                  </a:lnTo>
                  <a:lnTo>
                    <a:pt x="4725" y="13686"/>
                  </a:lnTo>
                  <a:lnTo>
                    <a:pt x="4702" y="14282"/>
                  </a:lnTo>
                  <a:lnTo>
                    <a:pt x="4657" y="15045"/>
                  </a:lnTo>
                  <a:lnTo>
                    <a:pt x="4612" y="15976"/>
                  </a:lnTo>
                  <a:lnTo>
                    <a:pt x="4590" y="16926"/>
                  </a:lnTo>
                  <a:lnTo>
                    <a:pt x="4567" y="17968"/>
                  </a:lnTo>
                  <a:lnTo>
                    <a:pt x="4567" y="19011"/>
                  </a:lnTo>
                  <a:lnTo>
                    <a:pt x="4590" y="19514"/>
                  </a:lnTo>
                  <a:lnTo>
                    <a:pt x="4612" y="19980"/>
                  </a:lnTo>
                  <a:lnTo>
                    <a:pt x="4657" y="20426"/>
                  </a:lnTo>
                  <a:lnTo>
                    <a:pt x="4725" y="20836"/>
                  </a:lnTo>
                  <a:lnTo>
                    <a:pt x="4848" y="20929"/>
                  </a:lnTo>
                  <a:lnTo>
                    <a:pt x="5040" y="21004"/>
                  </a:lnTo>
                  <a:lnTo>
                    <a:pt x="5265" y="21078"/>
                  </a:lnTo>
                  <a:lnTo>
                    <a:pt x="5478" y="21115"/>
                  </a:lnTo>
                  <a:lnTo>
                    <a:pt x="6041" y="21115"/>
                  </a:lnTo>
                  <a:lnTo>
                    <a:pt x="6637" y="21078"/>
                  </a:lnTo>
                  <a:lnTo>
                    <a:pt x="7312" y="21004"/>
                  </a:lnTo>
                  <a:lnTo>
                    <a:pt x="7998" y="20929"/>
                  </a:lnTo>
                  <a:lnTo>
                    <a:pt x="8696" y="20855"/>
                  </a:lnTo>
                  <a:lnTo>
                    <a:pt x="9360" y="20836"/>
                  </a:lnTo>
                  <a:close/>
                </a:path>
              </a:pathLst>
            </a:custGeom>
            <a:solidFill>
              <a:srgbClr val="CCCCFF"/>
            </a:solidFill>
            <a:ln w="28575">
              <a:solidFill>
                <a:srgbClr val="000000"/>
              </a:solidFill>
              <a:miter lim="800000"/>
            </a:ln>
          </p:spPr>
          <p:txBody>
            <a:bodyPr/>
            <a:lstStyle/>
            <a:p>
              <a:endParaRPr lang="zh-CN" altLang="en-US"/>
            </a:p>
          </p:txBody>
        </p:sp>
      </p:grpSp>
      <p:cxnSp>
        <p:nvCxnSpPr>
          <p:cNvPr id="22" name="直接连接符 21"/>
          <p:cNvCxnSpPr/>
          <p:nvPr/>
        </p:nvCxnSpPr>
        <p:spPr>
          <a:xfrm flipV="1">
            <a:off x="16835" y="854899"/>
            <a:ext cx="9066028" cy="77348"/>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24" name="文本框 23"/>
          <p:cNvSpPr txBox="1"/>
          <p:nvPr/>
        </p:nvSpPr>
        <p:spPr>
          <a:xfrm>
            <a:off x="2855404" y="4774393"/>
            <a:ext cx="3192516" cy="461665"/>
          </a:xfrm>
          <a:prstGeom prst="rect">
            <a:avLst/>
          </a:prstGeom>
          <a:noFill/>
        </p:spPr>
        <p:txBody>
          <a:bodyPr wrap="square">
            <a:spAutoFit/>
          </a:bodyPr>
          <a:lstStyle/>
          <a:p>
            <a:r>
              <a:rPr lang="zh-CN" altLang="en-US" sz="2400" dirty="0">
                <a:solidFill>
                  <a:srgbClr val="000000"/>
                </a:solidFill>
              </a:rPr>
              <a:t> = 2.976</a:t>
            </a:r>
            <a:r>
              <a:rPr lang="zh-CN" altLang="en-US" sz="2400" dirty="0">
                <a:solidFill>
                  <a:srgbClr val="000000"/>
                </a:solidFill>
                <a:sym typeface="Symbol" panose="05050102010706020507" pitchFamily="18" charset="2"/>
              </a:rPr>
              <a:t></a:t>
            </a:r>
            <a:r>
              <a:rPr lang="zh-CN" altLang="en-US" sz="2400" dirty="0">
                <a:solidFill>
                  <a:srgbClr val="000000"/>
                </a:solidFill>
              </a:rPr>
              <a:t>10</a:t>
            </a:r>
            <a:r>
              <a:rPr lang="zh-CN" altLang="en-US" sz="2400" baseline="30000" dirty="0">
                <a:solidFill>
                  <a:srgbClr val="000000"/>
                </a:solidFill>
              </a:rPr>
              <a:t>2</a:t>
            </a:r>
            <a:r>
              <a:rPr lang="zh-CN" altLang="en-US" sz="2400" dirty="0">
                <a:solidFill>
                  <a:srgbClr val="000000"/>
                </a:solidFill>
              </a:rPr>
              <a:t> </a:t>
            </a:r>
            <a:r>
              <a:rPr lang="en-US" altLang="zh-CN" sz="2400" dirty="0">
                <a:solidFill>
                  <a:srgbClr val="000000"/>
                </a:solidFill>
              </a:rPr>
              <a:t>mm</a:t>
            </a:r>
            <a:r>
              <a:rPr lang="en-US" altLang="zh-CN" sz="2400" baseline="30000" dirty="0">
                <a:solidFill>
                  <a:srgbClr val="000000"/>
                </a:solidFill>
              </a:rPr>
              <a:t>3</a:t>
            </a:r>
            <a:endParaRPr lang="zh-CN" altLang="en-US" sz="2400" dirty="0"/>
          </a:p>
        </p:txBody>
      </p:sp>
      <mc:AlternateContent xmlns:mc="http://schemas.openxmlformats.org/markup-compatibility/2006">
        <mc:Choice xmlns:a14="http://schemas.microsoft.com/office/drawing/2010/main" Requires="a14">
          <p:sp>
            <p:nvSpPr>
              <p:cNvPr id="25" name="文本框 24"/>
              <p:cNvSpPr txBox="1"/>
              <p:nvPr/>
            </p:nvSpPr>
            <p:spPr>
              <a:xfrm>
                <a:off x="1455955" y="5307977"/>
                <a:ext cx="6187788" cy="1001684"/>
              </a:xfrm>
              <a:prstGeom prst="rect">
                <a:avLst/>
              </a:prstGeom>
              <a:noFill/>
            </p:spPr>
            <p:txBody>
              <a:bodyPr wrap="square">
                <a:spAutoFit/>
              </a:bodyPr>
              <a:lstStyle/>
              <a:p>
                <a14:m>
                  <m:oMathPara xmlns:m="http://schemas.openxmlformats.org/officeDocument/2006/math">
                    <m:oMathParaPr>
                      <m:jc m:val="centerGroup"/>
                    </m:oMathParaPr>
                    <m:oMath xmlns:m="http://schemas.openxmlformats.org/officeDocument/2006/math">
                      <m:f>
                        <m:fPr>
                          <m:ctrlPr>
                            <a:rPr lang="en-US" altLang="zh-CN" sz="2000" i="1" smtClean="0">
                              <a:solidFill>
                                <a:srgbClr val="000000"/>
                              </a:solidFill>
                              <a:latin typeface="Cambria Math" panose="02040503050406030204" pitchFamily="18" charset="0"/>
                            </a:rPr>
                          </m:ctrlPr>
                        </m:fPr>
                        <m:num>
                          <m:sSub>
                            <m:sSubPr>
                              <m:ctrlPr>
                                <a:rPr lang="en-US" altLang="zh-CN" sz="2000" i="1">
                                  <a:solidFill>
                                    <a:srgbClr val="000000"/>
                                  </a:solidFill>
                                  <a:latin typeface="Cambria Math" panose="02040503050406030204" pitchFamily="18" charset="0"/>
                                </a:rPr>
                              </m:ctrlPr>
                            </m:sSubPr>
                            <m:e>
                              <m:r>
                                <a:rPr lang="en-US" altLang="zh-CN" sz="2000" i="1">
                                  <a:solidFill>
                                    <a:srgbClr val="000000"/>
                                  </a:solidFill>
                                  <a:latin typeface="Cambria Math" panose="02040503050406030204" pitchFamily="18" charset="0"/>
                                </a:rPr>
                                <m:t>𝑢</m:t>
                              </m:r>
                            </m:e>
                            <m:sub>
                              <m:r>
                                <a:rPr lang="en-US" altLang="zh-CN" sz="2000" i="1">
                                  <a:solidFill>
                                    <a:srgbClr val="000000"/>
                                  </a:solidFill>
                                  <a:latin typeface="Cambria Math" panose="02040503050406030204" pitchFamily="18" charset="0"/>
                                </a:rPr>
                                <m:t>𝑦</m:t>
                              </m:r>
                            </m:sub>
                          </m:sSub>
                        </m:num>
                        <m:den>
                          <m:r>
                            <a:rPr lang="en-US" altLang="zh-CN" sz="2000" i="1">
                              <a:solidFill>
                                <a:srgbClr val="000000"/>
                              </a:solidFill>
                              <a:latin typeface="Cambria Math" panose="02040503050406030204" pitchFamily="18" charset="0"/>
                            </a:rPr>
                            <m:t>𝑦</m:t>
                          </m:r>
                        </m:den>
                      </m:f>
                      <m:r>
                        <a:rPr lang="en-US" altLang="zh-CN" sz="2000" i="1">
                          <a:solidFill>
                            <a:srgbClr val="000000"/>
                          </a:solidFill>
                          <a:latin typeface="Cambria Math" panose="02040503050406030204" pitchFamily="18" charset="0"/>
                        </a:rPr>
                        <m:t>=</m:t>
                      </m:r>
                      <m:rad>
                        <m:radPr>
                          <m:degHide m:val="on"/>
                          <m:ctrlPr>
                            <a:rPr lang="en-US" altLang="zh-CN" sz="2000" b="0" i="1" smtClean="0">
                              <a:solidFill>
                                <a:srgbClr val="000000"/>
                              </a:solidFill>
                              <a:latin typeface="Cambria Math" panose="02040503050406030204" pitchFamily="18" charset="0"/>
                            </a:rPr>
                          </m:ctrlPr>
                        </m:radPr>
                        <m:deg/>
                        <m:e>
                          <m:sSup>
                            <m:sSupPr>
                              <m:ctrlPr>
                                <a:rPr lang="en-US" altLang="zh-CN" sz="2000" i="1" smtClean="0">
                                  <a:solidFill>
                                    <a:srgbClr val="000000"/>
                                  </a:solidFill>
                                  <a:latin typeface="Cambria Math" panose="02040503050406030204" pitchFamily="18" charset="0"/>
                                </a:rPr>
                              </m:ctrlPr>
                            </m:sSupPr>
                            <m:e>
                              <m:r>
                                <a:rPr lang="en-US" altLang="zh-CN" sz="2000" i="1">
                                  <a:solidFill>
                                    <a:srgbClr val="000000"/>
                                  </a:solidFill>
                                  <a:latin typeface="Cambria Math" panose="02040503050406030204" pitchFamily="18" charset="0"/>
                                </a:rPr>
                                <m:t>(</m:t>
                              </m:r>
                              <m:f>
                                <m:fPr>
                                  <m:ctrlPr>
                                    <a:rPr lang="en-US" altLang="zh-CN" sz="2000" i="1">
                                      <a:solidFill>
                                        <a:srgbClr val="000000"/>
                                      </a:solidFill>
                                      <a:latin typeface="Cambria Math" panose="02040503050406030204" pitchFamily="18" charset="0"/>
                                    </a:rPr>
                                  </m:ctrlPr>
                                </m:fPr>
                                <m:num>
                                  <m:r>
                                    <a:rPr lang="zh-CN" altLang="en-US" sz="2000" i="1">
                                      <a:solidFill>
                                        <a:srgbClr val="000000"/>
                                      </a:solidFill>
                                      <a:latin typeface="Cambria Math" panose="02040503050406030204" pitchFamily="18" charset="0"/>
                                    </a:rPr>
                                    <m:t>𝜕</m:t>
                                  </m:r>
                                  <m:r>
                                    <a:rPr lang="en-US" altLang="zh-CN" sz="2000" b="0" i="1" smtClean="0">
                                      <a:solidFill>
                                        <a:srgbClr val="000000"/>
                                      </a:solidFill>
                                      <a:latin typeface="Cambria Math" panose="02040503050406030204" pitchFamily="18" charset="0"/>
                                    </a:rPr>
                                    <m:t>𝑙𝑛</m:t>
                                  </m:r>
                                  <m:r>
                                    <a:rPr lang="en-US" altLang="zh-CN" sz="2000" i="1">
                                      <a:solidFill>
                                        <a:srgbClr val="000000"/>
                                      </a:solidFill>
                                      <a:latin typeface="Cambria Math" panose="02040503050406030204" pitchFamily="18" charset="0"/>
                                    </a:rPr>
                                    <m:t>𝑓</m:t>
                                  </m:r>
                                </m:num>
                                <m:den>
                                  <m:r>
                                    <a:rPr lang="zh-CN" altLang="en-US" sz="2000" i="1">
                                      <a:solidFill>
                                        <a:srgbClr val="000000"/>
                                      </a:solidFill>
                                      <a:latin typeface="Cambria Math" panose="02040503050406030204" pitchFamily="18" charset="0"/>
                                    </a:rPr>
                                    <m:t>𝜕</m:t>
                                  </m:r>
                                  <m:sSub>
                                    <m:sSubPr>
                                      <m:ctrlPr>
                                        <a:rPr lang="en-US" altLang="zh-CN" sz="2000" i="1">
                                          <a:solidFill>
                                            <a:srgbClr val="000000"/>
                                          </a:solidFill>
                                          <a:latin typeface="Cambria Math" panose="02040503050406030204" pitchFamily="18" charset="0"/>
                                        </a:rPr>
                                      </m:ctrlPr>
                                    </m:sSubPr>
                                    <m:e>
                                      <m:r>
                                        <a:rPr lang="en-US" altLang="zh-CN" sz="2000" i="1">
                                          <a:solidFill>
                                            <a:srgbClr val="000000"/>
                                          </a:solidFill>
                                          <a:latin typeface="Cambria Math" panose="02040503050406030204" pitchFamily="18" charset="0"/>
                                        </a:rPr>
                                        <m:t>𝑥</m:t>
                                      </m:r>
                                    </m:e>
                                    <m:sub>
                                      <m:r>
                                        <a:rPr lang="en-US" altLang="zh-CN" sz="2000" i="1">
                                          <a:solidFill>
                                            <a:srgbClr val="000000"/>
                                          </a:solidFill>
                                          <a:latin typeface="Cambria Math" panose="02040503050406030204" pitchFamily="18" charset="0"/>
                                        </a:rPr>
                                        <m:t>1</m:t>
                                      </m:r>
                                    </m:sub>
                                  </m:sSub>
                                </m:den>
                              </m:f>
                              <m:sSub>
                                <m:sSubPr>
                                  <m:ctrlPr>
                                    <a:rPr lang="en-US" altLang="zh-CN" sz="2000" i="1">
                                      <a:solidFill>
                                        <a:srgbClr val="000000"/>
                                      </a:solidFill>
                                      <a:latin typeface="Cambria Math" panose="02040503050406030204" pitchFamily="18" charset="0"/>
                                    </a:rPr>
                                  </m:ctrlPr>
                                </m:sSubPr>
                                <m:e>
                                  <m:r>
                                    <a:rPr lang="en-US" altLang="zh-CN" sz="2000" i="1">
                                      <a:solidFill>
                                        <a:srgbClr val="000000"/>
                                      </a:solidFill>
                                      <a:latin typeface="Cambria Math" panose="02040503050406030204" pitchFamily="18" charset="0"/>
                                    </a:rPr>
                                    <m:t>𝑢</m:t>
                                  </m:r>
                                </m:e>
                                <m:sub>
                                  <m:r>
                                    <a:rPr lang="en-US" altLang="zh-CN" sz="2000" i="1">
                                      <a:solidFill>
                                        <a:srgbClr val="000000"/>
                                      </a:solidFill>
                                      <a:latin typeface="Cambria Math" panose="02040503050406030204" pitchFamily="18" charset="0"/>
                                    </a:rPr>
                                    <m:t>𝑥</m:t>
                                  </m:r>
                                  <m:r>
                                    <a:rPr lang="en-US" altLang="zh-CN" sz="2000" i="1">
                                      <a:solidFill>
                                        <a:srgbClr val="000000"/>
                                      </a:solidFill>
                                      <a:latin typeface="Cambria Math" panose="02040503050406030204" pitchFamily="18" charset="0"/>
                                    </a:rPr>
                                    <m:t>1</m:t>
                                  </m:r>
                                </m:sub>
                              </m:sSub>
                              <m:r>
                                <a:rPr lang="en-US" altLang="zh-CN" sz="2000" i="1">
                                  <a:solidFill>
                                    <a:srgbClr val="000000"/>
                                  </a:solidFill>
                                  <a:latin typeface="Cambria Math" panose="02040503050406030204" pitchFamily="18" charset="0"/>
                                </a:rPr>
                                <m:t>)</m:t>
                              </m:r>
                            </m:e>
                            <m:sup>
                              <m:r>
                                <a:rPr lang="en-US" altLang="zh-CN" sz="2000" b="0" i="1" smtClean="0">
                                  <a:solidFill>
                                    <a:srgbClr val="000000"/>
                                  </a:solidFill>
                                  <a:latin typeface="Cambria Math" panose="02040503050406030204" pitchFamily="18" charset="0"/>
                                </a:rPr>
                                <m:t>2</m:t>
                              </m:r>
                            </m:sup>
                          </m:sSup>
                          <m:sSup>
                            <m:sSupPr>
                              <m:ctrlPr>
                                <a:rPr lang="en-US" altLang="zh-CN" sz="2000" i="1">
                                  <a:solidFill>
                                    <a:srgbClr val="000000"/>
                                  </a:solidFill>
                                  <a:latin typeface="Cambria Math" panose="02040503050406030204" pitchFamily="18" charset="0"/>
                                </a:rPr>
                              </m:ctrlPr>
                            </m:sSupPr>
                            <m:e>
                              <m:r>
                                <a:rPr lang="en-US" altLang="zh-CN" sz="2000" b="0" i="1" smtClean="0">
                                  <a:solidFill>
                                    <a:srgbClr val="000000"/>
                                  </a:solidFill>
                                  <a:latin typeface="Cambria Math" panose="02040503050406030204" pitchFamily="18" charset="0"/>
                                </a:rPr>
                                <m:t>+</m:t>
                              </m:r>
                              <m:r>
                                <a:rPr lang="en-US" altLang="zh-CN" sz="2000" i="1">
                                  <a:solidFill>
                                    <a:srgbClr val="000000"/>
                                  </a:solidFill>
                                  <a:latin typeface="Cambria Math" panose="02040503050406030204" pitchFamily="18" charset="0"/>
                                </a:rPr>
                                <m:t>(</m:t>
                              </m:r>
                              <m:f>
                                <m:fPr>
                                  <m:ctrlPr>
                                    <a:rPr lang="en-US" altLang="zh-CN" sz="2000" i="1">
                                      <a:solidFill>
                                        <a:srgbClr val="000000"/>
                                      </a:solidFill>
                                      <a:latin typeface="Cambria Math" panose="02040503050406030204" pitchFamily="18" charset="0"/>
                                    </a:rPr>
                                  </m:ctrlPr>
                                </m:fPr>
                                <m:num>
                                  <m:r>
                                    <a:rPr lang="zh-CN" altLang="en-US" sz="2000" i="1">
                                      <a:solidFill>
                                        <a:srgbClr val="000000"/>
                                      </a:solidFill>
                                      <a:latin typeface="Cambria Math" panose="02040503050406030204" pitchFamily="18" charset="0"/>
                                    </a:rPr>
                                    <m:t>𝜕</m:t>
                                  </m:r>
                                  <m:r>
                                    <a:rPr lang="en-US" altLang="zh-CN" sz="2000" b="0" i="1" smtClean="0">
                                      <a:solidFill>
                                        <a:srgbClr val="000000"/>
                                      </a:solidFill>
                                      <a:latin typeface="Cambria Math" panose="02040503050406030204" pitchFamily="18" charset="0"/>
                                    </a:rPr>
                                    <m:t>𝑙𝑛</m:t>
                                  </m:r>
                                  <m:r>
                                    <a:rPr lang="en-US" altLang="zh-CN" sz="2000" i="1">
                                      <a:solidFill>
                                        <a:srgbClr val="000000"/>
                                      </a:solidFill>
                                      <a:latin typeface="Cambria Math" panose="02040503050406030204" pitchFamily="18" charset="0"/>
                                    </a:rPr>
                                    <m:t>𝑓</m:t>
                                  </m:r>
                                </m:num>
                                <m:den>
                                  <m:r>
                                    <a:rPr lang="zh-CN" altLang="en-US" sz="2000" i="1">
                                      <a:solidFill>
                                        <a:srgbClr val="000000"/>
                                      </a:solidFill>
                                      <a:latin typeface="Cambria Math" panose="02040503050406030204" pitchFamily="18" charset="0"/>
                                    </a:rPr>
                                    <m:t>𝜕</m:t>
                                  </m:r>
                                  <m:sSub>
                                    <m:sSubPr>
                                      <m:ctrlPr>
                                        <a:rPr lang="en-US" altLang="zh-CN" sz="2000" i="1">
                                          <a:solidFill>
                                            <a:srgbClr val="000000"/>
                                          </a:solidFill>
                                          <a:latin typeface="Cambria Math" panose="02040503050406030204" pitchFamily="18" charset="0"/>
                                        </a:rPr>
                                      </m:ctrlPr>
                                    </m:sSubPr>
                                    <m:e>
                                      <m:r>
                                        <a:rPr lang="en-US" altLang="zh-CN" sz="2000" i="1">
                                          <a:solidFill>
                                            <a:srgbClr val="000000"/>
                                          </a:solidFill>
                                          <a:latin typeface="Cambria Math" panose="02040503050406030204" pitchFamily="18" charset="0"/>
                                        </a:rPr>
                                        <m:t>𝑥</m:t>
                                      </m:r>
                                    </m:e>
                                    <m:sub>
                                      <m:r>
                                        <a:rPr lang="en-US" altLang="zh-CN" sz="2000" b="0" i="1" smtClean="0">
                                          <a:solidFill>
                                            <a:srgbClr val="000000"/>
                                          </a:solidFill>
                                          <a:latin typeface="Cambria Math" panose="02040503050406030204" pitchFamily="18" charset="0"/>
                                        </a:rPr>
                                        <m:t>2</m:t>
                                      </m:r>
                                    </m:sub>
                                  </m:sSub>
                                </m:den>
                              </m:f>
                              <m:sSub>
                                <m:sSubPr>
                                  <m:ctrlPr>
                                    <a:rPr lang="en-US" altLang="zh-CN" sz="2000" i="1">
                                      <a:solidFill>
                                        <a:srgbClr val="000000"/>
                                      </a:solidFill>
                                      <a:latin typeface="Cambria Math" panose="02040503050406030204" pitchFamily="18" charset="0"/>
                                    </a:rPr>
                                  </m:ctrlPr>
                                </m:sSubPr>
                                <m:e>
                                  <m:r>
                                    <a:rPr lang="en-US" altLang="zh-CN" sz="2000" i="1">
                                      <a:solidFill>
                                        <a:srgbClr val="000000"/>
                                      </a:solidFill>
                                      <a:latin typeface="Cambria Math" panose="02040503050406030204" pitchFamily="18" charset="0"/>
                                    </a:rPr>
                                    <m:t>𝑢</m:t>
                                  </m:r>
                                </m:e>
                                <m:sub>
                                  <m:r>
                                    <a:rPr lang="en-US" altLang="zh-CN" sz="2000" i="1">
                                      <a:solidFill>
                                        <a:srgbClr val="000000"/>
                                      </a:solidFill>
                                      <a:latin typeface="Cambria Math" panose="02040503050406030204" pitchFamily="18" charset="0"/>
                                    </a:rPr>
                                    <m:t>𝑥</m:t>
                                  </m:r>
                                  <m:r>
                                    <a:rPr lang="en-US" altLang="zh-CN" sz="2000" b="0" i="1" smtClean="0">
                                      <a:solidFill>
                                        <a:srgbClr val="000000"/>
                                      </a:solidFill>
                                      <a:latin typeface="Cambria Math" panose="02040503050406030204" pitchFamily="18" charset="0"/>
                                    </a:rPr>
                                    <m:t>2</m:t>
                                  </m:r>
                                </m:sub>
                              </m:sSub>
                              <m:r>
                                <a:rPr lang="en-US" altLang="zh-CN" sz="2000" i="1">
                                  <a:solidFill>
                                    <a:srgbClr val="000000"/>
                                  </a:solidFill>
                                  <a:latin typeface="Cambria Math" panose="02040503050406030204" pitchFamily="18" charset="0"/>
                                </a:rPr>
                                <m:t>)</m:t>
                              </m:r>
                            </m:e>
                            <m:sup>
                              <m:r>
                                <a:rPr lang="en-US" altLang="zh-CN" sz="2000" i="1">
                                  <a:solidFill>
                                    <a:srgbClr val="000000"/>
                                  </a:solidFill>
                                  <a:latin typeface="Cambria Math" panose="02040503050406030204" pitchFamily="18" charset="0"/>
                                </a:rPr>
                                <m:t>2</m:t>
                              </m:r>
                            </m:sup>
                          </m:sSup>
                          <m:r>
                            <a:rPr lang="en-US" altLang="zh-CN" sz="2000" b="0" i="1" smtClean="0">
                              <a:solidFill>
                                <a:srgbClr val="000000"/>
                              </a:solidFill>
                              <a:latin typeface="Cambria Math" panose="02040503050406030204" pitchFamily="18" charset="0"/>
                            </a:rPr>
                            <m:t>+…</m:t>
                          </m:r>
                          <m:sSup>
                            <m:sSupPr>
                              <m:ctrlPr>
                                <a:rPr lang="en-US" altLang="zh-CN" sz="2000" i="1">
                                  <a:solidFill>
                                    <a:srgbClr val="000000"/>
                                  </a:solidFill>
                                  <a:latin typeface="Cambria Math" panose="02040503050406030204" pitchFamily="18" charset="0"/>
                                </a:rPr>
                              </m:ctrlPr>
                            </m:sSupPr>
                            <m:e>
                              <m:r>
                                <a:rPr lang="en-US" altLang="zh-CN" sz="2000" i="1">
                                  <a:solidFill>
                                    <a:srgbClr val="000000"/>
                                  </a:solidFill>
                                  <a:latin typeface="Cambria Math" panose="02040503050406030204" pitchFamily="18" charset="0"/>
                                </a:rPr>
                                <m:t>(</m:t>
                              </m:r>
                              <m:f>
                                <m:fPr>
                                  <m:ctrlPr>
                                    <a:rPr lang="en-US" altLang="zh-CN" sz="2000" i="1">
                                      <a:solidFill>
                                        <a:srgbClr val="000000"/>
                                      </a:solidFill>
                                      <a:latin typeface="Cambria Math" panose="02040503050406030204" pitchFamily="18" charset="0"/>
                                    </a:rPr>
                                  </m:ctrlPr>
                                </m:fPr>
                                <m:num>
                                  <m:r>
                                    <a:rPr lang="zh-CN" altLang="en-US" sz="2000" i="1">
                                      <a:solidFill>
                                        <a:srgbClr val="000000"/>
                                      </a:solidFill>
                                      <a:latin typeface="Cambria Math" panose="02040503050406030204" pitchFamily="18" charset="0"/>
                                    </a:rPr>
                                    <m:t>𝜕</m:t>
                                  </m:r>
                                  <m:r>
                                    <a:rPr lang="en-US" altLang="zh-CN" sz="2000" b="0" i="1" smtClean="0">
                                      <a:solidFill>
                                        <a:srgbClr val="000000"/>
                                      </a:solidFill>
                                      <a:latin typeface="Cambria Math" panose="02040503050406030204" pitchFamily="18" charset="0"/>
                                    </a:rPr>
                                    <m:t>𝑙𝑛</m:t>
                                  </m:r>
                                  <m:r>
                                    <a:rPr lang="en-US" altLang="zh-CN" sz="2000" i="1">
                                      <a:solidFill>
                                        <a:srgbClr val="000000"/>
                                      </a:solidFill>
                                      <a:latin typeface="Cambria Math" panose="02040503050406030204" pitchFamily="18" charset="0"/>
                                    </a:rPr>
                                    <m:t>𝑓</m:t>
                                  </m:r>
                                </m:num>
                                <m:den>
                                  <m:r>
                                    <a:rPr lang="zh-CN" altLang="en-US" sz="2000" i="1">
                                      <a:solidFill>
                                        <a:srgbClr val="000000"/>
                                      </a:solidFill>
                                      <a:latin typeface="Cambria Math" panose="02040503050406030204" pitchFamily="18" charset="0"/>
                                    </a:rPr>
                                    <m:t>𝜕</m:t>
                                  </m:r>
                                  <m:sSub>
                                    <m:sSubPr>
                                      <m:ctrlPr>
                                        <a:rPr lang="en-US" altLang="zh-CN" sz="2000" i="1">
                                          <a:solidFill>
                                            <a:srgbClr val="000000"/>
                                          </a:solidFill>
                                          <a:latin typeface="Cambria Math" panose="02040503050406030204" pitchFamily="18" charset="0"/>
                                        </a:rPr>
                                      </m:ctrlPr>
                                    </m:sSubPr>
                                    <m:e>
                                      <m:r>
                                        <a:rPr lang="en-US" altLang="zh-CN" sz="2000" i="1">
                                          <a:solidFill>
                                            <a:srgbClr val="000000"/>
                                          </a:solidFill>
                                          <a:latin typeface="Cambria Math" panose="02040503050406030204" pitchFamily="18" charset="0"/>
                                        </a:rPr>
                                        <m:t>𝑥</m:t>
                                      </m:r>
                                    </m:e>
                                    <m:sub>
                                      <m:r>
                                        <a:rPr lang="en-US" altLang="zh-CN" sz="2000" b="0" i="1" smtClean="0">
                                          <a:solidFill>
                                            <a:srgbClr val="000000"/>
                                          </a:solidFill>
                                          <a:latin typeface="Cambria Math" panose="02040503050406030204" pitchFamily="18" charset="0"/>
                                        </a:rPr>
                                        <m:t>𝑛</m:t>
                                      </m:r>
                                    </m:sub>
                                  </m:sSub>
                                </m:den>
                              </m:f>
                              <m:sSub>
                                <m:sSubPr>
                                  <m:ctrlPr>
                                    <a:rPr lang="en-US" altLang="zh-CN" sz="2000" i="1">
                                      <a:solidFill>
                                        <a:srgbClr val="000000"/>
                                      </a:solidFill>
                                      <a:latin typeface="Cambria Math" panose="02040503050406030204" pitchFamily="18" charset="0"/>
                                    </a:rPr>
                                  </m:ctrlPr>
                                </m:sSubPr>
                                <m:e>
                                  <m:r>
                                    <a:rPr lang="en-US" altLang="zh-CN" sz="2000" i="1">
                                      <a:solidFill>
                                        <a:srgbClr val="000000"/>
                                      </a:solidFill>
                                      <a:latin typeface="Cambria Math" panose="02040503050406030204" pitchFamily="18" charset="0"/>
                                    </a:rPr>
                                    <m:t>𝑢</m:t>
                                  </m:r>
                                </m:e>
                                <m:sub>
                                  <m:r>
                                    <a:rPr lang="en-US" altLang="zh-CN" sz="2000" i="1">
                                      <a:solidFill>
                                        <a:srgbClr val="000000"/>
                                      </a:solidFill>
                                      <a:latin typeface="Cambria Math" panose="02040503050406030204" pitchFamily="18" charset="0"/>
                                    </a:rPr>
                                    <m:t>𝑥</m:t>
                                  </m:r>
                                  <m:r>
                                    <a:rPr lang="en-US" altLang="zh-CN" sz="2000" b="0" i="1" smtClean="0">
                                      <a:solidFill>
                                        <a:srgbClr val="000000"/>
                                      </a:solidFill>
                                      <a:latin typeface="Cambria Math" panose="02040503050406030204" pitchFamily="18" charset="0"/>
                                    </a:rPr>
                                    <m:t>𝑛</m:t>
                                  </m:r>
                                </m:sub>
                              </m:sSub>
                              <m:r>
                                <a:rPr lang="en-US" altLang="zh-CN" sz="2000" i="1">
                                  <a:solidFill>
                                    <a:srgbClr val="000000"/>
                                  </a:solidFill>
                                  <a:latin typeface="Cambria Math" panose="02040503050406030204" pitchFamily="18" charset="0"/>
                                </a:rPr>
                                <m:t>)</m:t>
                              </m:r>
                            </m:e>
                            <m:sup>
                              <m:r>
                                <a:rPr lang="en-US" altLang="zh-CN" sz="2000" i="1">
                                  <a:solidFill>
                                    <a:srgbClr val="000000"/>
                                  </a:solidFill>
                                  <a:latin typeface="Cambria Math" panose="02040503050406030204" pitchFamily="18" charset="0"/>
                                </a:rPr>
                                <m:t>2</m:t>
                              </m:r>
                            </m:sup>
                          </m:sSup>
                        </m:e>
                      </m:rad>
                    </m:oMath>
                  </m:oMathPara>
                </a14:m>
                <a:endParaRPr lang="zh-CN" altLang="en-US" sz="2000" dirty="0">
                  <a:solidFill>
                    <a:srgbClr val="000000"/>
                  </a:solidFill>
                </a:endParaRPr>
              </a:p>
            </p:txBody>
          </p:sp>
        </mc:Choice>
        <mc:Fallback>
          <p:sp>
            <p:nvSpPr>
              <p:cNvPr id="25" name="文本框 24"/>
              <p:cNvSpPr txBox="1">
                <a:spLocks noRot="1" noChangeAspect="1" noMove="1" noResize="1" noEditPoints="1" noAdjustHandles="1" noChangeArrowheads="1" noChangeShapeType="1" noTextEdit="1"/>
              </p:cNvSpPr>
              <p:nvPr/>
            </p:nvSpPr>
            <p:spPr>
              <a:xfrm>
                <a:off x="1455955" y="5307977"/>
                <a:ext cx="6187788" cy="1001684"/>
              </a:xfrm>
              <a:prstGeom prst="rect">
                <a:avLst/>
              </a:prstGeom>
              <a:blipFill rotWithShape="1">
                <a:blip r:embed="rId3"/>
                <a:stretch>
                  <a:fillRect l="-9" t="-1" r="4" b="30"/>
                </a:stretch>
              </a:blipFill>
            </p:spPr>
            <p:txBody>
              <a:bodyPr/>
              <a:lstStyle/>
              <a:p>
                <a:r>
                  <a:rPr lang="zh-CN" altLang="en-US">
                    <a:noFill/>
                  </a:rPr>
                  <a:t> </a:t>
                </a:r>
              </a:p>
            </p:txBody>
          </p:sp>
        </mc:Fallback>
      </mc:AlternateContent>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160772" name="Object 1024"/>
              <p:cNvSpPr txBox="1"/>
              <p:nvPr/>
            </p:nvSpPr>
            <p:spPr bwMode="auto">
              <a:xfrm>
                <a:off x="1123949" y="222043"/>
                <a:ext cx="4480215" cy="2244934"/>
              </a:xfrm>
              <a:prstGeom prst="rect">
                <a:avLst/>
              </a:prstGeom>
              <a:noFill/>
              <a:ln>
                <a:noFill/>
              </a:ln>
            </p:spPr>
            <p:txBody>
              <a:bodyPr>
                <a:normAutofit/>
              </a:bodyPr>
              <a:lstStyle/>
              <a:p>
                <a14:m>
                  <m:oMathPara xmlns:m="http://schemas.openxmlformats.org/officeDocument/2006/math">
                    <m:oMathParaPr>
                      <m:jc m:val="left"/>
                    </m:oMathParaPr>
                    <m:oMath xmlns:m="http://schemas.openxmlformats.org/officeDocument/2006/math">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m:t>
                          </m:r>
                          <m:func>
                            <m:funcPr>
                              <m:ctrlPr>
                                <a:rPr lang="zh-CN" altLang="en-US" i="1">
                                  <a:solidFill>
                                    <a:srgbClr val="000000"/>
                                  </a:solidFill>
                                  <a:latin typeface="Cambria Math" panose="02040503050406030204" pitchFamily="18" charset="0"/>
                                </a:rPr>
                              </m:ctrlPr>
                            </m:funcPr>
                            <m:fName>
                              <m:r>
                                <m:rPr>
                                  <m:sty m:val="p"/>
                                </m:rPr>
                                <a:rPr lang="zh-CN" altLang="en-US" i="0">
                                  <a:solidFill>
                                    <a:srgbClr val="000000"/>
                                  </a:solidFill>
                                  <a:latin typeface="Cambria Math" panose="02040503050406030204" pitchFamily="18" charset="0"/>
                                </a:rPr>
                                <m:t>ln</m:t>
                              </m:r>
                            </m:fName>
                            <m:e>
                              <m:r>
                                <a:rPr lang="zh-CN" altLang="en-US" i="1">
                                  <a:solidFill>
                                    <a:srgbClr val="000000"/>
                                  </a:solidFill>
                                  <a:latin typeface="Cambria Math" panose="02040503050406030204" pitchFamily="18" charset="0"/>
                                </a:rPr>
                                <m:t>𝑓</m:t>
                              </m:r>
                            </m:e>
                          </m:func>
                        </m:num>
                        <m:den>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𝜑</m:t>
                              </m:r>
                            </m:e>
                            <m:sub>
                              <m:r>
                                <a:rPr lang="zh-CN" altLang="en-US" i="1">
                                  <a:solidFill>
                                    <a:srgbClr val="000000"/>
                                  </a:solidFill>
                                  <a:latin typeface="Cambria Math" panose="02040503050406030204" pitchFamily="18" charset="0"/>
                                </a:rPr>
                                <m:t>外</m:t>
                              </m:r>
                            </m:sub>
                          </m:sSub>
                        </m:den>
                      </m:f>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2</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𝜑</m:t>
                              </m:r>
                            </m:e>
                            <m:sub>
                              <m:r>
                                <a:rPr lang="zh-CN" altLang="en-US" i="1">
                                  <a:solidFill>
                                    <a:srgbClr val="000000"/>
                                  </a:solidFill>
                                  <a:latin typeface="Cambria Math" panose="02040503050406030204" pitchFamily="18" charset="0"/>
                                </a:rPr>
                                <m:t>外</m:t>
                              </m:r>
                            </m:sub>
                          </m:sSub>
                        </m:num>
                        <m:den>
                          <m:sSubSup>
                            <m:sSubSupPr>
                              <m:ctrlPr>
                                <a:rPr lang="zh-CN" altLang="en-US" i="1">
                                  <a:solidFill>
                                    <a:srgbClr val="000000"/>
                                  </a:solidFill>
                                  <a:latin typeface="Cambria Math" panose="02040503050406030204" pitchFamily="18" charset="0"/>
                                </a:rPr>
                              </m:ctrlPr>
                            </m:sSubSupPr>
                            <m:e>
                              <m:r>
                                <a:rPr lang="zh-CN" altLang="en-US" i="1">
                                  <a:solidFill>
                                    <a:srgbClr val="000000"/>
                                  </a:solidFill>
                                  <a:latin typeface="Cambria Math" panose="02040503050406030204" pitchFamily="18" charset="0"/>
                                </a:rPr>
                                <m:t>𝜑</m:t>
                              </m:r>
                            </m:e>
                            <m:sub>
                              <m:r>
                                <a:rPr lang="zh-CN" altLang="en-US" i="1">
                                  <a:solidFill>
                                    <a:srgbClr val="000000"/>
                                  </a:solidFill>
                                  <a:latin typeface="Cambria Math" panose="02040503050406030204" pitchFamily="18" charset="0"/>
                                </a:rPr>
                                <m:t>外</m:t>
                              </m:r>
                            </m:sub>
                            <m:sup>
                              <m:r>
                                <a:rPr lang="zh-CN" altLang="en-US" i="1">
                                  <a:solidFill>
                                    <a:srgbClr val="000000"/>
                                  </a:solidFill>
                                  <a:latin typeface="Cambria Math" panose="02040503050406030204" pitchFamily="18" charset="0"/>
                                </a:rPr>
                                <m:t>2</m:t>
                              </m:r>
                            </m:sup>
                          </m:sSubSup>
                          <m:r>
                            <a:rPr lang="zh-CN" altLang="en-US" i="1">
                              <a:solidFill>
                                <a:srgbClr val="000000"/>
                              </a:solidFill>
                              <a:latin typeface="Cambria Math" panose="02040503050406030204" pitchFamily="18" charset="0"/>
                            </a:rPr>
                            <m:t>−</m:t>
                          </m:r>
                          <m:sSubSup>
                            <m:sSubSupPr>
                              <m:ctrlPr>
                                <a:rPr lang="zh-CN" altLang="en-US" i="1">
                                  <a:solidFill>
                                    <a:srgbClr val="000000"/>
                                  </a:solidFill>
                                  <a:latin typeface="Cambria Math" panose="02040503050406030204" pitchFamily="18" charset="0"/>
                                </a:rPr>
                              </m:ctrlPr>
                            </m:sSubSupPr>
                            <m:e>
                              <m:r>
                                <a:rPr lang="zh-CN" altLang="en-US" i="1">
                                  <a:solidFill>
                                    <a:srgbClr val="000000"/>
                                  </a:solidFill>
                                  <a:latin typeface="Cambria Math" panose="02040503050406030204" pitchFamily="18" charset="0"/>
                                </a:rPr>
                                <m:t>𝜑</m:t>
                              </m:r>
                            </m:e>
                            <m:sub>
                              <m:r>
                                <a:rPr lang="zh-CN" altLang="en-US" i="1">
                                  <a:solidFill>
                                    <a:srgbClr val="000000"/>
                                  </a:solidFill>
                                  <a:latin typeface="Cambria Math" panose="02040503050406030204" pitchFamily="18" charset="0"/>
                                </a:rPr>
                                <m:t>内</m:t>
                              </m:r>
                            </m:sub>
                            <m:sup>
                              <m:r>
                                <a:rPr lang="zh-CN" altLang="en-US" i="1">
                                  <a:solidFill>
                                    <a:srgbClr val="000000"/>
                                  </a:solidFill>
                                  <a:latin typeface="Cambria Math" panose="02040503050406030204" pitchFamily="18" charset="0"/>
                                </a:rPr>
                                <m:t>2</m:t>
                              </m:r>
                            </m:sup>
                          </m:sSubSup>
                        </m:den>
                      </m:f>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2</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9</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800</m:t>
                          </m:r>
                        </m:num>
                        <m:den>
                          <m:r>
                            <a:rPr lang="zh-CN" altLang="en-US" i="1">
                              <a:solidFill>
                                <a:srgbClr val="000000"/>
                              </a:solidFill>
                              <a:latin typeface="Cambria Math" panose="02040503050406030204" pitchFamily="18" charset="0"/>
                            </a:rPr>
                            <m:t>9</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80</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0</m:t>
                              </m:r>
                            </m:e>
                            <m:sup>
                              <m:r>
                                <a:rPr lang="zh-CN" altLang="en-US" i="1">
                                  <a:solidFill>
                                    <a:srgbClr val="000000"/>
                                  </a:solidFill>
                                  <a:latin typeface="Cambria Math" panose="02040503050406030204" pitchFamily="18" charset="0"/>
                                </a:rPr>
                                <m:t>2</m:t>
                              </m:r>
                            </m:sup>
                          </m:sSup>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4</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50</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0</m:t>
                              </m:r>
                            </m:e>
                            <m:sup>
                              <m:r>
                                <a:rPr lang="zh-CN" altLang="en-US" i="1">
                                  <a:solidFill>
                                    <a:srgbClr val="000000"/>
                                  </a:solidFill>
                                  <a:latin typeface="Cambria Math" panose="02040503050406030204" pitchFamily="18" charset="0"/>
                                </a:rPr>
                                <m:t>2</m:t>
                              </m:r>
                            </m:sup>
                          </m:sSup>
                        </m:den>
                      </m:f>
                    </m:oMath>
                    <m:oMath xmlns:m="http://schemas.openxmlformats.org/officeDocument/2006/math">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m:t>
                          </m:r>
                          <m:func>
                            <m:funcPr>
                              <m:ctrlPr>
                                <a:rPr lang="zh-CN" altLang="en-US" i="1">
                                  <a:solidFill>
                                    <a:srgbClr val="000000"/>
                                  </a:solidFill>
                                  <a:latin typeface="Cambria Math" panose="02040503050406030204" pitchFamily="18" charset="0"/>
                                </a:rPr>
                              </m:ctrlPr>
                            </m:funcPr>
                            <m:fName>
                              <m:r>
                                <m:rPr>
                                  <m:sty m:val="p"/>
                                </m:rPr>
                                <a:rPr lang="zh-CN" altLang="en-US" i="0">
                                  <a:solidFill>
                                    <a:srgbClr val="000000"/>
                                  </a:solidFill>
                                  <a:latin typeface="Cambria Math" panose="02040503050406030204" pitchFamily="18" charset="0"/>
                                </a:rPr>
                                <m:t>ln</m:t>
                              </m:r>
                            </m:fName>
                            <m:e>
                              <m:r>
                                <a:rPr lang="zh-CN" altLang="en-US" i="1">
                                  <a:solidFill>
                                    <a:srgbClr val="000000"/>
                                  </a:solidFill>
                                  <a:latin typeface="Cambria Math" panose="02040503050406030204" pitchFamily="18" charset="0"/>
                                </a:rPr>
                                <m:t>𝑓</m:t>
                              </m:r>
                            </m:e>
                          </m:func>
                        </m:num>
                        <m:den>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𝜑</m:t>
                              </m:r>
                            </m:e>
                            <m:sub>
                              <m:r>
                                <a:rPr lang="zh-CN" altLang="en-US" i="1">
                                  <a:solidFill>
                                    <a:srgbClr val="000000"/>
                                  </a:solidFill>
                                  <a:latin typeface="Cambria Math" panose="02040503050406030204" pitchFamily="18" charset="0"/>
                                </a:rPr>
                                <m:t>内</m:t>
                              </m:r>
                            </m:sub>
                          </m:sSub>
                        </m:den>
                      </m:f>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2</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𝜑</m:t>
                              </m:r>
                            </m:e>
                            <m:sub>
                              <m:r>
                                <a:rPr lang="zh-CN" altLang="en-US" i="1">
                                  <a:solidFill>
                                    <a:srgbClr val="000000"/>
                                  </a:solidFill>
                                  <a:latin typeface="Cambria Math" panose="02040503050406030204" pitchFamily="18" charset="0"/>
                                </a:rPr>
                                <m:t>内</m:t>
                              </m:r>
                            </m:sub>
                          </m:sSub>
                        </m:num>
                        <m:den>
                          <m:sSubSup>
                            <m:sSubSupPr>
                              <m:ctrlPr>
                                <a:rPr lang="zh-CN" altLang="en-US" i="1">
                                  <a:solidFill>
                                    <a:srgbClr val="000000"/>
                                  </a:solidFill>
                                  <a:latin typeface="Cambria Math" panose="02040503050406030204" pitchFamily="18" charset="0"/>
                                </a:rPr>
                              </m:ctrlPr>
                            </m:sSubSupPr>
                            <m:e>
                              <m:r>
                                <a:rPr lang="zh-CN" altLang="en-US" i="1">
                                  <a:solidFill>
                                    <a:srgbClr val="000000"/>
                                  </a:solidFill>
                                  <a:latin typeface="Cambria Math" panose="02040503050406030204" pitchFamily="18" charset="0"/>
                                </a:rPr>
                                <m:t>𝜑</m:t>
                              </m:r>
                            </m:e>
                            <m:sub>
                              <m:r>
                                <a:rPr lang="zh-CN" altLang="en-US" i="1">
                                  <a:solidFill>
                                    <a:srgbClr val="000000"/>
                                  </a:solidFill>
                                  <a:latin typeface="Cambria Math" panose="02040503050406030204" pitchFamily="18" charset="0"/>
                                </a:rPr>
                                <m:t>外</m:t>
                              </m:r>
                            </m:sub>
                            <m:sup>
                              <m:r>
                                <a:rPr lang="zh-CN" altLang="en-US" i="1">
                                  <a:solidFill>
                                    <a:srgbClr val="000000"/>
                                  </a:solidFill>
                                  <a:latin typeface="Cambria Math" panose="02040503050406030204" pitchFamily="18" charset="0"/>
                                </a:rPr>
                                <m:t>2</m:t>
                              </m:r>
                            </m:sup>
                          </m:sSubSup>
                          <m:r>
                            <a:rPr lang="zh-CN" altLang="en-US" i="1">
                              <a:solidFill>
                                <a:srgbClr val="000000"/>
                              </a:solidFill>
                              <a:latin typeface="Cambria Math" panose="02040503050406030204" pitchFamily="18" charset="0"/>
                            </a:rPr>
                            <m:t>−</m:t>
                          </m:r>
                          <m:sSubSup>
                            <m:sSubSupPr>
                              <m:ctrlPr>
                                <a:rPr lang="zh-CN" altLang="en-US" i="1">
                                  <a:solidFill>
                                    <a:srgbClr val="000000"/>
                                  </a:solidFill>
                                  <a:latin typeface="Cambria Math" panose="02040503050406030204" pitchFamily="18" charset="0"/>
                                </a:rPr>
                              </m:ctrlPr>
                            </m:sSubSupPr>
                            <m:e>
                              <m:r>
                                <a:rPr lang="zh-CN" altLang="en-US" i="1">
                                  <a:solidFill>
                                    <a:srgbClr val="000000"/>
                                  </a:solidFill>
                                  <a:latin typeface="Cambria Math" panose="02040503050406030204" pitchFamily="18" charset="0"/>
                                </a:rPr>
                                <m:t>𝜑</m:t>
                              </m:r>
                            </m:e>
                            <m:sub>
                              <m:r>
                                <a:rPr lang="zh-CN" altLang="en-US" i="1">
                                  <a:solidFill>
                                    <a:srgbClr val="000000"/>
                                  </a:solidFill>
                                  <a:latin typeface="Cambria Math" panose="02040503050406030204" pitchFamily="18" charset="0"/>
                                </a:rPr>
                                <m:t>内</m:t>
                              </m:r>
                            </m:sub>
                            <m:sup>
                              <m:r>
                                <a:rPr lang="zh-CN" altLang="en-US" i="1">
                                  <a:solidFill>
                                    <a:srgbClr val="000000"/>
                                  </a:solidFill>
                                  <a:latin typeface="Cambria Math" panose="02040503050406030204" pitchFamily="18" charset="0"/>
                                </a:rPr>
                                <m:t>2</m:t>
                              </m:r>
                            </m:sup>
                          </m:sSubSup>
                        </m:den>
                      </m:f>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2</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4</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500</m:t>
                          </m:r>
                        </m:num>
                        <m:den>
                          <m:r>
                            <a:rPr lang="zh-CN" altLang="en-US" i="1">
                              <a:solidFill>
                                <a:srgbClr val="000000"/>
                              </a:solidFill>
                              <a:latin typeface="Cambria Math" panose="02040503050406030204" pitchFamily="18" charset="0"/>
                            </a:rPr>
                            <m:t>9</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80</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0</m:t>
                              </m:r>
                            </m:e>
                            <m:sup>
                              <m:r>
                                <a:rPr lang="zh-CN" altLang="en-US" i="1">
                                  <a:solidFill>
                                    <a:srgbClr val="000000"/>
                                  </a:solidFill>
                                  <a:latin typeface="Cambria Math" panose="02040503050406030204" pitchFamily="18" charset="0"/>
                                </a:rPr>
                                <m:t>2</m:t>
                              </m:r>
                            </m:sup>
                          </m:sSup>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4</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50</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0</m:t>
                              </m:r>
                            </m:e>
                            <m:sup>
                              <m:r>
                                <a:rPr lang="zh-CN" altLang="en-US" i="1">
                                  <a:solidFill>
                                    <a:srgbClr val="000000"/>
                                  </a:solidFill>
                                  <a:latin typeface="Cambria Math" panose="02040503050406030204" pitchFamily="18" charset="0"/>
                                </a:rPr>
                                <m:t>2</m:t>
                              </m:r>
                            </m:sup>
                          </m:sSup>
                        </m:den>
                      </m:f>
                    </m:oMath>
                    <m:oMath xmlns:m="http://schemas.openxmlformats.org/officeDocument/2006/math">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m:t>
                          </m:r>
                          <m:func>
                            <m:funcPr>
                              <m:ctrlPr>
                                <a:rPr lang="zh-CN" altLang="en-US" i="1">
                                  <a:solidFill>
                                    <a:srgbClr val="000000"/>
                                  </a:solidFill>
                                  <a:latin typeface="Cambria Math" panose="02040503050406030204" pitchFamily="18" charset="0"/>
                                </a:rPr>
                              </m:ctrlPr>
                            </m:funcPr>
                            <m:fName>
                              <m:r>
                                <m:rPr>
                                  <m:sty m:val="p"/>
                                </m:rPr>
                                <a:rPr lang="zh-CN" altLang="en-US" i="0">
                                  <a:solidFill>
                                    <a:srgbClr val="000000"/>
                                  </a:solidFill>
                                  <a:latin typeface="Cambria Math" panose="02040503050406030204" pitchFamily="18" charset="0"/>
                                </a:rPr>
                                <m:t>ln</m:t>
                              </m:r>
                            </m:fName>
                            <m:e>
                              <m:r>
                                <a:rPr lang="zh-CN" altLang="en-US" i="1">
                                  <a:solidFill>
                                    <a:srgbClr val="000000"/>
                                  </a:solidFill>
                                  <a:latin typeface="Cambria Math" panose="02040503050406030204" pitchFamily="18" charset="0"/>
                                </a:rPr>
                                <m:t>𝑓</m:t>
                              </m:r>
                            </m:e>
                          </m:func>
                        </m:num>
                        <m:den>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ℎ</m:t>
                          </m:r>
                        </m:den>
                      </m:f>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1</m:t>
                          </m:r>
                        </m:num>
                        <m:den>
                          <m:r>
                            <a:rPr lang="zh-CN" altLang="en-US" i="1">
                              <a:solidFill>
                                <a:srgbClr val="000000"/>
                              </a:solidFill>
                              <a:latin typeface="Cambria Math" panose="02040503050406030204" pitchFamily="18" charset="0"/>
                            </a:rPr>
                            <m:t>ℎ</m:t>
                          </m:r>
                        </m:den>
                      </m:f>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1</m:t>
                          </m:r>
                        </m:num>
                        <m:den>
                          <m:r>
                            <a:rPr lang="zh-CN" altLang="en-US" i="1">
                              <a:solidFill>
                                <a:srgbClr val="000000"/>
                              </a:solidFill>
                              <a:latin typeface="Cambria Math" panose="02040503050406030204" pitchFamily="18" charset="0"/>
                            </a:rPr>
                            <m:t>5</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000</m:t>
                          </m:r>
                        </m:den>
                      </m:f>
                    </m:oMath>
                  </m:oMathPara>
                </a14:m>
                <a:endParaRPr lang="zh-CN" altLang="en-US" dirty="0"/>
              </a:p>
            </p:txBody>
          </p:sp>
        </mc:Choice>
        <mc:Fallback>
          <p:sp>
            <p:nvSpPr>
              <p:cNvPr id="160772" name="Object 1024"/>
              <p:cNvSpPr txBox="1">
                <a:spLocks noRot="1" noChangeAspect="1" noMove="1" noResize="1" noEditPoints="1" noAdjustHandles="1" noChangeArrowheads="1" noChangeShapeType="1" noTextEdit="1"/>
              </p:cNvSpPr>
              <p:nvPr/>
            </p:nvSpPr>
            <p:spPr bwMode="auto">
              <a:xfrm>
                <a:off x="1123949" y="222043"/>
                <a:ext cx="4480215" cy="2244934"/>
              </a:xfrm>
              <a:prstGeom prst="rect">
                <a:avLst/>
              </a:prstGeom>
              <a:blipFill rotWithShape="1">
                <a:blip r:embed="rId1"/>
                <a:stretch>
                  <a:fillRect l="-14" t="-19" r="6"/>
                </a:stretch>
              </a:blipFill>
              <a:ln>
                <a:noFill/>
              </a:ln>
            </p:spPr>
            <p:txBody>
              <a:bodyPr/>
              <a:lstStyle/>
              <a:p>
                <a:r>
                  <a:rPr lang="zh-CN" altLang="en-US">
                    <a:noFill/>
                  </a:rPr>
                  <a:t> </a:t>
                </a:r>
              </a:p>
            </p:txBody>
          </p:sp>
        </mc:Fallback>
      </mc:AlternateContent>
      <p:sp>
        <p:nvSpPr>
          <p:cNvPr id="160773" name="Rectangle 5"/>
          <p:cNvSpPr>
            <a:spLocks noChangeArrowheads="1"/>
          </p:cNvSpPr>
          <p:nvPr/>
        </p:nvSpPr>
        <p:spPr bwMode="auto">
          <a:xfrm>
            <a:off x="3224213" y="31765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charset="0"/>
              </a:defRPr>
            </a:lvl1pPr>
            <a:lvl2pPr marL="742950" indent="-285750">
              <a:spcBef>
                <a:spcPct val="20000"/>
              </a:spcBef>
              <a:buChar char="–"/>
              <a:defRPr sz="2800">
                <a:solidFill>
                  <a:schemeClr val="tx1"/>
                </a:solidFill>
                <a:latin typeface="Times New Roman" panose="02020603050405020304" charset="0"/>
              </a:defRPr>
            </a:lvl2pPr>
            <a:lvl3pPr marL="1143000" indent="-228600">
              <a:spcBef>
                <a:spcPct val="20000"/>
              </a:spcBef>
              <a:buChar char="•"/>
              <a:defRPr sz="2400">
                <a:solidFill>
                  <a:schemeClr val="tx1"/>
                </a:solidFill>
                <a:latin typeface="Times New Roman" panose="02020603050405020304" charset="0"/>
              </a:defRPr>
            </a:lvl3pPr>
            <a:lvl4pPr marL="1600200" indent="-228600">
              <a:spcBef>
                <a:spcPct val="20000"/>
              </a:spcBef>
              <a:buChar char="–"/>
              <a:defRPr sz="2000">
                <a:solidFill>
                  <a:schemeClr val="tx1"/>
                </a:solidFill>
                <a:latin typeface="Times New Roman" panose="02020603050405020304" charset="0"/>
              </a:defRPr>
            </a:lvl4pPr>
            <a:lvl5pPr marL="2057400" indent="-228600">
              <a:spcBef>
                <a:spcPct val="20000"/>
              </a:spcBef>
              <a:buChar char="»"/>
              <a:defRPr sz="2000">
                <a:solidFill>
                  <a:schemeClr val="tx1"/>
                </a:solidFill>
                <a:latin typeface="Times New Roman" panose="0202060305040502030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charset="0"/>
              </a:defRPr>
            </a:lvl9pPr>
          </a:lstStyle>
          <a:p>
            <a:pPr eaLnBrk="1" hangingPunct="1">
              <a:spcBef>
                <a:spcPct val="50000"/>
              </a:spcBef>
              <a:buFontTx/>
              <a:buNone/>
            </a:pPr>
            <a:endParaRPr lang="zh-CN" altLang="en-US" sz="2400"/>
          </a:p>
        </p:txBody>
      </p:sp>
      <mc:AlternateContent xmlns:mc="http://schemas.openxmlformats.org/markup-compatibility/2006">
        <mc:Choice xmlns:a14="http://schemas.microsoft.com/office/drawing/2010/main" Requires="a14">
          <p:sp>
            <p:nvSpPr>
              <p:cNvPr id="160774" name="Object 1025"/>
              <p:cNvSpPr txBox="1"/>
              <p:nvPr/>
            </p:nvSpPr>
            <p:spPr bwMode="auto">
              <a:xfrm>
                <a:off x="1066800" y="2502692"/>
                <a:ext cx="4800600" cy="898525"/>
              </a:xfrm>
              <a:prstGeom prst="rect">
                <a:avLst/>
              </a:prstGeom>
              <a:noFill/>
              <a:ln>
                <a:noFill/>
              </a:ln>
            </p:spPr>
            <p:txBody>
              <a:bodyPr>
                <a:normAutofit fontScale="92500"/>
              </a:bodyPr>
              <a:lstStyle/>
              <a:p>
                <a14:m>
                  <m:oMathPara xmlns:m="http://schemas.openxmlformats.org/officeDocument/2006/math">
                    <m:oMathParaPr>
                      <m:jc m:val="left"/>
                    </m:oMathParaPr>
                    <m:oMath xmlns:m="http://schemas.openxmlformats.org/officeDocument/2006/math">
                      <m:f>
                        <m:fPr>
                          <m:ctrlPr>
                            <a:rPr lang="zh-CN" altLang="en-US" i="1" smtClean="0">
                              <a:solidFill>
                                <a:srgbClr val="000000"/>
                              </a:solidFill>
                              <a:latin typeface="Cambria Math" panose="02040503050406030204" pitchFamily="18" charset="0"/>
                            </a:rPr>
                          </m:ctrlPr>
                        </m:fPr>
                        <m:num>
                          <m:r>
                            <m:rPr>
                              <m:sty m:val="p"/>
                            </m:rPr>
                            <a:rPr lang="zh-CN" altLang="en-US" i="1" smtClean="0">
                              <a:solidFill>
                                <a:srgbClr val="000000"/>
                              </a:solidFill>
                              <a:latin typeface="Cambria Math" panose="02040503050406030204" pitchFamily="18" charset="0"/>
                            </a:rPr>
                            <m:t>Δ</m:t>
                          </m:r>
                          <m:r>
                            <a:rPr lang="zh-CN" altLang="en-US" i="1" smtClean="0">
                              <a:solidFill>
                                <a:srgbClr val="000000"/>
                              </a:solidFill>
                              <a:latin typeface="Cambria Math" panose="02040503050406030204" pitchFamily="18" charset="0"/>
                            </a:rPr>
                            <m:t>𝑉</m:t>
                          </m:r>
                        </m:num>
                        <m:den>
                          <m:r>
                            <a:rPr lang="zh-CN" altLang="en-US" i="1">
                              <a:solidFill>
                                <a:srgbClr val="000000"/>
                              </a:solidFill>
                              <a:latin typeface="Cambria Math" panose="02040503050406030204" pitchFamily="18" charset="0"/>
                            </a:rPr>
                            <m:t>𝑉</m:t>
                          </m:r>
                        </m:den>
                      </m:f>
                      <m:r>
                        <a:rPr lang="zh-CN" altLang="en-US" i="1">
                          <a:solidFill>
                            <a:srgbClr val="000000"/>
                          </a:solidFill>
                          <a:latin typeface="Cambria Math" panose="02040503050406030204" pitchFamily="18" charset="0"/>
                        </a:rPr>
                        <m:t>=</m:t>
                      </m:r>
                      <m:rad>
                        <m:radPr>
                          <m:degHide m:val="on"/>
                          <m:ctrlPr>
                            <a:rPr lang="zh-CN" altLang="en-US" i="1">
                              <a:solidFill>
                                <a:srgbClr val="000000"/>
                              </a:solidFill>
                              <a:latin typeface="Cambria Math" panose="02040503050406030204" pitchFamily="18" charset="0"/>
                            </a:rPr>
                          </m:ctrlPr>
                        </m:radPr>
                        <m:deg/>
                        <m:e>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2</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𝜑</m:t>
                                  </m:r>
                                </m:e>
                                <m:sub>
                                  <m:r>
                                    <a:rPr lang="zh-CN" altLang="en-US" i="1">
                                      <a:solidFill>
                                        <a:srgbClr val="000000"/>
                                      </a:solidFill>
                                      <a:latin typeface="Cambria Math" panose="02040503050406030204" pitchFamily="18" charset="0"/>
                                    </a:rPr>
                                    <m:t>外</m:t>
                                  </m:r>
                                </m:sub>
                              </m:sSub>
                              <m:r>
                                <m:rPr>
                                  <m:sty m:val="p"/>
                                </m:rPr>
                                <a:rPr lang="zh-CN" altLang="en-US" i="1">
                                  <a:solidFill>
                                    <a:srgbClr val="000000"/>
                                  </a:solidFill>
                                  <a:latin typeface="Cambria Math" panose="02040503050406030204" pitchFamily="18" charset="0"/>
                                </a:rPr>
                                <m:t>Δ</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𝜑</m:t>
                                  </m:r>
                                </m:e>
                                <m:sub>
                                  <m:r>
                                    <a:rPr lang="zh-CN" altLang="en-US" i="1">
                                      <a:solidFill>
                                        <a:srgbClr val="000000"/>
                                      </a:solidFill>
                                      <a:latin typeface="Cambria Math" panose="02040503050406030204" pitchFamily="18" charset="0"/>
                                    </a:rPr>
                                    <m:t>外</m:t>
                                  </m:r>
                                </m:sub>
                              </m:sSub>
                            </m:num>
                            <m:den>
                              <m:sSubSup>
                                <m:sSubSupPr>
                                  <m:ctrlPr>
                                    <a:rPr lang="zh-CN" altLang="en-US" i="1">
                                      <a:solidFill>
                                        <a:srgbClr val="000000"/>
                                      </a:solidFill>
                                      <a:latin typeface="Cambria Math" panose="02040503050406030204" pitchFamily="18" charset="0"/>
                                    </a:rPr>
                                  </m:ctrlPr>
                                </m:sSubSupPr>
                                <m:e>
                                  <m:r>
                                    <a:rPr lang="zh-CN" altLang="en-US" i="1">
                                      <a:solidFill>
                                        <a:srgbClr val="000000"/>
                                      </a:solidFill>
                                      <a:latin typeface="Cambria Math" panose="02040503050406030204" pitchFamily="18" charset="0"/>
                                    </a:rPr>
                                    <m:t>𝜑</m:t>
                                  </m:r>
                                </m:e>
                                <m:sub>
                                  <m:r>
                                    <a:rPr lang="zh-CN" altLang="en-US" i="1">
                                      <a:solidFill>
                                        <a:srgbClr val="000000"/>
                                      </a:solidFill>
                                      <a:latin typeface="Cambria Math" panose="02040503050406030204" pitchFamily="18" charset="0"/>
                                    </a:rPr>
                                    <m:t>外</m:t>
                                  </m:r>
                                </m:sub>
                                <m:sup>
                                  <m:r>
                                    <a:rPr lang="zh-CN" altLang="en-US" i="1">
                                      <a:solidFill>
                                        <a:srgbClr val="000000"/>
                                      </a:solidFill>
                                      <a:latin typeface="Cambria Math" panose="02040503050406030204" pitchFamily="18" charset="0"/>
                                    </a:rPr>
                                    <m:t>2</m:t>
                                  </m:r>
                                </m:sup>
                              </m:sSubSup>
                              <m:r>
                                <a:rPr lang="zh-CN" altLang="en-US" i="1">
                                  <a:solidFill>
                                    <a:srgbClr val="000000"/>
                                  </a:solidFill>
                                  <a:latin typeface="Cambria Math" panose="02040503050406030204" pitchFamily="18" charset="0"/>
                                </a:rPr>
                                <m:t>−</m:t>
                              </m:r>
                              <m:sSubSup>
                                <m:sSubSupPr>
                                  <m:ctrlPr>
                                    <a:rPr lang="zh-CN" altLang="en-US" i="1">
                                      <a:solidFill>
                                        <a:srgbClr val="000000"/>
                                      </a:solidFill>
                                      <a:latin typeface="Cambria Math" panose="02040503050406030204" pitchFamily="18" charset="0"/>
                                    </a:rPr>
                                  </m:ctrlPr>
                                </m:sSubSupPr>
                                <m:e>
                                  <m:r>
                                    <a:rPr lang="zh-CN" altLang="en-US" i="1">
                                      <a:solidFill>
                                        <a:srgbClr val="000000"/>
                                      </a:solidFill>
                                      <a:latin typeface="Cambria Math" panose="02040503050406030204" pitchFamily="18" charset="0"/>
                                    </a:rPr>
                                    <m:t>𝜑</m:t>
                                  </m:r>
                                </m:e>
                                <m:sub>
                                  <m:r>
                                    <a:rPr lang="zh-CN" altLang="en-US" i="1">
                                      <a:solidFill>
                                        <a:srgbClr val="000000"/>
                                      </a:solidFill>
                                      <a:latin typeface="Cambria Math" panose="02040503050406030204" pitchFamily="18" charset="0"/>
                                    </a:rPr>
                                    <m:t>内</m:t>
                                  </m:r>
                                </m:sub>
                                <m:sup>
                                  <m:r>
                                    <a:rPr lang="zh-CN" altLang="en-US" i="1">
                                      <a:solidFill>
                                        <a:srgbClr val="000000"/>
                                      </a:solidFill>
                                      <a:latin typeface="Cambria Math" panose="02040503050406030204" pitchFamily="18" charset="0"/>
                                    </a:rPr>
                                    <m:t>2</m:t>
                                  </m:r>
                                </m:sup>
                              </m:sSubSup>
                            </m:den>
                          </m:f>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m:t>
                              </m:r>
                            </m:e>
                            <m:sup>
                              <m:r>
                                <a:rPr lang="zh-CN" altLang="en-US" i="1">
                                  <a:solidFill>
                                    <a:srgbClr val="000000"/>
                                  </a:solidFill>
                                  <a:latin typeface="Cambria Math" panose="02040503050406030204" pitchFamily="18" charset="0"/>
                                </a:rPr>
                                <m:t>2</m:t>
                              </m:r>
                            </m:sup>
                          </m:sSup>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2</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𝜑</m:t>
                                  </m:r>
                                </m:e>
                                <m:sub>
                                  <m:r>
                                    <a:rPr lang="zh-CN" altLang="en-US" i="1">
                                      <a:solidFill>
                                        <a:srgbClr val="000000"/>
                                      </a:solidFill>
                                      <a:latin typeface="Cambria Math" panose="02040503050406030204" pitchFamily="18" charset="0"/>
                                    </a:rPr>
                                    <m:t>内</m:t>
                                  </m:r>
                                </m:sub>
                              </m:sSub>
                              <m:r>
                                <m:rPr>
                                  <m:sty m:val="p"/>
                                </m:rPr>
                                <a:rPr lang="zh-CN" altLang="en-US" i="1">
                                  <a:solidFill>
                                    <a:srgbClr val="000000"/>
                                  </a:solidFill>
                                  <a:latin typeface="Cambria Math" panose="02040503050406030204" pitchFamily="18" charset="0"/>
                                </a:rPr>
                                <m:t>Δ</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𝜑</m:t>
                                  </m:r>
                                </m:e>
                                <m:sub>
                                  <m:r>
                                    <a:rPr lang="zh-CN" altLang="en-US" i="1">
                                      <a:solidFill>
                                        <a:srgbClr val="000000"/>
                                      </a:solidFill>
                                      <a:latin typeface="Cambria Math" panose="02040503050406030204" pitchFamily="18" charset="0"/>
                                    </a:rPr>
                                    <m:t>内</m:t>
                                  </m:r>
                                </m:sub>
                              </m:sSub>
                            </m:num>
                            <m:den>
                              <m:sSubSup>
                                <m:sSubSupPr>
                                  <m:ctrlPr>
                                    <a:rPr lang="zh-CN" altLang="en-US" i="1">
                                      <a:solidFill>
                                        <a:srgbClr val="000000"/>
                                      </a:solidFill>
                                      <a:latin typeface="Cambria Math" panose="02040503050406030204" pitchFamily="18" charset="0"/>
                                    </a:rPr>
                                  </m:ctrlPr>
                                </m:sSubSupPr>
                                <m:e>
                                  <m:r>
                                    <a:rPr lang="zh-CN" altLang="en-US" i="1">
                                      <a:solidFill>
                                        <a:srgbClr val="000000"/>
                                      </a:solidFill>
                                      <a:latin typeface="Cambria Math" panose="02040503050406030204" pitchFamily="18" charset="0"/>
                                    </a:rPr>
                                    <m:t>𝜑</m:t>
                                  </m:r>
                                </m:e>
                                <m:sub>
                                  <m:r>
                                    <a:rPr lang="zh-CN" altLang="en-US" i="1">
                                      <a:solidFill>
                                        <a:srgbClr val="000000"/>
                                      </a:solidFill>
                                      <a:latin typeface="Cambria Math" panose="02040503050406030204" pitchFamily="18" charset="0"/>
                                    </a:rPr>
                                    <m:t>外</m:t>
                                  </m:r>
                                </m:sub>
                                <m:sup>
                                  <m:r>
                                    <a:rPr lang="zh-CN" altLang="en-US" i="1">
                                      <a:solidFill>
                                        <a:srgbClr val="000000"/>
                                      </a:solidFill>
                                      <a:latin typeface="Cambria Math" panose="02040503050406030204" pitchFamily="18" charset="0"/>
                                    </a:rPr>
                                    <m:t>2</m:t>
                                  </m:r>
                                </m:sup>
                              </m:sSubSup>
                              <m:r>
                                <a:rPr lang="zh-CN" altLang="en-US" i="1">
                                  <a:solidFill>
                                    <a:srgbClr val="000000"/>
                                  </a:solidFill>
                                  <a:latin typeface="Cambria Math" panose="02040503050406030204" pitchFamily="18" charset="0"/>
                                </a:rPr>
                                <m:t>−</m:t>
                              </m:r>
                              <m:sSubSup>
                                <m:sSubSupPr>
                                  <m:ctrlPr>
                                    <a:rPr lang="zh-CN" altLang="en-US" i="1">
                                      <a:solidFill>
                                        <a:srgbClr val="000000"/>
                                      </a:solidFill>
                                      <a:latin typeface="Cambria Math" panose="02040503050406030204" pitchFamily="18" charset="0"/>
                                    </a:rPr>
                                  </m:ctrlPr>
                                </m:sSubSupPr>
                                <m:e>
                                  <m:r>
                                    <a:rPr lang="zh-CN" altLang="en-US" i="1">
                                      <a:solidFill>
                                        <a:srgbClr val="000000"/>
                                      </a:solidFill>
                                      <a:latin typeface="Cambria Math" panose="02040503050406030204" pitchFamily="18" charset="0"/>
                                    </a:rPr>
                                    <m:t>𝜑</m:t>
                                  </m:r>
                                </m:e>
                                <m:sub>
                                  <m:r>
                                    <a:rPr lang="zh-CN" altLang="en-US" i="1">
                                      <a:solidFill>
                                        <a:srgbClr val="000000"/>
                                      </a:solidFill>
                                      <a:latin typeface="Cambria Math" panose="02040503050406030204" pitchFamily="18" charset="0"/>
                                    </a:rPr>
                                    <m:t>内</m:t>
                                  </m:r>
                                </m:sub>
                                <m:sup>
                                  <m:r>
                                    <a:rPr lang="zh-CN" altLang="en-US" i="1">
                                      <a:solidFill>
                                        <a:srgbClr val="000000"/>
                                      </a:solidFill>
                                      <a:latin typeface="Cambria Math" panose="02040503050406030204" pitchFamily="18" charset="0"/>
                                    </a:rPr>
                                    <m:t>2</m:t>
                                  </m:r>
                                </m:sup>
                              </m:sSubSup>
                            </m:den>
                          </m:f>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m:t>
                              </m:r>
                            </m:e>
                            <m:sup>
                              <m:r>
                                <a:rPr lang="zh-CN" altLang="en-US" i="1">
                                  <a:solidFill>
                                    <a:srgbClr val="000000"/>
                                  </a:solidFill>
                                  <a:latin typeface="Cambria Math" panose="02040503050406030204" pitchFamily="18" charset="0"/>
                                </a:rPr>
                                <m:t>2</m:t>
                              </m:r>
                            </m:sup>
                          </m:sSup>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m:rPr>
                                  <m:sty m:val="p"/>
                                </m:rPr>
                                <a:rPr lang="zh-CN" altLang="en-US" i="1">
                                  <a:solidFill>
                                    <a:srgbClr val="000000"/>
                                  </a:solidFill>
                                  <a:latin typeface="Cambria Math" panose="02040503050406030204" pitchFamily="18" charset="0"/>
                                </a:rPr>
                                <m:t>Δ</m:t>
                              </m:r>
                              <m:r>
                                <a:rPr lang="zh-CN" altLang="en-US" i="1">
                                  <a:solidFill>
                                    <a:srgbClr val="000000"/>
                                  </a:solidFill>
                                  <a:latin typeface="Cambria Math" panose="02040503050406030204" pitchFamily="18" charset="0"/>
                                </a:rPr>
                                <m:t>ℎ</m:t>
                              </m:r>
                            </m:num>
                            <m:den>
                              <m:r>
                                <a:rPr lang="zh-CN" altLang="en-US" i="1">
                                  <a:solidFill>
                                    <a:srgbClr val="000000"/>
                                  </a:solidFill>
                                  <a:latin typeface="Cambria Math" panose="02040503050406030204" pitchFamily="18" charset="0"/>
                                </a:rPr>
                                <m:t>ℎ</m:t>
                              </m:r>
                            </m:den>
                          </m:f>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m:t>
                              </m:r>
                            </m:e>
                            <m:sup>
                              <m:r>
                                <a:rPr lang="zh-CN" altLang="en-US" i="1">
                                  <a:solidFill>
                                    <a:srgbClr val="000000"/>
                                  </a:solidFill>
                                  <a:latin typeface="Cambria Math" panose="02040503050406030204" pitchFamily="18" charset="0"/>
                                </a:rPr>
                                <m:t>2</m:t>
                              </m:r>
                            </m:sup>
                          </m:sSup>
                        </m:e>
                      </m:rad>
                    </m:oMath>
                  </m:oMathPara>
                </a14:m>
                <a:endParaRPr lang="zh-CN" altLang="en-US" dirty="0"/>
              </a:p>
            </p:txBody>
          </p:sp>
        </mc:Choice>
        <mc:Fallback>
          <p:sp>
            <p:nvSpPr>
              <p:cNvPr id="160774" name="Object 1025"/>
              <p:cNvSpPr txBox="1">
                <a:spLocks noRot="1" noChangeAspect="1" noMove="1" noResize="1" noEditPoints="1" noAdjustHandles="1" noChangeArrowheads="1" noChangeShapeType="1" noTextEdit="1"/>
              </p:cNvSpPr>
              <p:nvPr/>
            </p:nvSpPr>
            <p:spPr bwMode="auto">
              <a:xfrm>
                <a:off x="1066800" y="2502692"/>
                <a:ext cx="4800600" cy="898525"/>
              </a:xfrm>
              <a:prstGeom prst="rect">
                <a:avLst/>
              </a:prstGeom>
              <a:blipFill rotWithShape="1">
                <a:blip r:embed="rId2"/>
                <a:stretch>
                  <a:fillRect t="-17" b="17"/>
                </a:stretch>
              </a:blipFill>
              <a:ln>
                <a:noFill/>
              </a:ln>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60776" name="Object 1026"/>
              <p:cNvSpPr txBox="1"/>
              <p:nvPr/>
            </p:nvSpPr>
            <p:spPr bwMode="auto">
              <a:xfrm>
                <a:off x="1399309" y="3552096"/>
                <a:ext cx="5105400" cy="917575"/>
              </a:xfrm>
              <a:prstGeom prst="rect">
                <a:avLst/>
              </a:prstGeom>
              <a:noFill/>
              <a:ln>
                <a:noFill/>
              </a:ln>
            </p:spPr>
            <p:txBody>
              <a:bodyPr>
                <a:noAutofit/>
              </a:bodyPr>
              <a:lstStyle/>
              <a:p>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m:t>
                      </m:r>
                      <m:rad>
                        <m:radPr>
                          <m:degHide m:val="on"/>
                          <m:ctrlPr>
                            <a:rPr lang="zh-CN" altLang="en-US" i="1">
                              <a:solidFill>
                                <a:srgbClr val="000000"/>
                              </a:solidFill>
                              <a:latin typeface="Cambria Math" panose="02040503050406030204" pitchFamily="18" charset="0"/>
                            </a:rPr>
                          </m:ctrlPr>
                        </m:radPr>
                        <m:deg/>
                        <m:e>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2</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9</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800</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0</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005</m:t>
                              </m:r>
                            </m:num>
                            <m:den>
                              <m:r>
                                <a:rPr lang="zh-CN" altLang="en-US" i="1">
                                  <a:solidFill>
                                    <a:srgbClr val="000000"/>
                                  </a:solidFill>
                                  <a:latin typeface="Cambria Math" panose="02040503050406030204" pitchFamily="18" charset="0"/>
                                </a:rPr>
                                <m:t>9</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80</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0</m:t>
                                  </m:r>
                                </m:e>
                                <m:sup>
                                  <m:r>
                                    <a:rPr lang="zh-CN" altLang="en-US" i="1">
                                      <a:solidFill>
                                        <a:srgbClr val="000000"/>
                                      </a:solidFill>
                                      <a:latin typeface="Cambria Math" panose="02040503050406030204" pitchFamily="18" charset="0"/>
                                    </a:rPr>
                                    <m:t>2</m:t>
                                  </m:r>
                                </m:sup>
                              </m:sSup>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4</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50</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0</m:t>
                                  </m:r>
                                </m:e>
                                <m:sup>
                                  <m:r>
                                    <a:rPr lang="zh-CN" altLang="en-US" i="1">
                                      <a:solidFill>
                                        <a:srgbClr val="000000"/>
                                      </a:solidFill>
                                      <a:latin typeface="Cambria Math" panose="02040503050406030204" pitchFamily="18" charset="0"/>
                                    </a:rPr>
                                    <m:t>2</m:t>
                                  </m:r>
                                </m:sup>
                              </m:sSup>
                            </m:den>
                          </m:f>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m:t>
                              </m:r>
                            </m:e>
                            <m:sup>
                              <m:r>
                                <a:rPr lang="zh-CN" altLang="en-US" i="1">
                                  <a:solidFill>
                                    <a:srgbClr val="000000"/>
                                  </a:solidFill>
                                  <a:latin typeface="Cambria Math" panose="02040503050406030204" pitchFamily="18" charset="0"/>
                                </a:rPr>
                                <m:t>2</m:t>
                              </m:r>
                            </m:sup>
                          </m:sSup>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2</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4</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500</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0</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005</m:t>
                              </m:r>
                            </m:num>
                            <m:den>
                              <m:r>
                                <a:rPr lang="zh-CN" altLang="en-US" i="1">
                                  <a:solidFill>
                                    <a:srgbClr val="000000"/>
                                  </a:solidFill>
                                  <a:latin typeface="Cambria Math" panose="02040503050406030204" pitchFamily="18" charset="0"/>
                                </a:rPr>
                                <m:t>9</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80</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0</m:t>
                                  </m:r>
                                </m:e>
                                <m:sup>
                                  <m:r>
                                    <a:rPr lang="zh-CN" altLang="en-US" i="1">
                                      <a:solidFill>
                                        <a:srgbClr val="000000"/>
                                      </a:solidFill>
                                      <a:latin typeface="Cambria Math" panose="02040503050406030204" pitchFamily="18" charset="0"/>
                                    </a:rPr>
                                    <m:t>2</m:t>
                                  </m:r>
                                </m:sup>
                              </m:sSup>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4</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50</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0</m:t>
                                  </m:r>
                                </m:e>
                                <m:sup>
                                  <m:r>
                                    <a:rPr lang="zh-CN" altLang="en-US" i="1">
                                      <a:solidFill>
                                        <a:srgbClr val="000000"/>
                                      </a:solidFill>
                                      <a:latin typeface="Cambria Math" panose="02040503050406030204" pitchFamily="18" charset="0"/>
                                    </a:rPr>
                                    <m:t>2</m:t>
                                  </m:r>
                                </m:sup>
                              </m:sSup>
                            </m:den>
                          </m:f>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m:t>
                              </m:r>
                            </m:e>
                            <m:sup>
                              <m:r>
                                <a:rPr lang="zh-CN" altLang="en-US" i="1">
                                  <a:solidFill>
                                    <a:srgbClr val="000000"/>
                                  </a:solidFill>
                                  <a:latin typeface="Cambria Math" panose="02040503050406030204" pitchFamily="18" charset="0"/>
                                </a:rPr>
                                <m:t>2</m:t>
                              </m:r>
                            </m:sup>
                          </m:sSup>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0</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005</m:t>
                              </m:r>
                            </m:num>
                            <m:den>
                              <m:r>
                                <a:rPr lang="zh-CN" altLang="en-US" i="1">
                                  <a:solidFill>
                                    <a:srgbClr val="000000"/>
                                  </a:solidFill>
                                  <a:latin typeface="Cambria Math" panose="02040503050406030204" pitchFamily="18" charset="0"/>
                                </a:rPr>
                                <m:t>5</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000</m:t>
                              </m:r>
                            </m:den>
                          </m:f>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m:t>
                              </m:r>
                            </m:e>
                            <m:sup>
                              <m:r>
                                <a:rPr lang="zh-CN" altLang="en-US" i="1">
                                  <a:solidFill>
                                    <a:srgbClr val="000000"/>
                                  </a:solidFill>
                                  <a:latin typeface="Cambria Math" panose="02040503050406030204" pitchFamily="18" charset="0"/>
                                </a:rPr>
                                <m:t>2</m:t>
                              </m:r>
                            </m:sup>
                          </m:sSup>
                        </m:e>
                      </m:rad>
                    </m:oMath>
                    <m:oMath xmlns:m="http://schemas.openxmlformats.org/officeDocument/2006/math">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0</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0055</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0</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55</m:t>
                      </m:r>
                      <m:r>
                        <a:rPr lang="zh-CN" altLang="en-US" i="1">
                          <a:solidFill>
                            <a:srgbClr val="000000"/>
                          </a:solidFill>
                          <a:latin typeface="Cambria Math" panose="02040503050406030204" pitchFamily="18" charset="0"/>
                        </a:rPr>
                        <m:t>%</m:t>
                      </m:r>
                    </m:oMath>
                  </m:oMathPara>
                </a14:m>
                <a:endParaRPr lang="zh-CN" altLang="en-US" dirty="0"/>
              </a:p>
            </p:txBody>
          </p:sp>
        </mc:Choice>
        <mc:Fallback>
          <p:sp>
            <p:nvSpPr>
              <p:cNvPr id="160776" name="Object 1026"/>
              <p:cNvSpPr txBox="1">
                <a:spLocks noRot="1" noChangeAspect="1" noMove="1" noResize="1" noEditPoints="1" noAdjustHandles="1" noChangeArrowheads="1" noChangeShapeType="1" noTextEdit="1"/>
              </p:cNvSpPr>
              <p:nvPr/>
            </p:nvSpPr>
            <p:spPr bwMode="auto">
              <a:xfrm>
                <a:off x="1399309" y="3552096"/>
                <a:ext cx="5105400" cy="917575"/>
              </a:xfrm>
              <a:prstGeom prst="rect">
                <a:avLst/>
              </a:prstGeom>
              <a:blipFill rotWithShape="1">
                <a:blip r:embed="rId3"/>
                <a:stretch>
                  <a:fillRect l="-8" t="-59" r="-21298" b="-22640"/>
                </a:stretch>
              </a:blipFill>
              <a:ln>
                <a:noFill/>
              </a:ln>
            </p:spPr>
            <p:txBody>
              <a:bodyPr/>
              <a:lstStyle/>
              <a:p>
                <a:r>
                  <a:rPr lang="zh-CN" altLang="en-US">
                    <a:noFill/>
                  </a:rPr>
                  <a:t> </a:t>
                </a:r>
              </a:p>
            </p:txBody>
          </p:sp>
        </mc:Fallback>
      </mc:AlternateContent>
      <p:sp>
        <p:nvSpPr>
          <p:cNvPr id="19" name="文本框 18"/>
          <p:cNvSpPr txBox="1"/>
          <p:nvPr/>
        </p:nvSpPr>
        <p:spPr>
          <a:xfrm>
            <a:off x="1239982" y="4910537"/>
            <a:ext cx="7292687" cy="400110"/>
          </a:xfrm>
          <a:prstGeom prst="rect">
            <a:avLst/>
          </a:prstGeom>
          <a:noFill/>
        </p:spPr>
        <p:txBody>
          <a:bodyPr wrap="square">
            <a:spAutoFit/>
          </a:bodyPr>
          <a:lstStyle/>
          <a:p>
            <a:pPr eaLnBrk="1" hangingPunct="1">
              <a:spcBef>
                <a:spcPct val="50000"/>
              </a:spcBef>
              <a:buFontTx/>
              <a:buNone/>
            </a:pPr>
            <a:r>
              <a:rPr lang="zh-CN" altLang="en-US" sz="2000" dirty="0">
                <a:solidFill>
                  <a:srgbClr val="000000"/>
                </a:solidFill>
                <a:latin typeface="Times New Roman" panose="02020603050405020304" charset="0"/>
                <a:ea typeface="楷体_GB2312"/>
                <a:cs typeface="Times New Roman" panose="02020603050405020304" charset="0"/>
                <a:sym typeface="Symbol" panose="05050102010706020507" pitchFamily="18" charset="2"/>
              </a:rPr>
              <a:t></a:t>
            </a:r>
            <a:r>
              <a:rPr lang="en-US" altLang="zh-CN" sz="2000" dirty="0">
                <a:solidFill>
                  <a:srgbClr val="000000"/>
                </a:solidFill>
                <a:latin typeface="Times New Roman" panose="02020603050405020304" charset="0"/>
                <a:ea typeface="楷体_GB2312"/>
                <a:cs typeface="Times New Roman" panose="02020603050405020304" charset="0"/>
              </a:rPr>
              <a:t>V = V</a:t>
            </a:r>
            <a:r>
              <a:rPr lang="en-US" altLang="zh-CN" sz="2000" dirty="0">
                <a:solidFill>
                  <a:srgbClr val="000000"/>
                </a:solidFill>
                <a:latin typeface="Times New Roman" panose="02020603050405020304" charset="0"/>
                <a:ea typeface="楷体_GB2312"/>
                <a:cs typeface="Times New Roman" panose="02020603050405020304" charset="0"/>
                <a:sym typeface="Symbol" panose="05050102010706020507" pitchFamily="18" charset="2"/>
              </a:rPr>
              <a:t></a:t>
            </a:r>
            <a:r>
              <a:rPr lang="en-US" altLang="zh-CN" sz="2000" dirty="0">
                <a:solidFill>
                  <a:srgbClr val="000000"/>
                </a:solidFill>
                <a:latin typeface="Times New Roman" panose="02020603050405020304" charset="0"/>
                <a:ea typeface="楷体_GB2312"/>
                <a:cs typeface="Times New Roman" panose="02020603050405020304" charset="0"/>
              </a:rPr>
              <a:t>V/V = 2.976</a:t>
            </a:r>
            <a:r>
              <a:rPr lang="en-US" altLang="zh-CN" sz="2000" dirty="0">
                <a:solidFill>
                  <a:srgbClr val="000000"/>
                </a:solidFill>
                <a:latin typeface="Times New Roman" panose="02020603050405020304" charset="0"/>
                <a:ea typeface="楷体_GB2312"/>
                <a:cs typeface="Times New Roman" panose="02020603050405020304" charset="0"/>
                <a:sym typeface="Symbol" panose="05050102010706020507" pitchFamily="18" charset="2"/>
              </a:rPr>
              <a:t></a:t>
            </a:r>
            <a:r>
              <a:rPr lang="en-US" altLang="zh-CN" sz="2000" dirty="0">
                <a:solidFill>
                  <a:srgbClr val="000000"/>
                </a:solidFill>
                <a:latin typeface="Times New Roman" panose="02020603050405020304" charset="0"/>
                <a:ea typeface="楷体_GB2312"/>
                <a:cs typeface="Times New Roman" panose="02020603050405020304" charset="0"/>
              </a:rPr>
              <a:t>10</a:t>
            </a:r>
            <a:r>
              <a:rPr lang="en-US" altLang="zh-CN" sz="2000" baseline="30000" dirty="0">
                <a:solidFill>
                  <a:srgbClr val="000000"/>
                </a:solidFill>
                <a:latin typeface="Times New Roman" panose="02020603050405020304" charset="0"/>
                <a:ea typeface="楷体_GB2312"/>
                <a:cs typeface="Times New Roman" panose="02020603050405020304" charset="0"/>
              </a:rPr>
              <a:t>2</a:t>
            </a:r>
            <a:r>
              <a:rPr lang="en-US" altLang="zh-CN" sz="2000" dirty="0">
                <a:solidFill>
                  <a:srgbClr val="000000"/>
                </a:solidFill>
                <a:latin typeface="Times New Roman" panose="02020603050405020304" charset="0"/>
                <a:ea typeface="楷体_GB2312"/>
                <a:cs typeface="Times New Roman" panose="02020603050405020304" charset="0"/>
                <a:sym typeface="Symbol" panose="05050102010706020507" pitchFamily="18" charset="2"/>
              </a:rPr>
              <a:t></a:t>
            </a:r>
            <a:r>
              <a:rPr lang="en-US" altLang="zh-CN" sz="2000" dirty="0">
                <a:solidFill>
                  <a:srgbClr val="000000"/>
                </a:solidFill>
                <a:latin typeface="Times New Roman" panose="02020603050405020304" charset="0"/>
                <a:ea typeface="楷体_GB2312"/>
                <a:cs typeface="Times New Roman" panose="02020603050405020304" charset="0"/>
              </a:rPr>
              <a:t>0.55% =1.6368 </a:t>
            </a:r>
            <a:r>
              <a:rPr lang="en-US" altLang="zh-CN" sz="2000" dirty="0">
                <a:solidFill>
                  <a:srgbClr val="000000"/>
                </a:solidFill>
                <a:latin typeface="Times New Roman" panose="02020603050405020304" charset="0"/>
                <a:ea typeface="楷体_GB2312"/>
                <a:cs typeface="Times New Roman" panose="02020603050405020304" charset="0"/>
                <a:sym typeface="Symbol" panose="05050102010706020507" pitchFamily="18" charset="2"/>
              </a:rPr>
              <a:t> 0.02</a:t>
            </a:r>
            <a:r>
              <a:rPr kumimoji="0" lang="en-US" altLang="zh-CN" sz="2000" b="0" i="0" u="none" strike="noStrike" kern="1200" cap="none" spc="0" normalizeH="0" baseline="0" noProof="0" dirty="0">
                <a:ln>
                  <a:noFill/>
                </a:ln>
                <a:solidFill>
                  <a:srgbClr val="000000"/>
                </a:solidFill>
                <a:effectLst/>
                <a:uLnTx/>
                <a:uFillTx/>
                <a:latin typeface="Times New Roman" panose="02020603050405020304" charset="0"/>
                <a:ea typeface="楷体_GB2312"/>
                <a:cs typeface="Times New Roman" panose="02020603050405020304" charset="0"/>
                <a:sym typeface="Symbol" panose="05050102010706020507" pitchFamily="18" charset="2"/>
              </a:rPr>
              <a:t>  </a:t>
            </a:r>
            <a:r>
              <a:rPr kumimoji="0" lang="en-US" altLang="zh-CN" sz="2000" b="0" i="0" u="none" strike="noStrike" kern="1200" cap="none" spc="0" normalizeH="0" baseline="0" noProof="0" dirty="0">
                <a:ln>
                  <a:noFill/>
                </a:ln>
                <a:solidFill>
                  <a:srgbClr val="000000"/>
                </a:solidFill>
                <a:effectLst/>
                <a:uLnTx/>
                <a:uFillTx/>
                <a:latin typeface="Times New Roman" panose="02020603050405020304" charset="0"/>
                <a:ea typeface="楷体_GB2312"/>
                <a:cs typeface="Times New Roman" panose="02020603050405020304" charset="0"/>
              </a:rPr>
              <a:t>10</a:t>
            </a:r>
            <a:r>
              <a:rPr kumimoji="0" lang="en-US" altLang="zh-CN" sz="2000" b="0" i="0" u="none" strike="noStrike" kern="1200" cap="none" spc="0" normalizeH="0" baseline="30000" noProof="0" dirty="0">
                <a:ln>
                  <a:noFill/>
                </a:ln>
                <a:solidFill>
                  <a:srgbClr val="000000"/>
                </a:solidFill>
                <a:effectLst/>
                <a:uLnTx/>
                <a:uFillTx/>
                <a:latin typeface="Times New Roman" panose="02020603050405020304" charset="0"/>
                <a:ea typeface="楷体_GB2312"/>
                <a:cs typeface="Times New Roman" panose="02020603050405020304" charset="0"/>
              </a:rPr>
              <a:t>2</a:t>
            </a:r>
            <a:r>
              <a:rPr kumimoji="0" lang="en-US" altLang="zh-CN" sz="2000" b="0" i="0" u="none" strike="noStrike" kern="1200" cap="none" spc="0" normalizeH="0" baseline="0" noProof="0" dirty="0">
                <a:ln>
                  <a:noFill/>
                </a:ln>
                <a:solidFill>
                  <a:srgbClr val="000000"/>
                </a:solidFill>
                <a:effectLst/>
                <a:uLnTx/>
                <a:uFillTx/>
                <a:latin typeface="Times New Roman" panose="02020603050405020304" charset="0"/>
                <a:ea typeface="楷体_GB2312"/>
                <a:cs typeface="Times New Roman" panose="02020603050405020304" charset="0"/>
              </a:rPr>
              <a:t> mm</a:t>
            </a:r>
            <a:r>
              <a:rPr kumimoji="0" lang="en-US" altLang="zh-CN" sz="2000" b="0" i="0" u="none" strike="noStrike" kern="1200" cap="none" spc="0" normalizeH="0" baseline="30000" noProof="0" dirty="0">
                <a:ln>
                  <a:noFill/>
                </a:ln>
                <a:solidFill>
                  <a:srgbClr val="000000"/>
                </a:solidFill>
                <a:effectLst/>
                <a:uLnTx/>
                <a:uFillTx/>
                <a:latin typeface="Times New Roman" panose="02020603050405020304" charset="0"/>
                <a:ea typeface="楷体_GB2312"/>
                <a:cs typeface="Times New Roman" panose="02020603050405020304" charset="0"/>
              </a:rPr>
              <a:t>3</a:t>
            </a:r>
            <a:endParaRPr lang="en-US" altLang="zh-CN" sz="2000" dirty="0">
              <a:solidFill>
                <a:srgbClr val="000000"/>
              </a:solidFill>
              <a:latin typeface="Times New Roman" panose="02020603050405020304" charset="0"/>
              <a:ea typeface="楷体_GB2312"/>
              <a:cs typeface="Times New Roman" panose="02020603050405020304" charset="0"/>
            </a:endParaRPr>
          </a:p>
        </p:txBody>
      </p:sp>
      <p:sp>
        <p:nvSpPr>
          <p:cNvPr id="9" name="左大括号 8"/>
          <p:cNvSpPr/>
          <p:nvPr/>
        </p:nvSpPr>
        <p:spPr>
          <a:xfrm>
            <a:off x="749876" y="374073"/>
            <a:ext cx="374073" cy="1898072"/>
          </a:xfrm>
          <a:prstGeom prst="lef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2" name="箭头: 右 11"/>
          <p:cNvSpPr/>
          <p:nvPr/>
        </p:nvSpPr>
        <p:spPr>
          <a:xfrm>
            <a:off x="493567" y="2812472"/>
            <a:ext cx="512618" cy="18010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箭头: 右 21"/>
          <p:cNvSpPr/>
          <p:nvPr/>
        </p:nvSpPr>
        <p:spPr>
          <a:xfrm>
            <a:off x="611331" y="5015345"/>
            <a:ext cx="512618" cy="18010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框 25"/>
          <p:cNvSpPr txBox="1"/>
          <p:nvPr/>
        </p:nvSpPr>
        <p:spPr>
          <a:xfrm>
            <a:off x="611331" y="5569961"/>
            <a:ext cx="6996545" cy="461665"/>
          </a:xfrm>
          <a:prstGeom prst="rect">
            <a:avLst/>
          </a:prstGeom>
          <a:noFill/>
        </p:spPr>
        <p:txBody>
          <a:bodyPr wrap="square">
            <a:spAutoFit/>
          </a:bodyPr>
          <a:lstStyle/>
          <a:p>
            <a:pPr marL="0" marR="0" lvl="0" indent="0" algn="l" defTabSz="457200" rtl="0" eaLnBrk="1" fontAlgn="auto" latinLnBrk="0" hangingPunct="1">
              <a:lnSpc>
                <a:spcPct val="100000"/>
              </a:lnSpc>
              <a:spcBef>
                <a:spcPct val="50000"/>
              </a:spcBef>
              <a:spcAft>
                <a:spcPts val="0"/>
              </a:spcAft>
              <a:buClrTx/>
              <a:buSzTx/>
              <a:buFontTx/>
              <a:buNone/>
              <a:defRPr/>
            </a:pPr>
            <a:r>
              <a:rPr kumimoji="0" lang="zh-CN" altLang="en-US" sz="2400" b="0" i="0" u="none" strike="noStrike" kern="1200" cap="none" spc="0" normalizeH="0" baseline="0" noProof="0" dirty="0">
                <a:ln>
                  <a:noFill/>
                </a:ln>
                <a:solidFill>
                  <a:srgbClr val="000000"/>
                </a:solidFill>
                <a:effectLst/>
                <a:uLnTx/>
                <a:uFillTx/>
                <a:latin typeface="Calibri" panose="020F0502020204030204"/>
                <a:ea typeface="楷体_GB2312"/>
                <a:cs typeface="+mn-cs"/>
              </a:rPr>
              <a:t>环的体积最终表示为 ：</a:t>
            </a:r>
            <a:r>
              <a:rPr kumimoji="0" lang="en-US" altLang="zh-CN" sz="2400" b="0" i="1" u="none" strike="noStrike" kern="1200" cap="none" spc="0" normalizeH="0" baseline="0" noProof="0" dirty="0">
                <a:ln>
                  <a:noFill/>
                </a:ln>
                <a:solidFill>
                  <a:srgbClr val="000000"/>
                </a:solidFill>
                <a:effectLst/>
                <a:uLnTx/>
                <a:uFillTx/>
                <a:latin typeface="Times New Roman" panose="02020603050405020304" charset="0"/>
                <a:ea typeface="楷体_GB2312"/>
                <a:cs typeface="Times New Roman" panose="02020603050405020304" charset="0"/>
              </a:rPr>
              <a:t>V</a:t>
            </a:r>
            <a:r>
              <a:rPr kumimoji="0" lang="en-US" altLang="zh-CN" sz="2400" b="0" i="0" u="none" strike="noStrike" kern="1200" cap="none" spc="0" normalizeH="0" baseline="0" noProof="0" dirty="0">
                <a:ln>
                  <a:noFill/>
                </a:ln>
                <a:solidFill>
                  <a:srgbClr val="000000"/>
                </a:solidFill>
                <a:effectLst/>
                <a:uLnTx/>
                <a:uFillTx/>
                <a:latin typeface="Times New Roman" panose="02020603050405020304" charset="0"/>
                <a:ea typeface="楷体_GB2312"/>
                <a:cs typeface="Times New Roman" panose="02020603050405020304" charset="0"/>
              </a:rPr>
              <a:t> = (2.98 </a:t>
            </a:r>
            <a:r>
              <a:rPr kumimoji="0" lang="en-US" altLang="zh-CN" sz="2400" b="0" i="0" u="none" strike="noStrike" kern="1200" cap="none" spc="0" normalizeH="0" baseline="0" noProof="0" dirty="0">
                <a:ln>
                  <a:noFill/>
                </a:ln>
                <a:solidFill>
                  <a:srgbClr val="000000"/>
                </a:solidFill>
                <a:effectLst/>
                <a:uLnTx/>
                <a:uFillTx/>
                <a:latin typeface="Times New Roman" panose="02020603050405020304" charset="0"/>
                <a:ea typeface="楷体_GB2312"/>
                <a:cs typeface="Times New Roman" panose="02020603050405020304" charset="0"/>
                <a:sym typeface="Symbol" panose="05050102010706020507" pitchFamily="18" charset="2"/>
              </a:rPr>
              <a:t> </a:t>
            </a:r>
            <a:r>
              <a:rPr kumimoji="0" lang="en-US" altLang="zh-CN" sz="2400" b="0" i="0" u="none" strike="noStrike" kern="1200" cap="none" spc="0" normalizeH="0" baseline="0" noProof="0" dirty="0">
                <a:ln>
                  <a:noFill/>
                </a:ln>
                <a:solidFill>
                  <a:srgbClr val="000000"/>
                </a:solidFill>
                <a:effectLst/>
                <a:uLnTx/>
                <a:uFillTx/>
                <a:latin typeface="Times New Roman" panose="02020603050405020304" charset="0"/>
                <a:ea typeface="楷体_GB2312"/>
                <a:cs typeface="Times New Roman" panose="02020603050405020304" charset="0"/>
              </a:rPr>
              <a:t>0.02) </a:t>
            </a:r>
            <a:r>
              <a:rPr kumimoji="0" lang="en-US" altLang="zh-CN" sz="2400" b="0" i="0" u="none" strike="noStrike" kern="1200" cap="none" spc="0" normalizeH="0" baseline="0" noProof="0" dirty="0">
                <a:ln>
                  <a:noFill/>
                </a:ln>
                <a:solidFill>
                  <a:srgbClr val="000000"/>
                </a:solidFill>
                <a:effectLst/>
                <a:uLnTx/>
                <a:uFillTx/>
                <a:latin typeface="Times New Roman" panose="02020603050405020304" charset="0"/>
                <a:ea typeface="楷体_GB2312"/>
                <a:cs typeface="Times New Roman" panose="02020603050405020304" charset="0"/>
                <a:sym typeface="Symbol" panose="05050102010706020507" pitchFamily="18" charset="2"/>
              </a:rPr>
              <a:t> </a:t>
            </a:r>
            <a:r>
              <a:rPr kumimoji="0" lang="en-US" altLang="zh-CN" sz="2400" b="0" i="0" u="none" strike="noStrike" kern="1200" cap="none" spc="0" normalizeH="0" baseline="0" noProof="0" dirty="0">
                <a:ln>
                  <a:noFill/>
                </a:ln>
                <a:solidFill>
                  <a:srgbClr val="000000"/>
                </a:solidFill>
                <a:effectLst/>
                <a:uLnTx/>
                <a:uFillTx/>
                <a:latin typeface="Times New Roman" panose="02020603050405020304" charset="0"/>
                <a:ea typeface="楷体_GB2312"/>
                <a:cs typeface="Times New Roman" panose="02020603050405020304" charset="0"/>
              </a:rPr>
              <a:t>10</a:t>
            </a:r>
            <a:r>
              <a:rPr kumimoji="0" lang="en-US" altLang="zh-CN" sz="2400" b="0" i="0" u="none" strike="noStrike" kern="1200" cap="none" spc="0" normalizeH="0" baseline="30000" noProof="0" dirty="0">
                <a:ln>
                  <a:noFill/>
                </a:ln>
                <a:solidFill>
                  <a:srgbClr val="000000"/>
                </a:solidFill>
                <a:effectLst/>
                <a:uLnTx/>
                <a:uFillTx/>
                <a:latin typeface="Times New Roman" panose="02020603050405020304" charset="0"/>
                <a:ea typeface="楷体_GB2312"/>
                <a:cs typeface="Times New Roman" panose="02020603050405020304" charset="0"/>
              </a:rPr>
              <a:t>2</a:t>
            </a:r>
            <a:r>
              <a:rPr kumimoji="0" lang="en-US" altLang="zh-CN" sz="2400" b="0" i="0" u="none" strike="noStrike" kern="1200" cap="none" spc="0" normalizeH="0" baseline="0" noProof="0" dirty="0">
                <a:ln>
                  <a:noFill/>
                </a:ln>
                <a:solidFill>
                  <a:srgbClr val="000000"/>
                </a:solidFill>
                <a:effectLst/>
                <a:uLnTx/>
                <a:uFillTx/>
                <a:latin typeface="Times New Roman" panose="02020603050405020304" charset="0"/>
                <a:ea typeface="楷体_GB2312"/>
                <a:cs typeface="Times New Roman" panose="02020603050405020304" charset="0"/>
              </a:rPr>
              <a:t> mm</a:t>
            </a:r>
            <a:r>
              <a:rPr kumimoji="0" lang="en-US" altLang="zh-CN" sz="2400" b="0" i="0" u="none" strike="noStrike" kern="1200" cap="none" spc="0" normalizeH="0" baseline="30000" noProof="0" dirty="0">
                <a:ln>
                  <a:noFill/>
                </a:ln>
                <a:solidFill>
                  <a:srgbClr val="000000"/>
                </a:solidFill>
                <a:effectLst/>
                <a:uLnTx/>
                <a:uFillTx/>
                <a:latin typeface="Times New Roman" panose="02020603050405020304" charset="0"/>
                <a:ea typeface="楷体_GB2312"/>
                <a:cs typeface="Times New Roman" panose="02020603050405020304" charset="0"/>
              </a:rPr>
              <a:t>3</a:t>
            </a:r>
            <a:endParaRPr kumimoji="0" lang="en-US" altLang="zh-CN" sz="2400" b="0" i="0" u="none" strike="noStrike" kern="1200" cap="none" spc="0" normalizeH="0" baseline="0" noProof="0" dirty="0">
              <a:ln>
                <a:noFill/>
              </a:ln>
              <a:solidFill>
                <a:srgbClr val="000000"/>
              </a:solidFill>
              <a:effectLst/>
              <a:uLnTx/>
              <a:uFillTx/>
              <a:latin typeface="Times New Roman" panose="02020603050405020304" charset="0"/>
              <a:ea typeface="楷体_GB2312"/>
              <a:cs typeface="Times New Roman" panose="02020603050405020304" charset="0"/>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1AAC388E-FA9E-4A2C-95EA-1F6B3A07935A}" type="slidenum">
              <a:rPr lang="zh-CN" altLang="en-US" smtClean="0"/>
            </a:fld>
            <a:endParaRPr lang="zh-CN" altLang="en-US" dirty="0"/>
          </a:p>
        </p:txBody>
      </p:sp>
      <p:sp>
        <p:nvSpPr>
          <p:cNvPr id="16" name="标题 1"/>
          <p:cNvSpPr txBox="1"/>
          <p:nvPr/>
        </p:nvSpPr>
        <p:spPr>
          <a:xfrm>
            <a:off x="614866" y="200414"/>
            <a:ext cx="6491965" cy="601075"/>
          </a:xfrm>
          <a:prstGeom prst="rect">
            <a:avLst/>
          </a:prstGeom>
        </p:spPr>
        <p:txBody>
          <a:bodyPr vert="horz" lIns="0" tIns="45720" rIns="0" bIns="45720" rtlCol="0" anchor="ctr">
            <a:normAutofit/>
          </a:bodyPr>
          <a:lstStyle>
            <a:lvl1pPr algn="l" defTabSz="914400" rtl="0" eaLnBrk="1" latinLnBrk="0" hangingPunct="1">
              <a:lnSpc>
                <a:spcPct val="90000"/>
              </a:lnSpc>
              <a:spcBef>
                <a:spcPct val="0"/>
              </a:spcBef>
              <a:buNone/>
              <a:defRPr sz="2100" b="1" kern="1200">
                <a:solidFill>
                  <a:schemeClr val="tx1"/>
                </a:solidFill>
                <a:latin typeface="方正粗雅宋简体" panose="02000000000000000000" pitchFamily="2" charset="-122"/>
                <a:ea typeface="方正粗雅宋简体" panose="02000000000000000000" pitchFamily="2" charset="-122"/>
                <a:cs typeface="+mj-cs"/>
              </a:defRPr>
            </a:lvl1pPr>
          </a:lstStyle>
          <a:p>
            <a:r>
              <a:rPr lang="zh-CN" altLang="en-US" sz="2800" dirty="0"/>
              <a:t>五、数据处理</a:t>
            </a:r>
            <a:endParaRPr lang="zh-CN" altLang="en-US" sz="2800" dirty="0"/>
          </a:p>
        </p:txBody>
      </p:sp>
      <p:sp>
        <p:nvSpPr>
          <p:cNvPr id="2" name="文本框 1"/>
          <p:cNvSpPr txBox="1"/>
          <p:nvPr/>
        </p:nvSpPr>
        <p:spPr>
          <a:xfrm>
            <a:off x="309315" y="1274618"/>
            <a:ext cx="8525369" cy="5196166"/>
          </a:xfrm>
          <a:prstGeom prst="rect">
            <a:avLst/>
          </a:prstGeom>
          <a:noFill/>
        </p:spPr>
        <p:txBody>
          <a:bodyPr wrap="square" rtlCol="0">
            <a:spAutoFit/>
          </a:bodyPr>
          <a:lstStyle/>
          <a:p>
            <a:pPr>
              <a:lnSpc>
                <a:spcPct val="150000"/>
              </a:lnSpc>
            </a:pPr>
            <a:r>
              <a:rPr lang="zh-CN" altLang="en-US" sz="2800" dirty="0"/>
              <a:t>  根据不同实验要求选择数据处理的方法</a:t>
            </a:r>
            <a:endParaRPr lang="en-US" altLang="zh-CN" sz="2800" dirty="0"/>
          </a:p>
          <a:p>
            <a:pPr marL="342900" indent="-342900">
              <a:lnSpc>
                <a:spcPct val="150000"/>
              </a:lnSpc>
              <a:buFont typeface="Wingdings" panose="05000000000000000000" pitchFamily="2" charset="2"/>
              <a:buChar char="Ø"/>
            </a:pPr>
            <a:r>
              <a:rPr lang="zh-CN" altLang="en-US" sz="2800" dirty="0"/>
              <a:t>列表法：物理量名称、单位，有效数字（原始数据和计算结果）</a:t>
            </a:r>
            <a:endParaRPr lang="en-US" altLang="zh-CN" sz="2800" dirty="0"/>
          </a:p>
          <a:p>
            <a:pPr marL="342900" indent="-342900">
              <a:lnSpc>
                <a:spcPct val="150000"/>
              </a:lnSpc>
              <a:buFont typeface="Wingdings" panose="05000000000000000000" pitchFamily="2" charset="2"/>
              <a:buChar char="Ø"/>
            </a:pPr>
            <a:r>
              <a:rPr lang="zh-CN" altLang="en-US" sz="2800" dirty="0"/>
              <a:t>逐差法：自变量等间距变化，两个变量线性关系</a:t>
            </a:r>
            <a:endParaRPr lang="en-US" altLang="zh-CN" sz="2800" dirty="0"/>
          </a:p>
          <a:p>
            <a:pPr marL="342900" indent="-342900">
              <a:lnSpc>
                <a:spcPct val="150000"/>
              </a:lnSpc>
              <a:buFont typeface="Wingdings" panose="05000000000000000000" pitchFamily="2" charset="2"/>
              <a:buChar char="Ø"/>
            </a:pPr>
            <a:r>
              <a:rPr lang="zh-CN" altLang="en-US" sz="2800" dirty="0"/>
              <a:t>最小二乘法：求解线性方程参数</a:t>
            </a:r>
            <a:endParaRPr lang="en-US" altLang="zh-CN" sz="2800" dirty="0"/>
          </a:p>
          <a:p>
            <a:pPr marL="342900" indent="-342900">
              <a:lnSpc>
                <a:spcPct val="150000"/>
              </a:lnSpc>
              <a:buFont typeface="Wingdings" panose="05000000000000000000" pitchFamily="2" charset="2"/>
              <a:buChar char="Ø"/>
            </a:pPr>
            <a:r>
              <a:rPr lang="zh-CN" altLang="en-US" sz="2800" dirty="0"/>
              <a:t>作图法：直观展示数据，找到函数关系（推荐使用计算机软件作图）</a:t>
            </a:r>
            <a:endParaRPr lang="en-US" altLang="zh-CN" sz="2800" dirty="0"/>
          </a:p>
          <a:p>
            <a:pPr marL="342900" indent="-342900">
              <a:lnSpc>
                <a:spcPct val="150000"/>
              </a:lnSpc>
              <a:buFont typeface="Wingdings" panose="05000000000000000000" pitchFamily="2" charset="2"/>
              <a:buChar char="Ø"/>
            </a:pPr>
            <a:endParaRPr lang="en-US" altLang="zh-CN" sz="2800"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1AAC388E-FA9E-4A2C-95EA-1F6B3A07935A}" type="slidenum">
              <a:rPr lang="zh-CN" altLang="en-US" smtClean="0"/>
            </a:fld>
            <a:endParaRPr lang="zh-CN" altLang="en-US" dirty="0"/>
          </a:p>
        </p:txBody>
      </p:sp>
      <p:sp>
        <p:nvSpPr>
          <p:cNvPr id="4" name="Text Box 3"/>
          <p:cNvSpPr txBox="1">
            <a:spLocks noGrp="1" noChangeArrowheads="1"/>
          </p:cNvSpPr>
          <p:nvPr>
            <p:ph type="title"/>
          </p:nvPr>
        </p:nvSpPr>
        <p:spPr bwMode="auto">
          <a:xfrm>
            <a:off x="538163" y="262378"/>
            <a:ext cx="1077218" cy="480131"/>
          </a:xfrm>
          <a:prstGeom prst="rect">
            <a:avLst/>
          </a:prstGeom>
          <a:noFill/>
          <a:ln>
            <a:noFill/>
          </a:ln>
          <a:effectLst>
            <a:outerShdw blurRad="63500" dist="17961" dir="2700000" algn="ctr" rotWithShape="0">
              <a:schemeClr val="tx2">
                <a:alpha val="74998"/>
              </a:schemeClr>
            </a:outerShdw>
          </a:effectLst>
        </p:spPr>
        <p:txBody>
          <a:bodyPr wrap="none">
            <a:spAutoFit/>
          </a:bodyPr>
          <a:lstStyle>
            <a:lvl1pPr>
              <a:defRPr sz="2800">
                <a:solidFill>
                  <a:schemeClr val="tx1"/>
                </a:solidFill>
                <a:latin typeface="Arial" panose="020B0604020202020204" pitchFamily="34" charset="0"/>
                <a:ea typeface="宋体" panose="02010600030101010101" pitchFamily="2" charset="-122"/>
                <a:cs typeface="宋体" panose="02010600030101010101" pitchFamily="2" charset="-122"/>
              </a:defRPr>
            </a:lvl1pPr>
            <a:lvl2pPr marL="742950" indent="-285750">
              <a:defRPr sz="2800">
                <a:solidFill>
                  <a:schemeClr val="tx1"/>
                </a:solidFill>
                <a:latin typeface="Arial" panose="020B0604020202020204" pitchFamily="34" charset="0"/>
                <a:ea typeface="宋体" panose="02010600030101010101" pitchFamily="2" charset="-122"/>
              </a:defRPr>
            </a:lvl2pPr>
            <a:lvl3pPr marL="1143000" indent="-228600">
              <a:defRPr sz="2800">
                <a:solidFill>
                  <a:schemeClr val="tx1"/>
                </a:solidFill>
                <a:latin typeface="Arial" panose="020B0604020202020204" pitchFamily="34" charset="0"/>
                <a:ea typeface="宋体" panose="02010600030101010101" pitchFamily="2" charset="-122"/>
              </a:defRPr>
            </a:lvl3pPr>
            <a:lvl4pPr marL="1600200" indent="-228600">
              <a:defRPr sz="2800">
                <a:solidFill>
                  <a:schemeClr val="tx1"/>
                </a:solidFill>
                <a:latin typeface="Arial" panose="020B0604020202020204" pitchFamily="34" charset="0"/>
                <a:ea typeface="宋体" panose="02010600030101010101" pitchFamily="2" charset="-122"/>
              </a:defRPr>
            </a:lvl4pPr>
            <a:lvl5pPr marL="2057400" indent="-228600">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9pPr>
          </a:lstStyle>
          <a:p>
            <a:pPr eaLnBrk="1" hangingPunct="1">
              <a:spcBef>
                <a:spcPct val="50000"/>
              </a:spcBef>
              <a:defRPr/>
            </a:pPr>
            <a:r>
              <a:rPr lang="zh-CN" altLang="en-US" dirty="0">
                <a:solidFill>
                  <a:srgbClr val="000000"/>
                </a:solidFill>
                <a:latin typeface="等线" panose="02010600030101010101" pitchFamily="2" charset="-122"/>
                <a:ea typeface="等线" panose="02010600030101010101" pitchFamily="2" charset="-122"/>
                <a:cs typeface="+mj-cs"/>
              </a:rPr>
              <a:t>逐差法</a:t>
            </a:r>
            <a:endParaRPr lang="zh-CN" altLang="en-US" dirty="0">
              <a:solidFill>
                <a:srgbClr val="000000"/>
              </a:solidFill>
              <a:latin typeface="等线" panose="02010600030101010101" pitchFamily="2" charset="-122"/>
              <a:ea typeface="等线" panose="02010600030101010101" pitchFamily="2" charset="-122"/>
              <a:cs typeface="+mj-cs"/>
            </a:endParaRPr>
          </a:p>
        </p:txBody>
      </p:sp>
      <p:sp>
        <p:nvSpPr>
          <p:cNvPr id="5" name="Text Box 4"/>
          <p:cNvSpPr txBox="1">
            <a:spLocks noChangeArrowheads="1"/>
          </p:cNvSpPr>
          <p:nvPr/>
        </p:nvSpPr>
        <p:spPr bwMode="auto">
          <a:xfrm>
            <a:off x="533400" y="838200"/>
            <a:ext cx="8016875" cy="1800225"/>
          </a:xfrm>
          <a:prstGeom prst="rect">
            <a:avLst/>
          </a:prstGeom>
          <a:noFill/>
          <a:ln>
            <a:noFill/>
          </a:ln>
          <a:effectLst>
            <a:outerShdw blurRad="63500" dist="17961" dir="2700000" algn="ctr" rotWithShape="0">
              <a:schemeClr val="tx2">
                <a:alpha val="74998"/>
              </a:schemeClr>
            </a:outerShdw>
          </a:effectLst>
        </p:spPr>
        <p:txBody>
          <a:bodyPr>
            <a:spAutoFit/>
          </a:bodyPr>
          <a:lstStyle>
            <a:lvl1pPr>
              <a:defRPr sz="2800">
                <a:solidFill>
                  <a:schemeClr val="tx1"/>
                </a:solidFill>
                <a:latin typeface="Arial" panose="020B0604020202020204" pitchFamily="34" charset="0"/>
                <a:ea typeface="宋体" panose="02010600030101010101" pitchFamily="2" charset="-122"/>
                <a:cs typeface="宋体" panose="02010600030101010101" pitchFamily="2" charset="-122"/>
              </a:defRPr>
            </a:lvl1pPr>
            <a:lvl2pPr marL="742950" indent="-285750">
              <a:defRPr sz="2800">
                <a:solidFill>
                  <a:schemeClr val="tx1"/>
                </a:solidFill>
                <a:latin typeface="Arial" panose="020B0604020202020204" pitchFamily="34" charset="0"/>
                <a:ea typeface="宋体" panose="02010600030101010101" pitchFamily="2" charset="-122"/>
              </a:defRPr>
            </a:lvl2pPr>
            <a:lvl3pPr marL="1143000" indent="-228600">
              <a:defRPr sz="2800">
                <a:solidFill>
                  <a:schemeClr val="tx1"/>
                </a:solidFill>
                <a:latin typeface="Arial" panose="020B0604020202020204" pitchFamily="34" charset="0"/>
                <a:ea typeface="宋体" panose="02010600030101010101" pitchFamily="2" charset="-122"/>
              </a:defRPr>
            </a:lvl3pPr>
            <a:lvl4pPr marL="1600200" indent="-228600">
              <a:defRPr sz="2800">
                <a:solidFill>
                  <a:schemeClr val="tx1"/>
                </a:solidFill>
                <a:latin typeface="Arial" panose="020B0604020202020204" pitchFamily="34" charset="0"/>
                <a:ea typeface="宋体" panose="02010600030101010101" pitchFamily="2" charset="-122"/>
              </a:defRPr>
            </a:lvl4pPr>
            <a:lvl5pPr marL="2057400" indent="-228600">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9pPr>
          </a:lstStyle>
          <a:p>
            <a:pPr eaLnBrk="1" hangingPunct="1">
              <a:spcBef>
                <a:spcPct val="50000"/>
              </a:spcBef>
              <a:defRPr/>
            </a:pPr>
            <a:r>
              <a:rPr kumimoji="1" lang="en-US" altLang="zh-CN" dirty="0">
                <a:latin typeface="Times New Roman" panose="02020603050405020304" charset="0"/>
                <a:ea typeface="楷体_GB2312" charset="0"/>
                <a:cs typeface="楷体_GB2312" charset="0"/>
              </a:rPr>
              <a:t>        </a:t>
            </a:r>
            <a:r>
              <a:rPr kumimoji="1" lang="zh-CN" altLang="en-US" dirty="0">
                <a:latin typeface="Times New Roman" panose="02020603050405020304" charset="0"/>
                <a:ea typeface="楷体_GB2312" charset="0"/>
                <a:cs typeface="楷体_GB2312" charset="0"/>
              </a:rPr>
              <a:t>在有些实验中，我们连续取得一些数据。如果依次相减，就会发现中间许多数据并未发挥作用，而影响到实验的可靠性。例如：金属杨氏弹性模量实验和等厚干涉的牛顿环实验等。</a:t>
            </a:r>
            <a:endParaRPr kumimoji="1" lang="zh-CN" altLang="en-US" dirty="0">
              <a:latin typeface="Times New Roman" panose="02020603050405020304" charset="0"/>
              <a:ea typeface="楷体_GB2312" charset="0"/>
              <a:cs typeface="楷体_GB2312" charset="0"/>
            </a:endParaRPr>
          </a:p>
        </p:txBody>
      </p:sp>
      <p:sp>
        <p:nvSpPr>
          <p:cNvPr id="6" name="Text Box 5"/>
          <p:cNvSpPr txBox="1">
            <a:spLocks noChangeArrowheads="1"/>
          </p:cNvSpPr>
          <p:nvPr/>
        </p:nvSpPr>
        <p:spPr bwMode="auto">
          <a:xfrm>
            <a:off x="533400" y="2743200"/>
            <a:ext cx="8185150" cy="1800225"/>
          </a:xfrm>
          <a:prstGeom prst="rect">
            <a:avLst/>
          </a:prstGeom>
          <a:noFill/>
          <a:ln>
            <a:noFill/>
          </a:ln>
          <a:effectLst>
            <a:outerShdw blurRad="63500" dist="17961" dir="2700000" algn="ctr" rotWithShape="0">
              <a:schemeClr val="tx2">
                <a:alpha val="74998"/>
              </a:schemeClr>
            </a:outerShdw>
          </a:effectLst>
        </p:spPr>
        <p:txBody>
          <a:bodyPr>
            <a:spAutoFit/>
          </a:bodyPr>
          <a:lstStyle>
            <a:lvl1pPr>
              <a:defRPr sz="2800">
                <a:solidFill>
                  <a:schemeClr val="tx1"/>
                </a:solidFill>
                <a:latin typeface="Arial" panose="020B0604020202020204" pitchFamily="34" charset="0"/>
                <a:ea typeface="宋体" panose="02010600030101010101" pitchFamily="2" charset="-122"/>
                <a:cs typeface="宋体" panose="02010600030101010101" pitchFamily="2" charset="-122"/>
              </a:defRPr>
            </a:lvl1pPr>
            <a:lvl2pPr marL="742950" indent="-285750">
              <a:defRPr sz="2800">
                <a:solidFill>
                  <a:schemeClr val="tx1"/>
                </a:solidFill>
                <a:latin typeface="Arial" panose="020B0604020202020204" pitchFamily="34" charset="0"/>
                <a:ea typeface="宋体" panose="02010600030101010101" pitchFamily="2" charset="-122"/>
              </a:defRPr>
            </a:lvl2pPr>
            <a:lvl3pPr marL="1143000" indent="-228600">
              <a:defRPr sz="2800">
                <a:solidFill>
                  <a:schemeClr val="tx1"/>
                </a:solidFill>
                <a:latin typeface="Arial" panose="020B0604020202020204" pitchFamily="34" charset="0"/>
                <a:ea typeface="宋体" panose="02010600030101010101" pitchFamily="2" charset="-122"/>
              </a:defRPr>
            </a:lvl3pPr>
            <a:lvl4pPr marL="1600200" indent="-228600">
              <a:defRPr sz="2800">
                <a:solidFill>
                  <a:schemeClr val="tx1"/>
                </a:solidFill>
                <a:latin typeface="Arial" panose="020B0604020202020204" pitchFamily="34" charset="0"/>
                <a:ea typeface="宋体" panose="02010600030101010101" pitchFamily="2" charset="-122"/>
              </a:defRPr>
            </a:lvl4pPr>
            <a:lvl5pPr marL="2057400" indent="-228600">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9pPr>
          </a:lstStyle>
          <a:p>
            <a:pPr eaLnBrk="1" hangingPunct="1">
              <a:spcBef>
                <a:spcPct val="50000"/>
              </a:spcBef>
              <a:defRPr/>
            </a:pPr>
            <a:r>
              <a:rPr kumimoji="1" lang="zh-CN" altLang="en-US" dirty="0">
                <a:latin typeface="宋体" panose="02010600030101010101" pitchFamily="2" charset="-122"/>
              </a:rPr>
              <a:t>在金属杨氏弹性模量实验中，连续测量钢丝的伸长位置为：</a:t>
            </a:r>
            <a:r>
              <a:rPr kumimoji="1" lang="en-US" altLang="zh-CN" i="1" dirty="0">
                <a:latin typeface="宋体" panose="02010600030101010101" pitchFamily="2" charset="-122"/>
              </a:rPr>
              <a:t>A</a:t>
            </a:r>
            <a:r>
              <a:rPr kumimoji="1" lang="en-US" altLang="zh-CN" baseline="-25000" dirty="0">
                <a:latin typeface="宋体" panose="02010600030101010101" pitchFamily="2" charset="-122"/>
              </a:rPr>
              <a:t>1</a:t>
            </a:r>
            <a:r>
              <a:rPr kumimoji="1" lang="zh-CN" altLang="en-US" dirty="0">
                <a:latin typeface="宋体" panose="02010600030101010101" pitchFamily="2" charset="-122"/>
              </a:rPr>
              <a:t>、 </a:t>
            </a:r>
            <a:r>
              <a:rPr kumimoji="1" lang="en-US" altLang="zh-CN" i="1" dirty="0">
                <a:latin typeface="宋体" panose="02010600030101010101" pitchFamily="2" charset="-122"/>
              </a:rPr>
              <a:t>A</a:t>
            </a:r>
            <a:r>
              <a:rPr kumimoji="1" lang="en-US" altLang="zh-CN" baseline="-25000" dirty="0">
                <a:latin typeface="宋体" panose="02010600030101010101" pitchFamily="2" charset="-122"/>
              </a:rPr>
              <a:t>2</a:t>
            </a:r>
            <a:r>
              <a:rPr kumimoji="1" lang="zh-CN" altLang="en-US" dirty="0">
                <a:latin typeface="宋体" panose="02010600030101010101" pitchFamily="2" charset="-122"/>
              </a:rPr>
              <a:t>、 </a:t>
            </a:r>
            <a:r>
              <a:rPr kumimoji="1" lang="en-US" altLang="zh-CN" i="1" dirty="0">
                <a:latin typeface="宋体" panose="02010600030101010101" pitchFamily="2" charset="-122"/>
              </a:rPr>
              <a:t>A</a:t>
            </a:r>
            <a:r>
              <a:rPr kumimoji="1" lang="en-US" altLang="zh-CN" baseline="-25000" dirty="0">
                <a:latin typeface="宋体" panose="02010600030101010101" pitchFamily="2" charset="-122"/>
              </a:rPr>
              <a:t>3</a:t>
            </a:r>
            <a:r>
              <a:rPr kumimoji="1" lang="zh-CN" altLang="en-US" dirty="0">
                <a:latin typeface="宋体" panose="02010600030101010101" pitchFamily="2" charset="-122"/>
              </a:rPr>
              <a:t>、 </a:t>
            </a:r>
            <a:r>
              <a:rPr kumimoji="1" lang="en-US" altLang="zh-CN" i="1" dirty="0">
                <a:latin typeface="宋体" panose="02010600030101010101" pitchFamily="2" charset="-122"/>
              </a:rPr>
              <a:t>A</a:t>
            </a:r>
            <a:r>
              <a:rPr kumimoji="1" lang="en-US" altLang="zh-CN" baseline="-25000" dirty="0">
                <a:latin typeface="宋体" panose="02010600030101010101" pitchFamily="2" charset="-122"/>
              </a:rPr>
              <a:t>4</a:t>
            </a:r>
            <a:r>
              <a:rPr kumimoji="1" lang="zh-CN" altLang="en-US" dirty="0">
                <a:latin typeface="宋体" panose="02010600030101010101" pitchFamily="2" charset="-122"/>
              </a:rPr>
              <a:t>、 </a:t>
            </a:r>
            <a:r>
              <a:rPr kumimoji="1" lang="en-US" altLang="zh-CN" i="1" dirty="0">
                <a:latin typeface="宋体" panose="02010600030101010101" pitchFamily="2" charset="-122"/>
              </a:rPr>
              <a:t>A</a:t>
            </a:r>
            <a:r>
              <a:rPr kumimoji="1" lang="en-US" altLang="zh-CN" baseline="-25000" dirty="0">
                <a:latin typeface="宋体" panose="02010600030101010101" pitchFamily="2" charset="-122"/>
              </a:rPr>
              <a:t>5</a:t>
            </a:r>
            <a:r>
              <a:rPr kumimoji="1" lang="zh-CN" altLang="en-US" dirty="0">
                <a:latin typeface="宋体" panose="02010600030101010101" pitchFamily="2" charset="-122"/>
              </a:rPr>
              <a:t>、 </a:t>
            </a:r>
            <a:r>
              <a:rPr kumimoji="1" lang="en-US" altLang="zh-CN" i="1" dirty="0">
                <a:latin typeface="宋体" panose="02010600030101010101" pitchFamily="2" charset="-122"/>
              </a:rPr>
              <a:t>A</a:t>
            </a:r>
            <a:r>
              <a:rPr kumimoji="1" lang="en-US" altLang="zh-CN" baseline="-25000" dirty="0">
                <a:latin typeface="宋体" panose="02010600030101010101" pitchFamily="2" charset="-122"/>
              </a:rPr>
              <a:t>6</a:t>
            </a:r>
            <a:r>
              <a:rPr kumimoji="1" lang="zh-CN" altLang="en-US" dirty="0">
                <a:latin typeface="宋体" panose="02010600030101010101" pitchFamily="2" charset="-122"/>
              </a:rPr>
              <a:t>、 </a:t>
            </a:r>
            <a:r>
              <a:rPr kumimoji="1" lang="en-US" altLang="zh-CN" i="1" dirty="0">
                <a:latin typeface="宋体" panose="02010600030101010101" pitchFamily="2" charset="-122"/>
              </a:rPr>
              <a:t>A</a:t>
            </a:r>
            <a:r>
              <a:rPr kumimoji="1" lang="en-US" altLang="zh-CN" baseline="-25000" dirty="0">
                <a:latin typeface="宋体" panose="02010600030101010101" pitchFamily="2" charset="-122"/>
              </a:rPr>
              <a:t>7</a:t>
            </a:r>
            <a:r>
              <a:rPr kumimoji="1" lang="zh-CN" altLang="en-US" dirty="0">
                <a:latin typeface="宋体" panose="02010600030101010101" pitchFamily="2" charset="-122"/>
              </a:rPr>
              <a:t>、 </a:t>
            </a:r>
            <a:r>
              <a:rPr kumimoji="1" lang="en-US" altLang="zh-CN" i="1" dirty="0">
                <a:latin typeface="宋体" panose="02010600030101010101" pitchFamily="2" charset="-122"/>
              </a:rPr>
              <a:t>A</a:t>
            </a:r>
            <a:r>
              <a:rPr kumimoji="1" lang="en-US" altLang="zh-CN" baseline="-25000" dirty="0">
                <a:latin typeface="宋体" panose="02010600030101010101" pitchFamily="2" charset="-122"/>
              </a:rPr>
              <a:t>8</a:t>
            </a:r>
            <a:r>
              <a:rPr kumimoji="1" lang="zh-CN" altLang="en-US" dirty="0">
                <a:latin typeface="宋体" panose="02010600030101010101" pitchFamily="2" charset="-122"/>
              </a:rPr>
              <a:t>、 </a:t>
            </a:r>
            <a:r>
              <a:rPr kumimoji="1" lang="en-US" altLang="zh-CN" i="1" dirty="0">
                <a:latin typeface="宋体" panose="02010600030101010101" pitchFamily="2" charset="-122"/>
              </a:rPr>
              <a:t>A</a:t>
            </a:r>
            <a:r>
              <a:rPr kumimoji="1" lang="en-US" altLang="zh-CN" baseline="-25000" dirty="0">
                <a:latin typeface="宋体" panose="02010600030101010101" pitchFamily="2" charset="-122"/>
              </a:rPr>
              <a:t>9</a:t>
            </a:r>
            <a:r>
              <a:rPr kumimoji="1" lang="zh-CN" altLang="en-US" dirty="0">
                <a:latin typeface="宋体" panose="02010600030101010101" pitchFamily="2" charset="-122"/>
              </a:rPr>
              <a:t>、 </a:t>
            </a:r>
            <a:r>
              <a:rPr kumimoji="1" lang="en-US" altLang="zh-CN" i="1" dirty="0">
                <a:latin typeface="宋体" panose="02010600030101010101" pitchFamily="2" charset="-122"/>
              </a:rPr>
              <a:t>A</a:t>
            </a:r>
            <a:r>
              <a:rPr kumimoji="1" lang="en-US" altLang="zh-CN" baseline="-25000" dirty="0">
                <a:latin typeface="宋体" panose="02010600030101010101" pitchFamily="2" charset="-122"/>
              </a:rPr>
              <a:t>10</a:t>
            </a:r>
            <a:r>
              <a:rPr kumimoji="1" lang="zh-CN" altLang="en-US" dirty="0">
                <a:latin typeface="宋体" panose="02010600030101010101" pitchFamily="2" charset="-122"/>
              </a:rPr>
              <a:t>等</a:t>
            </a:r>
            <a:r>
              <a:rPr kumimoji="1" lang="en-US" altLang="zh-CN" dirty="0">
                <a:latin typeface="宋体" panose="02010600030101010101" pitchFamily="2" charset="-122"/>
              </a:rPr>
              <a:t>10</a:t>
            </a:r>
            <a:r>
              <a:rPr kumimoji="1" lang="zh-CN" altLang="en-US" dirty="0">
                <a:latin typeface="宋体" panose="02010600030101010101" pitchFamily="2" charset="-122"/>
              </a:rPr>
              <a:t>个数据。若为求钢丝的伸长，依次相减，则伸长量</a:t>
            </a:r>
            <a:r>
              <a:rPr kumimoji="1" lang="zh-CN" altLang="en-US" dirty="0">
                <a:latin typeface="宋体" panose="02010600030101010101" pitchFamily="2" charset="-122"/>
                <a:sym typeface="Symbol" panose="05050102010706020507" charset="0"/>
              </a:rPr>
              <a:t></a:t>
            </a:r>
            <a:r>
              <a:rPr kumimoji="1" lang="en-US" altLang="zh-CN" dirty="0">
                <a:latin typeface="宋体" panose="02010600030101010101" pitchFamily="2" charset="-122"/>
                <a:sym typeface="Symbol" panose="05050102010706020507" charset="0"/>
              </a:rPr>
              <a:t>A</a:t>
            </a:r>
            <a:r>
              <a:rPr kumimoji="1" lang="zh-CN" altLang="en-US" dirty="0">
                <a:latin typeface="宋体" panose="02010600030101010101" pitchFamily="2" charset="-122"/>
                <a:sym typeface="Symbol" panose="05050102010706020507" charset="0"/>
              </a:rPr>
              <a:t>有：</a:t>
            </a:r>
            <a:endParaRPr kumimoji="1" lang="zh-CN" altLang="en-US" baseline="-25000" dirty="0">
              <a:latin typeface="宋体" panose="02010600030101010101" pitchFamily="2" charset="-122"/>
            </a:endParaRPr>
          </a:p>
        </p:txBody>
      </p:sp>
      <p:graphicFrame>
        <p:nvGraphicFramePr>
          <p:cNvPr id="7" name="Object 6"/>
          <p:cNvGraphicFramePr>
            <a:graphicFrameLocks noChangeAspect="1"/>
          </p:cNvGraphicFramePr>
          <p:nvPr/>
        </p:nvGraphicFramePr>
        <p:xfrm>
          <a:off x="1258888" y="4797425"/>
          <a:ext cx="6400800" cy="774700"/>
        </p:xfrm>
        <a:graphic>
          <a:graphicData uri="http://schemas.openxmlformats.org/presentationml/2006/ole">
            <mc:AlternateContent xmlns:mc="http://schemas.openxmlformats.org/markup-compatibility/2006">
              <mc:Choice xmlns:v="urn:schemas-microsoft-com:vml" Requires="v">
                <p:oleObj spid="_x0000_s0" name="Equation" r:id="rId1" imgW="3056890" imgH="367665" progId="Equation.3">
                  <p:embed/>
                </p:oleObj>
              </mc:Choice>
              <mc:Fallback>
                <p:oleObj name="Equation" r:id="rId1" imgW="3056890" imgH="367665" progId="Equation.3">
                  <p:embed/>
                  <p:pic>
                    <p:nvPicPr>
                      <p:cNvPr id="0" name="Object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8888" y="4797425"/>
                        <a:ext cx="6400800" cy="774700"/>
                      </a:xfrm>
                      <a:prstGeom prst="rect">
                        <a:avLst/>
                      </a:prstGeom>
                      <a:noFill/>
                      <a:ln>
                        <a:noFill/>
                      </a:ln>
                      <a:effectLst/>
                    </p:spPr>
                  </p:pic>
                </p:oleObj>
              </mc:Fallback>
            </mc:AlternateContent>
          </a:graphicData>
        </a:graphic>
      </p:graphicFrame>
      <p:sp>
        <p:nvSpPr>
          <p:cNvPr id="8" name="Text Box 7"/>
          <p:cNvSpPr txBox="1">
            <a:spLocks noChangeArrowheads="1"/>
          </p:cNvSpPr>
          <p:nvPr/>
        </p:nvSpPr>
        <p:spPr bwMode="auto">
          <a:xfrm>
            <a:off x="533400" y="5715000"/>
            <a:ext cx="4806950" cy="519113"/>
          </a:xfrm>
          <a:prstGeom prst="rect">
            <a:avLst/>
          </a:prstGeom>
          <a:noFill/>
          <a:ln>
            <a:noFill/>
          </a:ln>
          <a:effectLst>
            <a:outerShdw blurRad="63500" dist="17961" dir="2700000" algn="ctr" rotWithShape="0">
              <a:schemeClr val="tx2">
                <a:alpha val="74998"/>
              </a:schemeClr>
            </a:outerShdw>
          </a:effectLst>
        </p:spPr>
        <p:txBody>
          <a:bodyPr wrap="none">
            <a:spAutoFit/>
          </a:bodyPr>
          <a:lstStyle>
            <a:lvl1pPr>
              <a:defRPr sz="2800">
                <a:solidFill>
                  <a:schemeClr val="tx1"/>
                </a:solidFill>
                <a:latin typeface="Arial" panose="020B0604020202020204" pitchFamily="34" charset="0"/>
                <a:ea typeface="宋体" panose="02010600030101010101" pitchFamily="2" charset="-122"/>
                <a:cs typeface="宋体" panose="02010600030101010101" pitchFamily="2" charset="-122"/>
              </a:defRPr>
            </a:lvl1pPr>
            <a:lvl2pPr marL="742950" indent="-285750">
              <a:defRPr sz="2800">
                <a:solidFill>
                  <a:schemeClr val="tx1"/>
                </a:solidFill>
                <a:latin typeface="Arial" panose="020B0604020202020204" pitchFamily="34" charset="0"/>
                <a:ea typeface="宋体" panose="02010600030101010101" pitchFamily="2" charset="-122"/>
              </a:defRPr>
            </a:lvl2pPr>
            <a:lvl3pPr marL="1143000" indent="-228600">
              <a:defRPr sz="2800">
                <a:solidFill>
                  <a:schemeClr val="tx1"/>
                </a:solidFill>
                <a:latin typeface="Arial" panose="020B0604020202020204" pitchFamily="34" charset="0"/>
                <a:ea typeface="宋体" panose="02010600030101010101" pitchFamily="2" charset="-122"/>
              </a:defRPr>
            </a:lvl3pPr>
            <a:lvl4pPr marL="1600200" indent="-228600">
              <a:defRPr sz="2800">
                <a:solidFill>
                  <a:schemeClr val="tx1"/>
                </a:solidFill>
                <a:latin typeface="Arial" panose="020B0604020202020204" pitchFamily="34" charset="0"/>
                <a:ea typeface="宋体" panose="02010600030101010101" pitchFamily="2" charset="-122"/>
              </a:defRPr>
            </a:lvl4pPr>
            <a:lvl5pPr marL="2057400" indent="-228600">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9pPr>
          </a:lstStyle>
          <a:p>
            <a:pPr eaLnBrk="1" hangingPunct="1">
              <a:spcBef>
                <a:spcPct val="50000"/>
              </a:spcBef>
              <a:defRPr/>
            </a:pPr>
            <a:r>
              <a:rPr kumimoji="1" lang="zh-CN" altLang="en-US" dirty="0">
                <a:solidFill>
                  <a:srgbClr val="FF0000"/>
                </a:solidFill>
                <a:latin typeface="Times New Roman" panose="02020603050405020304" charset="0"/>
              </a:rPr>
              <a:t>中间各次测量均未起到作用</a:t>
            </a:r>
            <a:r>
              <a:rPr kumimoji="1" lang="zh-CN" altLang="en-US" dirty="0">
                <a:solidFill>
                  <a:srgbClr val="FFFF99"/>
                </a:solidFill>
                <a:latin typeface="Times New Roman" panose="02020603050405020304" charset="0"/>
              </a:rPr>
              <a:t>。</a:t>
            </a:r>
            <a:endParaRPr kumimoji="1" lang="zh-CN" altLang="en-US" dirty="0">
              <a:solidFill>
                <a:srgbClr val="FFFF99"/>
              </a:solidFill>
              <a:latin typeface="Times New Roman" panose="02020603050405020304" charset="0"/>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ext Box 3"/>
          <p:cNvSpPr txBox="1">
            <a:spLocks noChangeArrowheads="1"/>
          </p:cNvSpPr>
          <p:nvPr/>
        </p:nvSpPr>
        <p:spPr bwMode="auto">
          <a:xfrm>
            <a:off x="593725" y="273050"/>
            <a:ext cx="8220075" cy="3084513"/>
          </a:xfrm>
          <a:prstGeom prst="rect">
            <a:avLst/>
          </a:prstGeom>
          <a:noFill/>
          <a:ln>
            <a:noFill/>
          </a:ln>
          <a:effectLst>
            <a:outerShdw blurRad="63500" dist="17961" dir="2700000" algn="ctr" rotWithShape="0">
              <a:schemeClr val="tx2">
                <a:alpha val="74998"/>
              </a:schemeClr>
            </a:outerShdw>
          </a:effectLst>
        </p:spPr>
        <p:txBody>
          <a:bodyPr wrap="none">
            <a:spAutoFit/>
          </a:bodyPr>
          <a:lstStyle>
            <a:lvl1pPr>
              <a:defRPr sz="2800">
                <a:solidFill>
                  <a:schemeClr val="tx1"/>
                </a:solidFill>
                <a:latin typeface="Arial" panose="020B0604020202020204" pitchFamily="34" charset="0"/>
                <a:ea typeface="宋体" panose="02010600030101010101" pitchFamily="2" charset="-122"/>
                <a:cs typeface="宋体" panose="02010600030101010101" pitchFamily="2" charset="-122"/>
              </a:defRPr>
            </a:lvl1pPr>
            <a:lvl2pPr marL="742950" indent="-285750">
              <a:defRPr sz="2800">
                <a:solidFill>
                  <a:schemeClr val="tx1"/>
                </a:solidFill>
                <a:latin typeface="Arial" panose="020B0604020202020204" pitchFamily="34" charset="0"/>
                <a:ea typeface="宋体" panose="02010600030101010101" pitchFamily="2" charset="-122"/>
              </a:defRPr>
            </a:lvl2pPr>
            <a:lvl3pPr marL="1143000" indent="-228600">
              <a:defRPr sz="2800">
                <a:solidFill>
                  <a:schemeClr val="tx1"/>
                </a:solidFill>
                <a:latin typeface="Arial" panose="020B0604020202020204" pitchFamily="34" charset="0"/>
                <a:ea typeface="宋体" panose="02010600030101010101" pitchFamily="2" charset="-122"/>
              </a:defRPr>
            </a:lvl3pPr>
            <a:lvl4pPr marL="1600200" indent="-228600">
              <a:defRPr sz="2800">
                <a:solidFill>
                  <a:schemeClr val="tx1"/>
                </a:solidFill>
                <a:latin typeface="Arial" panose="020B0604020202020204" pitchFamily="34" charset="0"/>
                <a:ea typeface="宋体" panose="02010600030101010101" pitchFamily="2" charset="-122"/>
              </a:defRPr>
            </a:lvl4pPr>
            <a:lvl5pPr marL="2057400" indent="-228600">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9pPr>
          </a:lstStyle>
          <a:p>
            <a:pPr eaLnBrk="1" hangingPunct="1">
              <a:spcBef>
                <a:spcPct val="50000"/>
              </a:spcBef>
              <a:defRPr/>
            </a:pPr>
            <a:r>
              <a:rPr kumimoji="1" lang="zh-CN" altLang="en-US" b="1" dirty="0">
                <a:latin typeface="Times New Roman" panose="02020603050405020304" charset="0"/>
              </a:rPr>
              <a:t>为发挥多次测量的优越性，将数据分成前后两组：</a:t>
            </a:r>
            <a:endParaRPr kumimoji="1" lang="zh-CN" altLang="en-US" b="1" dirty="0">
              <a:latin typeface="Times New Roman" panose="02020603050405020304" charset="0"/>
            </a:endParaRPr>
          </a:p>
          <a:p>
            <a:pPr eaLnBrk="1" hangingPunct="1">
              <a:spcBef>
                <a:spcPct val="50000"/>
              </a:spcBef>
              <a:defRPr/>
            </a:pPr>
            <a:r>
              <a:rPr kumimoji="1" lang="en-US" altLang="zh-CN" b="1" i="1" dirty="0">
                <a:latin typeface="Times New Roman" panose="02020603050405020304" charset="0"/>
              </a:rPr>
              <a:t>A</a:t>
            </a:r>
            <a:r>
              <a:rPr kumimoji="1" lang="en-US" altLang="zh-CN" b="1" baseline="-25000" dirty="0">
                <a:latin typeface="Times New Roman" panose="02020603050405020304" charset="0"/>
              </a:rPr>
              <a:t>1</a:t>
            </a:r>
            <a:r>
              <a:rPr kumimoji="1" lang="zh-CN" altLang="en-US" b="1" dirty="0">
                <a:latin typeface="Times New Roman" panose="02020603050405020304" charset="0"/>
              </a:rPr>
              <a:t>、 </a:t>
            </a:r>
            <a:r>
              <a:rPr kumimoji="1" lang="en-US" altLang="zh-CN" b="1" i="1" dirty="0">
                <a:latin typeface="Times New Roman" panose="02020603050405020304" charset="0"/>
              </a:rPr>
              <a:t>A</a:t>
            </a:r>
            <a:r>
              <a:rPr kumimoji="1" lang="en-US" altLang="zh-CN" b="1" baseline="-25000" dirty="0">
                <a:latin typeface="Times New Roman" panose="02020603050405020304" charset="0"/>
              </a:rPr>
              <a:t>2</a:t>
            </a:r>
            <a:r>
              <a:rPr kumimoji="1" lang="zh-CN" altLang="en-US" b="1" dirty="0">
                <a:latin typeface="Times New Roman" panose="02020603050405020304" charset="0"/>
              </a:rPr>
              <a:t>、 </a:t>
            </a:r>
            <a:r>
              <a:rPr kumimoji="1" lang="en-US" altLang="zh-CN" b="1" i="1" dirty="0">
                <a:latin typeface="Times New Roman" panose="02020603050405020304" charset="0"/>
              </a:rPr>
              <a:t>A</a:t>
            </a:r>
            <a:r>
              <a:rPr kumimoji="1" lang="en-US" altLang="zh-CN" b="1" baseline="-25000" dirty="0">
                <a:latin typeface="Times New Roman" panose="02020603050405020304" charset="0"/>
              </a:rPr>
              <a:t>3</a:t>
            </a:r>
            <a:r>
              <a:rPr kumimoji="1" lang="zh-CN" altLang="en-US" b="1" dirty="0">
                <a:latin typeface="Times New Roman" panose="02020603050405020304" charset="0"/>
              </a:rPr>
              <a:t>、 </a:t>
            </a:r>
            <a:r>
              <a:rPr kumimoji="1" lang="en-US" altLang="zh-CN" b="1" i="1" dirty="0">
                <a:latin typeface="Times New Roman" panose="02020603050405020304" charset="0"/>
              </a:rPr>
              <a:t>A</a:t>
            </a:r>
            <a:r>
              <a:rPr kumimoji="1" lang="en-US" altLang="zh-CN" b="1" baseline="-25000" dirty="0">
                <a:latin typeface="Times New Roman" panose="02020603050405020304" charset="0"/>
              </a:rPr>
              <a:t>4</a:t>
            </a:r>
            <a:r>
              <a:rPr kumimoji="1" lang="zh-CN" altLang="en-US" b="1" dirty="0">
                <a:latin typeface="Times New Roman" panose="02020603050405020304" charset="0"/>
              </a:rPr>
              <a:t>、 </a:t>
            </a:r>
            <a:r>
              <a:rPr kumimoji="1" lang="en-US" altLang="zh-CN" b="1" i="1" dirty="0">
                <a:latin typeface="Times New Roman" panose="02020603050405020304" charset="0"/>
              </a:rPr>
              <a:t>A</a:t>
            </a:r>
            <a:r>
              <a:rPr kumimoji="1" lang="en-US" altLang="zh-CN" b="1" baseline="-25000" dirty="0">
                <a:latin typeface="Times New Roman" panose="02020603050405020304" charset="0"/>
              </a:rPr>
              <a:t>5</a:t>
            </a:r>
            <a:r>
              <a:rPr kumimoji="1" lang="zh-CN" altLang="en-US" b="1" dirty="0">
                <a:latin typeface="Times New Roman" panose="02020603050405020304" charset="0"/>
              </a:rPr>
              <a:t>为一组，</a:t>
            </a:r>
            <a:endParaRPr kumimoji="1" lang="zh-CN" altLang="en-US" b="1" dirty="0">
              <a:latin typeface="Times New Roman" panose="02020603050405020304" charset="0"/>
            </a:endParaRPr>
          </a:p>
          <a:p>
            <a:pPr eaLnBrk="1" hangingPunct="1">
              <a:spcBef>
                <a:spcPct val="50000"/>
              </a:spcBef>
              <a:defRPr/>
            </a:pPr>
            <a:r>
              <a:rPr kumimoji="1" lang="en-US" altLang="zh-CN" b="1" i="1" dirty="0">
                <a:latin typeface="Times New Roman" panose="02020603050405020304" charset="0"/>
              </a:rPr>
              <a:t>A</a:t>
            </a:r>
            <a:r>
              <a:rPr kumimoji="1" lang="en-US" altLang="zh-CN" b="1" baseline="-25000" dirty="0">
                <a:latin typeface="Times New Roman" panose="02020603050405020304" charset="0"/>
              </a:rPr>
              <a:t>6</a:t>
            </a:r>
            <a:r>
              <a:rPr kumimoji="1" lang="zh-CN" altLang="en-US" b="1" dirty="0">
                <a:latin typeface="Times New Roman" panose="02020603050405020304" charset="0"/>
              </a:rPr>
              <a:t>、 </a:t>
            </a:r>
            <a:r>
              <a:rPr kumimoji="1" lang="en-US" altLang="zh-CN" b="1" i="1" dirty="0">
                <a:latin typeface="Times New Roman" panose="02020603050405020304" charset="0"/>
              </a:rPr>
              <a:t>A</a:t>
            </a:r>
            <a:r>
              <a:rPr kumimoji="1" lang="en-US" altLang="zh-CN" b="1" baseline="-25000" dirty="0">
                <a:latin typeface="Times New Roman" panose="02020603050405020304" charset="0"/>
              </a:rPr>
              <a:t>7</a:t>
            </a:r>
            <a:r>
              <a:rPr kumimoji="1" lang="zh-CN" altLang="en-US" b="1" dirty="0">
                <a:latin typeface="Times New Roman" panose="02020603050405020304" charset="0"/>
              </a:rPr>
              <a:t>、 </a:t>
            </a:r>
            <a:r>
              <a:rPr kumimoji="1" lang="en-US" altLang="zh-CN" b="1" i="1" dirty="0">
                <a:latin typeface="Times New Roman" panose="02020603050405020304" charset="0"/>
              </a:rPr>
              <a:t>A</a:t>
            </a:r>
            <a:r>
              <a:rPr kumimoji="1" lang="en-US" altLang="zh-CN" b="1" baseline="-25000" dirty="0">
                <a:latin typeface="Times New Roman" panose="02020603050405020304" charset="0"/>
              </a:rPr>
              <a:t>8</a:t>
            </a:r>
            <a:r>
              <a:rPr kumimoji="1" lang="zh-CN" altLang="en-US" b="1" dirty="0">
                <a:latin typeface="Times New Roman" panose="02020603050405020304" charset="0"/>
              </a:rPr>
              <a:t>、 </a:t>
            </a:r>
            <a:r>
              <a:rPr kumimoji="1" lang="en-US" altLang="zh-CN" b="1" i="1" dirty="0">
                <a:latin typeface="Times New Roman" panose="02020603050405020304" charset="0"/>
              </a:rPr>
              <a:t>A</a:t>
            </a:r>
            <a:r>
              <a:rPr kumimoji="1" lang="en-US" altLang="zh-CN" b="1" baseline="-25000" dirty="0">
                <a:latin typeface="Times New Roman" panose="02020603050405020304" charset="0"/>
              </a:rPr>
              <a:t>9</a:t>
            </a:r>
            <a:r>
              <a:rPr kumimoji="1" lang="zh-CN" altLang="en-US" b="1" dirty="0">
                <a:latin typeface="Times New Roman" panose="02020603050405020304" charset="0"/>
              </a:rPr>
              <a:t>、 </a:t>
            </a:r>
            <a:r>
              <a:rPr kumimoji="1" lang="en-US" altLang="zh-CN" b="1" i="1" dirty="0">
                <a:latin typeface="Times New Roman" panose="02020603050405020304" charset="0"/>
              </a:rPr>
              <a:t>A</a:t>
            </a:r>
            <a:r>
              <a:rPr kumimoji="1" lang="en-US" altLang="zh-CN" b="1" baseline="-25000" dirty="0">
                <a:latin typeface="Times New Roman" panose="02020603050405020304" charset="0"/>
              </a:rPr>
              <a:t>10</a:t>
            </a:r>
            <a:r>
              <a:rPr kumimoji="1" lang="zh-CN" altLang="en-US" b="1" dirty="0">
                <a:latin typeface="Times New Roman" panose="02020603050405020304" charset="0"/>
              </a:rPr>
              <a:t>为另一组；</a:t>
            </a:r>
            <a:endParaRPr kumimoji="1" lang="zh-CN" altLang="en-US" b="1" dirty="0">
              <a:latin typeface="Times New Roman" panose="02020603050405020304" charset="0"/>
            </a:endParaRPr>
          </a:p>
          <a:p>
            <a:pPr eaLnBrk="1" hangingPunct="1">
              <a:spcBef>
                <a:spcPct val="50000"/>
              </a:spcBef>
              <a:defRPr/>
            </a:pPr>
            <a:r>
              <a:rPr kumimoji="1" lang="zh-CN" altLang="en-US" b="1" dirty="0">
                <a:latin typeface="Times New Roman" panose="02020603050405020304" charset="0"/>
              </a:rPr>
              <a:t>将这两组对应相减，得出</a:t>
            </a:r>
            <a:r>
              <a:rPr kumimoji="1" lang="en-US" altLang="zh-CN" b="1" dirty="0">
                <a:latin typeface="Times New Roman" panose="02020603050405020304" charset="0"/>
              </a:rPr>
              <a:t>5</a:t>
            </a:r>
            <a:r>
              <a:rPr kumimoji="1" lang="zh-CN" altLang="en-US" b="1" dirty="0">
                <a:latin typeface="Times New Roman" panose="02020603050405020304" charset="0"/>
              </a:rPr>
              <a:t>组，且每一组相减间距是</a:t>
            </a:r>
            <a:endParaRPr kumimoji="1" lang="zh-CN" altLang="en-US" b="1" dirty="0">
              <a:latin typeface="Times New Roman" panose="02020603050405020304" charset="0"/>
            </a:endParaRPr>
          </a:p>
          <a:p>
            <a:pPr eaLnBrk="1" hangingPunct="1">
              <a:spcBef>
                <a:spcPct val="50000"/>
              </a:spcBef>
              <a:defRPr/>
            </a:pPr>
            <a:r>
              <a:rPr kumimoji="1" lang="zh-CN" altLang="en-US" b="1" dirty="0">
                <a:latin typeface="Times New Roman" panose="02020603050405020304" charset="0"/>
              </a:rPr>
              <a:t>原来临近间距的</a:t>
            </a:r>
            <a:r>
              <a:rPr kumimoji="1" lang="en-US" altLang="zh-CN" b="1" dirty="0">
                <a:latin typeface="Times New Roman" panose="02020603050405020304" charset="0"/>
              </a:rPr>
              <a:t>5</a:t>
            </a:r>
            <a:r>
              <a:rPr kumimoji="1" lang="zh-CN" altLang="en-US" b="1" dirty="0">
                <a:latin typeface="Times New Roman" panose="02020603050405020304" charset="0"/>
              </a:rPr>
              <a:t>倍，这样有：</a:t>
            </a:r>
            <a:endParaRPr kumimoji="1" lang="zh-CN" altLang="en-US" b="1" baseline="-25000" dirty="0">
              <a:latin typeface="Times New Roman" panose="02020603050405020304" charset="0"/>
            </a:endParaRPr>
          </a:p>
        </p:txBody>
      </p:sp>
      <p:graphicFrame>
        <p:nvGraphicFramePr>
          <p:cNvPr id="76802" name="Object 4"/>
          <p:cNvGraphicFramePr>
            <a:graphicFrameLocks noChangeAspect="1"/>
          </p:cNvGraphicFramePr>
          <p:nvPr/>
        </p:nvGraphicFramePr>
        <p:xfrm>
          <a:off x="468313" y="3500438"/>
          <a:ext cx="8388350" cy="889000"/>
        </p:xfrm>
        <a:graphic>
          <a:graphicData uri="http://schemas.openxmlformats.org/presentationml/2006/ole">
            <mc:AlternateContent xmlns:mc="http://schemas.openxmlformats.org/markup-compatibility/2006">
              <mc:Choice xmlns:v="urn:schemas-microsoft-com:vml" Requires="v">
                <p:oleObj spid="_x0000_s0" name="Equation" r:id="rId1" imgW="3487420" imgH="367665" progId="Equation.3">
                  <p:embed/>
                </p:oleObj>
              </mc:Choice>
              <mc:Fallback>
                <p:oleObj name="Equation" r:id="rId1" imgW="3487420" imgH="367665" progId="Equation.3">
                  <p:embed/>
                  <p:pic>
                    <p:nvPicPr>
                      <p:cNvPr id="0" name="Object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8313" y="3500438"/>
                        <a:ext cx="8388350" cy="889000"/>
                      </a:xfrm>
                      <a:prstGeom prst="rect">
                        <a:avLst/>
                      </a:prstGeom>
                      <a:noFill/>
                      <a:ln>
                        <a:noFill/>
                      </a:ln>
                      <a:effectLst/>
                    </p:spPr>
                  </p:pic>
                </p:oleObj>
              </mc:Fallback>
            </mc:AlternateContent>
          </a:graphicData>
        </a:graphic>
      </p:graphicFrame>
      <p:sp>
        <p:nvSpPr>
          <p:cNvPr id="58372" name="Text Box 5"/>
          <p:cNvSpPr txBox="1">
            <a:spLocks noChangeArrowheads="1"/>
          </p:cNvSpPr>
          <p:nvPr/>
        </p:nvSpPr>
        <p:spPr bwMode="auto">
          <a:xfrm>
            <a:off x="250825" y="4419600"/>
            <a:ext cx="8569325" cy="1373188"/>
          </a:xfrm>
          <a:prstGeom prst="rect">
            <a:avLst/>
          </a:prstGeom>
          <a:noFill/>
          <a:ln>
            <a:noFill/>
          </a:ln>
          <a:effectLst>
            <a:outerShdw blurRad="63500" dist="17961" dir="2700000" algn="ctr" rotWithShape="0">
              <a:schemeClr val="tx2">
                <a:alpha val="74998"/>
              </a:schemeClr>
            </a:outerShdw>
          </a:effectLst>
        </p:spPr>
        <p:txBody>
          <a:bodyPr>
            <a:spAutoFit/>
          </a:bodyPr>
          <a:lstStyle>
            <a:lvl1pPr>
              <a:defRPr sz="2800">
                <a:solidFill>
                  <a:schemeClr val="tx1"/>
                </a:solidFill>
                <a:latin typeface="Arial" panose="020B0604020202020204" pitchFamily="34" charset="0"/>
                <a:ea typeface="宋体" panose="02010600030101010101" pitchFamily="2" charset="-122"/>
                <a:cs typeface="宋体" panose="02010600030101010101" pitchFamily="2" charset="-122"/>
              </a:defRPr>
            </a:lvl1pPr>
            <a:lvl2pPr marL="742950" indent="-285750">
              <a:defRPr sz="2800">
                <a:solidFill>
                  <a:schemeClr val="tx1"/>
                </a:solidFill>
                <a:latin typeface="Arial" panose="020B0604020202020204" pitchFamily="34" charset="0"/>
                <a:ea typeface="宋体" panose="02010600030101010101" pitchFamily="2" charset="-122"/>
              </a:defRPr>
            </a:lvl2pPr>
            <a:lvl3pPr marL="1143000" indent="-228600">
              <a:defRPr sz="2800">
                <a:solidFill>
                  <a:schemeClr val="tx1"/>
                </a:solidFill>
                <a:latin typeface="Arial" panose="020B0604020202020204" pitchFamily="34" charset="0"/>
                <a:ea typeface="宋体" panose="02010600030101010101" pitchFamily="2" charset="-122"/>
              </a:defRPr>
            </a:lvl3pPr>
            <a:lvl4pPr marL="1600200" indent="-228600">
              <a:defRPr sz="2800">
                <a:solidFill>
                  <a:schemeClr val="tx1"/>
                </a:solidFill>
                <a:latin typeface="Arial" panose="020B0604020202020204" pitchFamily="34" charset="0"/>
                <a:ea typeface="宋体" panose="02010600030101010101" pitchFamily="2" charset="-122"/>
              </a:defRPr>
            </a:lvl4pPr>
            <a:lvl5pPr marL="2057400" indent="-228600">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9pPr>
          </a:lstStyle>
          <a:p>
            <a:pPr eaLnBrk="1" hangingPunct="1">
              <a:spcBef>
                <a:spcPct val="50000"/>
              </a:spcBef>
              <a:defRPr/>
            </a:pPr>
            <a:r>
              <a:rPr kumimoji="1" lang="zh-CN" altLang="en-US">
                <a:latin typeface="Times New Roman" panose="02020603050405020304" charset="0"/>
                <a:ea typeface="楷体" panose="02010609060101010101" pitchFamily="49" charset="-122"/>
                <a:cs typeface="楷体" panose="02010609060101010101" pitchFamily="49" charset="-122"/>
              </a:rPr>
              <a:t>这种处理数据的方法称为</a:t>
            </a:r>
            <a:r>
              <a:rPr kumimoji="1" lang="zh-CN" altLang="en-US" b="1">
                <a:solidFill>
                  <a:srgbClr val="FF0000"/>
                </a:solidFill>
                <a:latin typeface="Times New Roman" panose="02020603050405020304" charset="0"/>
                <a:ea typeface="楷体" panose="02010609060101010101" pitchFamily="49" charset="-122"/>
                <a:cs typeface="楷体" panose="02010609060101010101" pitchFamily="49" charset="-122"/>
              </a:rPr>
              <a:t>逐差法</a:t>
            </a:r>
            <a:r>
              <a:rPr kumimoji="1" lang="zh-CN" altLang="en-US">
                <a:latin typeface="Times New Roman" panose="02020603050405020304" charset="0"/>
                <a:ea typeface="楷体" panose="02010609060101010101" pitchFamily="49" charset="-122"/>
                <a:cs typeface="楷体" panose="02010609060101010101" pitchFamily="49" charset="-122"/>
              </a:rPr>
              <a:t>。此法的优点是充分利用所测的数据，有利于减少测量的随机误差和仪器带来的误差。</a:t>
            </a:r>
            <a:endParaRPr kumimoji="1" lang="zh-CN" altLang="en-US">
              <a:latin typeface="Times New Roman" panose="02020603050405020304" charset="0"/>
              <a:ea typeface="楷体" panose="02010609060101010101" pitchFamily="49" charset="-122"/>
              <a:cs typeface="楷体" panose="02010609060101010101" pitchFamily="49" charset="-122"/>
            </a:endParaRPr>
          </a:p>
        </p:txBody>
      </p:sp>
      <p:sp>
        <p:nvSpPr>
          <p:cNvPr id="58373" name="Text Box 6"/>
          <p:cNvSpPr txBox="1">
            <a:spLocks noChangeArrowheads="1"/>
          </p:cNvSpPr>
          <p:nvPr/>
        </p:nvSpPr>
        <p:spPr bwMode="auto">
          <a:xfrm>
            <a:off x="1187450" y="5949950"/>
            <a:ext cx="4608513" cy="579438"/>
          </a:xfrm>
          <a:prstGeom prst="rect">
            <a:avLst/>
          </a:prstGeom>
          <a:noFill/>
          <a:ln>
            <a:noFill/>
          </a:ln>
          <a:effectLst/>
        </p:spPr>
        <p:txBody>
          <a:bodyPr>
            <a:spAutoFit/>
          </a:bodyPr>
          <a:lstStyle>
            <a:lvl1pPr>
              <a:defRPr sz="2800">
                <a:solidFill>
                  <a:schemeClr val="tx1"/>
                </a:solidFill>
                <a:latin typeface="Arial" panose="020B0604020202020204" pitchFamily="34" charset="0"/>
                <a:ea typeface="宋体" panose="02010600030101010101" pitchFamily="2" charset="-122"/>
                <a:cs typeface="宋体" panose="02010600030101010101" pitchFamily="2" charset="-122"/>
              </a:defRPr>
            </a:lvl1pPr>
            <a:lvl2pPr marL="742950" indent="-285750">
              <a:defRPr sz="2800">
                <a:solidFill>
                  <a:schemeClr val="tx1"/>
                </a:solidFill>
                <a:latin typeface="Arial" panose="020B0604020202020204" pitchFamily="34" charset="0"/>
                <a:ea typeface="宋体" panose="02010600030101010101" pitchFamily="2" charset="-122"/>
              </a:defRPr>
            </a:lvl2pPr>
            <a:lvl3pPr marL="1143000" indent="-228600">
              <a:defRPr sz="2800">
                <a:solidFill>
                  <a:schemeClr val="tx1"/>
                </a:solidFill>
                <a:latin typeface="Arial" panose="020B0604020202020204" pitchFamily="34" charset="0"/>
                <a:ea typeface="宋体" panose="02010600030101010101" pitchFamily="2" charset="-122"/>
              </a:defRPr>
            </a:lvl3pPr>
            <a:lvl4pPr marL="1600200" indent="-228600">
              <a:defRPr sz="2800">
                <a:solidFill>
                  <a:schemeClr val="tx1"/>
                </a:solidFill>
                <a:latin typeface="Arial" panose="020B0604020202020204" pitchFamily="34" charset="0"/>
                <a:ea typeface="宋体" panose="02010600030101010101" pitchFamily="2" charset="-122"/>
              </a:defRPr>
            </a:lvl4pPr>
            <a:lvl5pPr marL="2057400" indent="-228600">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9pPr>
          </a:lstStyle>
          <a:p>
            <a:pPr eaLnBrk="1" hangingPunct="1">
              <a:spcBef>
                <a:spcPct val="50000"/>
              </a:spcBef>
              <a:defRPr/>
            </a:pPr>
            <a:r>
              <a:rPr lang="zh-CN" altLang="en-US" sz="3200" b="1">
                <a:solidFill>
                  <a:srgbClr val="FF0000"/>
                </a:solidFill>
                <a:ea typeface="楷体" panose="02010609060101010101" pitchFamily="49" charset="-122"/>
                <a:cs typeface="楷体" panose="02010609060101010101" pitchFamily="49" charset="-122"/>
              </a:rPr>
              <a:t>条件：线性，等间距</a:t>
            </a:r>
            <a:endParaRPr lang="zh-CN" altLang="en-US" sz="3200" b="1">
              <a:solidFill>
                <a:srgbClr val="FF0000"/>
              </a:solidFill>
              <a:ea typeface="楷体" panose="02010609060101010101" pitchFamily="49" charset="-122"/>
              <a:cs typeface="楷体" panose="02010609060101010101" pitchFamily="49" charset="-122"/>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2800" b="1"/>
              <a:t>最小二乘法：</a:t>
            </a:r>
            <a:endParaRPr lang="zh-CN" altLang="en-US" sz="2800" b="1" dirty="0"/>
          </a:p>
        </p:txBody>
      </p:sp>
      <p:sp>
        <p:nvSpPr>
          <p:cNvPr id="3" name="灯片编号占位符 2"/>
          <p:cNvSpPr>
            <a:spLocks noGrp="1"/>
          </p:cNvSpPr>
          <p:nvPr>
            <p:ph type="sldNum" sz="quarter" idx="12"/>
          </p:nvPr>
        </p:nvSpPr>
        <p:spPr/>
        <p:txBody>
          <a:bodyPr/>
          <a:lstStyle/>
          <a:p>
            <a:fld id="{1AAC388E-FA9E-4A2C-95EA-1F6B3A07935A}" type="slidenum">
              <a:rPr lang="zh-CN" altLang="en-US" smtClean="0"/>
            </a:fld>
            <a:endParaRPr lang="zh-CN" altLang="en-US" dirty="0"/>
          </a:p>
        </p:txBody>
      </p:sp>
      <p:graphicFrame>
        <p:nvGraphicFramePr>
          <p:cNvPr id="4" name="Object 7"/>
          <p:cNvGraphicFramePr>
            <a:graphicFrameLocks noChangeAspect="1"/>
          </p:cNvGraphicFramePr>
          <p:nvPr/>
        </p:nvGraphicFramePr>
        <p:xfrm>
          <a:off x="810291" y="1227118"/>
          <a:ext cx="7805737" cy="473075"/>
        </p:xfrm>
        <a:graphic>
          <a:graphicData uri="http://schemas.openxmlformats.org/presentationml/2006/ole">
            <mc:AlternateContent xmlns:mc="http://schemas.openxmlformats.org/markup-compatibility/2006">
              <mc:Choice xmlns:v="urn:schemas-microsoft-com:vml" Requires="v">
                <p:oleObj spid="_x0000_s0" name="公式" r:id="rId1" imgW="3784600" imgH="228600" progId="Equation.3">
                  <p:embed/>
                </p:oleObj>
              </mc:Choice>
              <mc:Fallback>
                <p:oleObj name="公式" r:id="rId1" imgW="3784600" imgH="228600" progId="Equation.3">
                  <p:embed/>
                  <p:pic>
                    <p:nvPicPr>
                      <p:cNvPr id="0" name="Object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0291" y="1227118"/>
                        <a:ext cx="7805737" cy="473075"/>
                      </a:xfrm>
                      <a:prstGeom prst="rect">
                        <a:avLst/>
                      </a:prstGeom>
                      <a:noFill/>
                      <a:ln>
                        <a:noFill/>
                      </a:ln>
                      <a:effectLst/>
                    </p:spPr>
                  </p:pic>
                </p:oleObj>
              </mc:Fallback>
            </mc:AlternateContent>
          </a:graphicData>
        </a:graphic>
      </p:graphicFrame>
      <p:graphicFrame>
        <p:nvGraphicFramePr>
          <p:cNvPr id="5" name="Object 9"/>
          <p:cNvGraphicFramePr>
            <a:graphicFrameLocks noChangeAspect="1"/>
          </p:cNvGraphicFramePr>
          <p:nvPr/>
        </p:nvGraphicFramePr>
        <p:xfrm>
          <a:off x="810291" y="2054941"/>
          <a:ext cx="7231062" cy="1471613"/>
        </p:xfrm>
        <a:graphic>
          <a:graphicData uri="http://schemas.openxmlformats.org/presentationml/2006/ole">
            <mc:AlternateContent xmlns:mc="http://schemas.openxmlformats.org/markup-compatibility/2006">
              <mc:Choice xmlns:v="urn:schemas-microsoft-com:vml" Requires="v">
                <p:oleObj spid="_x0000_s6" name="公式" r:id="rId3" imgW="3505200" imgH="711200" progId="Equation.3">
                  <p:embed/>
                </p:oleObj>
              </mc:Choice>
              <mc:Fallback>
                <p:oleObj name="公式" r:id="rId3" imgW="3505200" imgH="711200" progId="Equation.3">
                  <p:embed/>
                  <p:pic>
                    <p:nvPicPr>
                      <p:cNvPr id="0" name="Object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0291" y="2054941"/>
                        <a:ext cx="7231062" cy="1471613"/>
                      </a:xfrm>
                      <a:prstGeom prst="rect">
                        <a:avLst/>
                      </a:prstGeom>
                      <a:noFill/>
                      <a:ln>
                        <a:noFill/>
                      </a:ln>
                      <a:effectLst/>
                    </p:spPr>
                  </p:pic>
                </p:oleObj>
              </mc:Fallback>
            </mc:AlternateContent>
          </a:graphicData>
        </a:graphic>
      </p:graphicFrame>
      <p:graphicFrame>
        <p:nvGraphicFramePr>
          <p:cNvPr id="7" name="Object 10"/>
          <p:cNvGraphicFramePr>
            <a:graphicFrameLocks noChangeAspect="1"/>
          </p:cNvGraphicFramePr>
          <p:nvPr/>
        </p:nvGraphicFramePr>
        <p:xfrm>
          <a:off x="1235075" y="3698875"/>
          <a:ext cx="3937000" cy="2514600"/>
        </p:xfrm>
        <a:graphic>
          <a:graphicData uri="http://schemas.openxmlformats.org/presentationml/2006/ole">
            <mc:AlternateContent xmlns:mc="http://schemas.openxmlformats.org/markup-compatibility/2006">
              <mc:Choice xmlns:v="urn:schemas-microsoft-com:vml" Requires="v">
                <p:oleObj spid="_x0000_s8" name="公式" r:id="rId5" imgW="1676400" imgH="1066800" progId="Equation.3">
                  <p:embed/>
                </p:oleObj>
              </mc:Choice>
              <mc:Fallback>
                <p:oleObj name="公式" r:id="rId5" imgW="1676400" imgH="1066800" progId="Equation.3">
                  <p:embed/>
                  <p:pic>
                    <p:nvPicPr>
                      <p:cNvPr id="0" name="Object 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35075" y="3698875"/>
                        <a:ext cx="3937000" cy="2514600"/>
                      </a:xfrm>
                      <a:prstGeom prst="rect">
                        <a:avLst/>
                      </a:prstGeom>
                      <a:noFill/>
                      <a:ln>
                        <a:noFill/>
                      </a:ln>
                      <a:effectLst/>
                    </p:spPr>
                  </p:pic>
                </p:oleObj>
              </mc:Fallback>
            </mc:AlternateContent>
          </a:graphicData>
        </a:graphic>
      </p:graphicFrame>
      <p:graphicFrame>
        <p:nvGraphicFramePr>
          <p:cNvPr id="9" name="Object 12"/>
          <p:cNvGraphicFramePr>
            <a:graphicFrameLocks noChangeAspect="1"/>
          </p:cNvGraphicFramePr>
          <p:nvPr/>
        </p:nvGraphicFramePr>
        <p:xfrm>
          <a:off x="4197350" y="4611688"/>
          <a:ext cx="2774950" cy="1735137"/>
        </p:xfrm>
        <a:graphic>
          <a:graphicData uri="http://schemas.openxmlformats.org/presentationml/2006/ole">
            <mc:AlternateContent xmlns:mc="http://schemas.openxmlformats.org/markup-compatibility/2006">
              <mc:Choice xmlns:v="urn:schemas-microsoft-com:vml" Requires="v">
                <p:oleObj spid="_x0000_s10" name="公式" r:id="rId7" imgW="1111885" imgH="690245" progId="Equation.3">
                  <p:embed/>
                </p:oleObj>
              </mc:Choice>
              <mc:Fallback>
                <p:oleObj name="公式" r:id="rId7" imgW="1111885" imgH="690245" progId="Equation.3">
                  <p:embed/>
                  <p:pic>
                    <p:nvPicPr>
                      <p:cNvPr id="0" name="Object 1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197350" y="4611688"/>
                        <a:ext cx="2774950" cy="1735137"/>
                      </a:xfrm>
                      <a:prstGeom prst="rect">
                        <a:avLst/>
                      </a:prstGeom>
                      <a:noFill/>
                      <a:ln>
                        <a:noFill/>
                      </a:ln>
                      <a:effectLst/>
                    </p:spPr>
                  </p:pic>
                </p:oleObj>
              </mc:Fallback>
            </mc:AlternateContent>
          </a:graphicData>
        </a:graphic>
      </p:graphicFrame>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2800" dirty="0"/>
              <a:t>作图法</a:t>
            </a:r>
            <a:endParaRPr lang="zh-CN" altLang="en-US" sz="2800" dirty="0"/>
          </a:p>
        </p:txBody>
      </p:sp>
      <p:sp>
        <p:nvSpPr>
          <p:cNvPr id="3" name="灯片编号占位符 2"/>
          <p:cNvSpPr>
            <a:spLocks noGrp="1"/>
          </p:cNvSpPr>
          <p:nvPr>
            <p:ph type="sldNum" sz="quarter" idx="12"/>
          </p:nvPr>
        </p:nvSpPr>
        <p:spPr/>
        <p:txBody>
          <a:bodyPr/>
          <a:lstStyle/>
          <a:p>
            <a:fld id="{1AAC388E-FA9E-4A2C-95EA-1F6B3A07935A}" type="slidenum">
              <a:rPr lang="zh-CN" altLang="en-US" smtClean="0"/>
            </a:fld>
            <a:endParaRPr lang="zh-CN" altLang="en-US" dirty="0"/>
          </a:p>
        </p:txBody>
      </p:sp>
      <p:grpSp>
        <p:nvGrpSpPr>
          <p:cNvPr id="4" name="组 3"/>
          <p:cNvGrpSpPr/>
          <p:nvPr/>
        </p:nvGrpSpPr>
        <p:grpSpPr>
          <a:xfrm>
            <a:off x="3784648" y="1018507"/>
            <a:ext cx="5183188" cy="5475833"/>
            <a:chOff x="3810000" y="287338"/>
            <a:chExt cx="5183188" cy="5475833"/>
          </a:xfrm>
        </p:grpSpPr>
        <p:sp>
          <p:nvSpPr>
            <p:cNvPr id="5" name="Rectangle 232"/>
            <p:cNvSpPr>
              <a:spLocks noChangeArrowheads="1"/>
            </p:cNvSpPr>
            <p:nvPr/>
          </p:nvSpPr>
          <p:spPr bwMode="auto">
            <a:xfrm>
              <a:off x="3810000" y="2513013"/>
              <a:ext cx="184150" cy="460375"/>
            </a:xfrm>
            <a:prstGeom prst="rect">
              <a:avLst/>
            </a:prstGeom>
            <a:solidFill>
              <a:schemeClr val="bg1"/>
            </a:solidFill>
            <a:ln>
              <a:noFill/>
            </a:ln>
            <a:effectLst/>
          </p:spPr>
          <p:txBody>
            <a:bodyPr wrap="none" anchor="ctr">
              <a:spAutoFit/>
            </a:bodyPr>
            <a:lstStyle/>
            <a:p>
              <a:pPr>
                <a:defRPr/>
              </a:pPr>
              <a:endParaRPr lang="zh-CN" altLang="en-US"/>
            </a:p>
          </p:txBody>
        </p:sp>
        <p:grpSp>
          <p:nvGrpSpPr>
            <p:cNvPr id="6" name="Group 2"/>
            <p:cNvGrpSpPr/>
            <p:nvPr/>
          </p:nvGrpSpPr>
          <p:grpSpPr bwMode="auto">
            <a:xfrm>
              <a:off x="3886200" y="287338"/>
              <a:ext cx="5106988" cy="4970462"/>
              <a:chOff x="2160" y="367"/>
              <a:chExt cx="3217" cy="3131"/>
            </a:xfrm>
          </p:grpSpPr>
          <p:grpSp>
            <p:nvGrpSpPr>
              <p:cNvPr id="17" name="Group 3"/>
              <p:cNvGrpSpPr/>
              <p:nvPr/>
            </p:nvGrpSpPr>
            <p:grpSpPr bwMode="auto">
              <a:xfrm>
                <a:off x="2160" y="367"/>
                <a:ext cx="3130" cy="3131"/>
                <a:chOff x="1486" y="793"/>
                <a:chExt cx="3130" cy="3131"/>
              </a:xfrm>
            </p:grpSpPr>
            <p:grpSp>
              <p:nvGrpSpPr>
                <p:cNvPr id="99" name="Group 4"/>
                <p:cNvGrpSpPr/>
                <p:nvPr/>
              </p:nvGrpSpPr>
              <p:grpSpPr bwMode="auto">
                <a:xfrm>
                  <a:off x="1492" y="793"/>
                  <a:ext cx="3124" cy="3124"/>
                  <a:chOff x="1708" y="514"/>
                  <a:chExt cx="3124" cy="3124"/>
                </a:xfrm>
              </p:grpSpPr>
              <p:sp>
                <p:nvSpPr>
                  <p:cNvPr id="167" name="Line 5"/>
                  <p:cNvSpPr>
                    <a:spLocks noChangeShapeType="1"/>
                  </p:cNvSpPr>
                  <p:nvPr/>
                </p:nvSpPr>
                <p:spPr bwMode="auto">
                  <a:xfrm>
                    <a:off x="1708" y="514"/>
                    <a:ext cx="3124" cy="0"/>
                  </a:xfrm>
                  <a:prstGeom prst="line">
                    <a:avLst/>
                  </a:prstGeom>
                  <a:noFill/>
                  <a:ln w="22225">
                    <a:solidFill>
                      <a:srgbClr val="FFCC99"/>
                    </a:solidFill>
                    <a:round/>
                  </a:ln>
                  <a:effectLst/>
                </p:spPr>
                <p:txBody>
                  <a:bodyPr wrap="none" anchor="ctr"/>
                  <a:lstStyle/>
                  <a:p>
                    <a:pPr>
                      <a:defRPr/>
                    </a:pPr>
                    <a:endParaRPr lang="zh-CN" altLang="en-US"/>
                  </a:p>
                </p:txBody>
              </p:sp>
              <p:sp>
                <p:nvSpPr>
                  <p:cNvPr id="168" name="Line 6"/>
                  <p:cNvSpPr>
                    <a:spLocks noChangeShapeType="1"/>
                  </p:cNvSpPr>
                  <p:nvPr/>
                </p:nvSpPr>
                <p:spPr bwMode="auto">
                  <a:xfrm>
                    <a:off x="1708" y="610"/>
                    <a:ext cx="3124" cy="0"/>
                  </a:xfrm>
                  <a:prstGeom prst="line">
                    <a:avLst/>
                  </a:prstGeom>
                  <a:noFill/>
                  <a:ln w="9525">
                    <a:solidFill>
                      <a:srgbClr val="FFCC99"/>
                    </a:solidFill>
                    <a:round/>
                  </a:ln>
                  <a:effectLst/>
                </p:spPr>
                <p:txBody>
                  <a:bodyPr wrap="none" anchor="ctr"/>
                  <a:lstStyle/>
                  <a:p>
                    <a:pPr>
                      <a:defRPr/>
                    </a:pPr>
                    <a:endParaRPr lang="zh-CN" altLang="en-US"/>
                  </a:p>
                </p:txBody>
              </p:sp>
              <p:sp>
                <p:nvSpPr>
                  <p:cNvPr id="169" name="Line 7"/>
                  <p:cNvSpPr>
                    <a:spLocks noChangeShapeType="1"/>
                  </p:cNvSpPr>
                  <p:nvPr/>
                </p:nvSpPr>
                <p:spPr bwMode="auto">
                  <a:xfrm>
                    <a:off x="1708" y="562"/>
                    <a:ext cx="3124" cy="0"/>
                  </a:xfrm>
                  <a:prstGeom prst="line">
                    <a:avLst/>
                  </a:prstGeom>
                  <a:noFill/>
                  <a:ln w="9525">
                    <a:solidFill>
                      <a:srgbClr val="FFCC99"/>
                    </a:solidFill>
                    <a:round/>
                  </a:ln>
                  <a:effectLst/>
                </p:spPr>
                <p:txBody>
                  <a:bodyPr wrap="none" anchor="ctr"/>
                  <a:lstStyle/>
                  <a:p>
                    <a:pPr>
                      <a:defRPr/>
                    </a:pPr>
                    <a:endParaRPr lang="zh-CN" altLang="en-US"/>
                  </a:p>
                </p:txBody>
              </p:sp>
              <p:sp>
                <p:nvSpPr>
                  <p:cNvPr id="170" name="Line 8"/>
                  <p:cNvSpPr>
                    <a:spLocks noChangeShapeType="1"/>
                  </p:cNvSpPr>
                  <p:nvPr/>
                </p:nvSpPr>
                <p:spPr bwMode="auto">
                  <a:xfrm>
                    <a:off x="1708" y="659"/>
                    <a:ext cx="3124" cy="0"/>
                  </a:xfrm>
                  <a:prstGeom prst="line">
                    <a:avLst/>
                  </a:prstGeom>
                  <a:noFill/>
                  <a:ln w="9525">
                    <a:solidFill>
                      <a:srgbClr val="FFCC99"/>
                    </a:solidFill>
                    <a:round/>
                  </a:ln>
                  <a:effectLst/>
                </p:spPr>
                <p:txBody>
                  <a:bodyPr wrap="none" anchor="ctr"/>
                  <a:lstStyle/>
                  <a:p>
                    <a:pPr>
                      <a:defRPr/>
                    </a:pPr>
                    <a:endParaRPr lang="zh-CN" altLang="en-US"/>
                  </a:p>
                </p:txBody>
              </p:sp>
              <p:sp>
                <p:nvSpPr>
                  <p:cNvPr id="171" name="Line 9"/>
                  <p:cNvSpPr>
                    <a:spLocks noChangeShapeType="1"/>
                  </p:cNvSpPr>
                  <p:nvPr/>
                </p:nvSpPr>
                <p:spPr bwMode="auto">
                  <a:xfrm>
                    <a:off x="1708" y="697"/>
                    <a:ext cx="3124" cy="0"/>
                  </a:xfrm>
                  <a:prstGeom prst="line">
                    <a:avLst/>
                  </a:prstGeom>
                  <a:noFill/>
                  <a:ln w="9525">
                    <a:solidFill>
                      <a:srgbClr val="FFCC99"/>
                    </a:solidFill>
                    <a:round/>
                  </a:ln>
                  <a:effectLst/>
                </p:spPr>
                <p:txBody>
                  <a:bodyPr wrap="none" anchor="ctr"/>
                  <a:lstStyle/>
                  <a:p>
                    <a:pPr>
                      <a:defRPr/>
                    </a:pPr>
                    <a:endParaRPr lang="zh-CN" altLang="en-US"/>
                  </a:p>
                </p:txBody>
              </p:sp>
              <p:sp>
                <p:nvSpPr>
                  <p:cNvPr id="172" name="Line 10"/>
                  <p:cNvSpPr>
                    <a:spLocks noChangeShapeType="1"/>
                  </p:cNvSpPr>
                  <p:nvPr/>
                </p:nvSpPr>
                <p:spPr bwMode="auto">
                  <a:xfrm>
                    <a:off x="1708" y="758"/>
                    <a:ext cx="3124" cy="0"/>
                  </a:xfrm>
                  <a:prstGeom prst="line">
                    <a:avLst/>
                  </a:prstGeom>
                  <a:noFill/>
                  <a:ln w="22225">
                    <a:solidFill>
                      <a:srgbClr val="FFCC99"/>
                    </a:solidFill>
                    <a:round/>
                  </a:ln>
                  <a:effectLst/>
                </p:spPr>
                <p:txBody>
                  <a:bodyPr wrap="none" anchor="ctr"/>
                  <a:lstStyle/>
                  <a:p>
                    <a:pPr>
                      <a:defRPr/>
                    </a:pPr>
                    <a:endParaRPr lang="zh-CN" altLang="en-US"/>
                  </a:p>
                </p:txBody>
              </p:sp>
              <p:sp>
                <p:nvSpPr>
                  <p:cNvPr id="173" name="Line 11"/>
                  <p:cNvSpPr>
                    <a:spLocks noChangeShapeType="1"/>
                  </p:cNvSpPr>
                  <p:nvPr/>
                </p:nvSpPr>
                <p:spPr bwMode="auto">
                  <a:xfrm>
                    <a:off x="1708" y="855"/>
                    <a:ext cx="3124" cy="0"/>
                  </a:xfrm>
                  <a:prstGeom prst="line">
                    <a:avLst/>
                  </a:prstGeom>
                  <a:noFill/>
                  <a:ln w="9525">
                    <a:solidFill>
                      <a:srgbClr val="FFCC99"/>
                    </a:solidFill>
                    <a:round/>
                  </a:ln>
                  <a:effectLst/>
                </p:spPr>
                <p:txBody>
                  <a:bodyPr wrap="none" anchor="ctr"/>
                  <a:lstStyle/>
                  <a:p>
                    <a:pPr>
                      <a:defRPr/>
                    </a:pPr>
                    <a:endParaRPr lang="zh-CN" altLang="en-US"/>
                  </a:p>
                </p:txBody>
              </p:sp>
              <p:sp>
                <p:nvSpPr>
                  <p:cNvPr id="174" name="Line 12"/>
                  <p:cNvSpPr>
                    <a:spLocks noChangeShapeType="1"/>
                  </p:cNvSpPr>
                  <p:nvPr/>
                </p:nvSpPr>
                <p:spPr bwMode="auto">
                  <a:xfrm>
                    <a:off x="1708" y="798"/>
                    <a:ext cx="3124" cy="0"/>
                  </a:xfrm>
                  <a:prstGeom prst="line">
                    <a:avLst/>
                  </a:prstGeom>
                  <a:noFill/>
                  <a:ln w="9525">
                    <a:solidFill>
                      <a:srgbClr val="FFCC99"/>
                    </a:solidFill>
                    <a:round/>
                  </a:ln>
                  <a:effectLst/>
                </p:spPr>
                <p:txBody>
                  <a:bodyPr wrap="none" anchor="ctr"/>
                  <a:lstStyle/>
                  <a:p>
                    <a:pPr>
                      <a:defRPr/>
                    </a:pPr>
                    <a:endParaRPr lang="zh-CN" altLang="en-US"/>
                  </a:p>
                </p:txBody>
              </p:sp>
              <p:sp>
                <p:nvSpPr>
                  <p:cNvPr id="175" name="Line 13"/>
                  <p:cNvSpPr>
                    <a:spLocks noChangeShapeType="1"/>
                  </p:cNvSpPr>
                  <p:nvPr/>
                </p:nvSpPr>
                <p:spPr bwMode="auto">
                  <a:xfrm>
                    <a:off x="1708" y="904"/>
                    <a:ext cx="3124" cy="0"/>
                  </a:xfrm>
                  <a:prstGeom prst="line">
                    <a:avLst/>
                  </a:prstGeom>
                  <a:noFill/>
                  <a:ln w="9525">
                    <a:solidFill>
                      <a:srgbClr val="FFCC99"/>
                    </a:solidFill>
                    <a:round/>
                  </a:ln>
                  <a:effectLst/>
                </p:spPr>
                <p:txBody>
                  <a:bodyPr wrap="none" anchor="ctr"/>
                  <a:lstStyle/>
                  <a:p>
                    <a:pPr>
                      <a:defRPr/>
                    </a:pPr>
                    <a:endParaRPr lang="zh-CN" altLang="en-US"/>
                  </a:p>
                </p:txBody>
              </p:sp>
              <p:sp>
                <p:nvSpPr>
                  <p:cNvPr id="176" name="Line 14"/>
                  <p:cNvSpPr>
                    <a:spLocks noChangeShapeType="1"/>
                  </p:cNvSpPr>
                  <p:nvPr/>
                </p:nvSpPr>
                <p:spPr bwMode="auto">
                  <a:xfrm>
                    <a:off x="1708" y="942"/>
                    <a:ext cx="3124" cy="0"/>
                  </a:xfrm>
                  <a:prstGeom prst="line">
                    <a:avLst/>
                  </a:prstGeom>
                  <a:noFill/>
                  <a:ln w="9525">
                    <a:solidFill>
                      <a:srgbClr val="FFCC99"/>
                    </a:solidFill>
                    <a:round/>
                  </a:ln>
                  <a:effectLst/>
                </p:spPr>
                <p:txBody>
                  <a:bodyPr wrap="none" anchor="ctr"/>
                  <a:lstStyle/>
                  <a:p>
                    <a:pPr>
                      <a:defRPr/>
                    </a:pPr>
                    <a:endParaRPr lang="zh-CN" altLang="en-US"/>
                  </a:p>
                </p:txBody>
              </p:sp>
              <p:sp>
                <p:nvSpPr>
                  <p:cNvPr id="177" name="Line 15"/>
                  <p:cNvSpPr>
                    <a:spLocks noChangeShapeType="1"/>
                  </p:cNvSpPr>
                  <p:nvPr/>
                </p:nvSpPr>
                <p:spPr bwMode="auto">
                  <a:xfrm>
                    <a:off x="1708" y="1003"/>
                    <a:ext cx="3124" cy="0"/>
                  </a:xfrm>
                  <a:prstGeom prst="line">
                    <a:avLst/>
                  </a:prstGeom>
                  <a:noFill/>
                  <a:ln w="22225">
                    <a:solidFill>
                      <a:srgbClr val="FFCC99"/>
                    </a:solidFill>
                    <a:round/>
                  </a:ln>
                  <a:effectLst/>
                </p:spPr>
                <p:txBody>
                  <a:bodyPr wrap="none" anchor="ctr"/>
                  <a:lstStyle/>
                  <a:p>
                    <a:pPr>
                      <a:defRPr/>
                    </a:pPr>
                    <a:endParaRPr lang="zh-CN" altLang="en-US"/>
                  </a:p>
                </p:txBody>
              </p:sp>
              <p:sp>
                <p:nvSpPr>
                  <p:cNvPr id="178" name="Line 16"/>
                  <p:cNvSpPr>
                    <a:spLocks noChangeShapeType="1"/>
                  </p:cNvSpPr>
                  <p:nvPr/>
                </p:nvSpPr>
                <p:spPr bwMode="auto">
                  <a:xfrm>
                    <a:off x="1708" y="1090"/>
                    <a:ext cx="3124" cy="0"/>
                  </a:xfrm>
                  <a:prstGeom prst="line">
                    <a:avLst/>
                  </a:prstGeom>
                  <a:noFill/>
                  <a:ln w="9525">
                    <a:solidFill>
                      <a:srgbClr val="FFCC99"/>
                    </a:solidFill>
                    <a:round/>
                  </a:ln>
                  <a:effectLst/>
                </p:spPr>
                <p:txBody>
                  <a:bodyPr wrap="none" anchor="ctr"/>
                  <a:lstStyle/>
                  <a:p>
                    <a:pPr>
                      <a:defRPr/>
                    </a:pPr>
                    <a:endParaRPr lang="zh-CN" altLang="en-US"/>
                  </a:p>
                </p:txBody>
              </p:sp>
              <p:sp>
                <p:nvSpPr>
                  <p:cNvPr id="179" name="Line 17"/>
                  <p:cNvSpPr>
                    <a:spLocks noChangeShapeType="1"/>
                  </p:cNvSpPr>
                  <p:nvPr/>
                </p:nvSpPr>
                <p:spPr bwMode="auto">
                  <a:xfrm>
                    <a:off x="1708" y="1042"/>
                    <a:ext cx="3124" cy="0"/>
                  </a:xfrm>
                  <a:prstGeom prst="line">
                    <a:avLst/>
                  </a:prstGeom>
                  <a:noFill/>
                  <a:ln w="9525">
                    <a:solidFill>
                      <a:srgbClr val="FFCC99"/>
                    </a:solidFill>
                    <a:round/>
                  </a:ln>
                  <a:effectLst/>
                </p:spPr>
                <p:txBody>
                  <a:bodyPr wrap="none" anchor="ctr"/>
                  <a:lstStyle/>
                  <a:p>
                    <a:pPr>
                      <a:defRPr/>
                    </a:pPr>
                    <a:endParaRPr lang="zh-CN" altLang="en-US"/>
                  </a:p>
                </p:txBody>
              </p:sp>
              <p:sp>
                <p:nvSpPr>
                  <p:cNvPr id="180" name="Line 18"/>
                  <p:cNvSpPr>
                    <a:spLocks noChangeShapeType="1"/>
                  </p:cNvSpPr>
                  <p:nvPr/>
                </p:nvSpPr>
                <p:spPr bwMode="auto">
                  <a:xfrm>
                    <a:off x="1708" y="1139"/>
                    <a:ext cx="3124" cy="0"/>
                  </a:xfrm>
                  <a:prstGeom prst="line">
                    <a:avLst/>
                  </a:prstGeom>
                  <a:noFill/>
                  <a:ln w="9525">
                    <a:solidFill>
                      <a:srgbClr val="FFCC99"/>
                    </a:solidFill>
                    <a:round/>
                  </a:ln>
                  <a:effectLst/>
                </p:spPr>
                <p:txBody>
                  <a:bodyPr wrap="none" anchor="ctr"/>
                  <a:lstStyle/>
                  <a:p>
                    <a:pPr>
                      <a:defRPr/>
                    </a:pPr>
                    <a:endParaRPr lang="zh-CN" altLang="en-US"/>
                  </a:p>
                </p:txBody>
              </p:sp>
              <p:sp>
                <p:nvSpPr>
                  <p:cNvPr id="181" name="Line 19"/>
                  <p:cNvSpPr>
                    <a:spLocks noChangeShapeType="1"/>
                  </p:cNvSpPr>
                  <p:nvPr/>
                </p:nvSpPr>
                <p:spPr bwMode="auto">
                  <a:xfrm>
                    <a:off x="1708" y="1186"/>
                    <a:ext cx="3124" cy="0"/>
                  </a:xfrm>
                  <a:prstGeom prst="line">
                    <a:avLst/>
                  </a:prstGeom>
                  <a:noFill/>
                  <a:ln w="9525">
                    <a:solidFill>
                      <a:srgbClr val="FFCC99"/>
                    </a:solidFill>
                    <a:round/>
                  </a:ln>
                  <a:effectLst/>
                </p:spPr>
                <p:txBody>
                  <a:bodyPr wrap="none" anchor="ctr"/>
                  <a:lstStyle/>
                  <a:p>
                    <a:pPr>
                      <a:defRPr/>
                    </a:pPr>
                    <a:endParaRPr lang="zh-CN" altLang="en-US"/>
                  </a:p>
                </p:txBody>
              </p:sp>
              <p:sp>
                <p:nvSpPr>
                  <p:cNvPr id="182" name="Line 20"/>
                  <p:cNvSpPr>
                    <a:spLocks noChangeShapeType="1"/>
                  </p:cNvSpPr>
                  <p:nvPr/>
                </p:nvSpPr>
                <p:spPr bwMode="auto">
                  <a:xfrm>
                    <a:off x="1708" y="1238"/>
                    <a:ext cx="3124" cy="0"/>
                  </a:xfrm>
                  <a:prstGeom prst="line">
                    <a:avLst/>
                  </a:prstGeom>
                  <a:noFill/>
                  <a:ln w="22225">
                    <a:solidFill>
                      <a:srgbClr val="FFCC99"/>
                    </a:solidFill>
                    <a:round/>
                  </a:ln>
                  <a:effectLst/>
                </p:spPr>
                <p:txBody>
                  <a:bodyPr wrap="none" anchor="ctr"/>
                  <a:lstStyle/>
                  <a:p>
                    <a:pPr>
                      <a:defRPr/>
                    </a:pPr>
                    <a:endParaRPr lang="zh-CN" altLang="en-US"/>
                  </a:p>
                </p:txBody>
              </p:sp>
              <p:sp>
                <p:nvSpPr>
                  <p:cNvPr id="183" name="Line 21"/>
                  <p:cNvSpPr>
                    <a:spLocks noChangeShapeType="1"/>
                  </p:cNvSpPr>
                  <p:nvPr/>
                </p:nvSpPr>
                <p:spPr bwMode="auto">
                  <a:xfrm>
                    <a:off x="1708" y="1335"/>
                    <a:ext cx="3124" cy="0"/>
                  </a:xfrm>
                  <a:prstGeom prst="line">
                    <a:avLst/>
                  </a:prstGeom>
                  <a:noFill/>
                  <a:ln w="9525">
                    <a:solidFill>
                      <a:srgbClr val="FFCC99"/>
                    </a:solidFill>
                    <a:round/>
                  </a:ln>
                  <a:effectLst/>
                </p:spPr>
                <p:txBody>
                  <a:bodyPr wrap="none" anchor="ctr"/>
                  <a:lstStyle/>
                  <a:p>
                    <a:pPr>
                      <a:defRPr/>
                    </a:pPr>
                    <a:endParaRPr lang="zh-CN" altLang="en-US"/>
                  </a:p>
                </p:txBody>
              </p:sp>
              <p:sp>
                <p:nvSpPr>
                  <p:cNvPr id="184" name="Line 22"/>
                  <p:cNvSpPr>
                    <a:spLocks noChangeShapeType="1"/>
                  </p:cNvSpPr>
                  <p:nvPr/>
                </p:nvSpPr>
                <p:spPr bwMode="auto">
                  <a:xfrm>
                    <a:off x="1708" y="1287"/>
                    <a:ext cx="3124" cy="0"/>
                  </a:xfrm>
                  <a:prstGeom prst="line">
                    <a:avLst/>
                  </a:prstGeom>
                  <a:noFill/>
                  <a:ln w="9525">
                    <a:solidFill>
                      <a:srgbClr val="FFCC99"/>
                    </a:solidFill>
                    <a:round/>
                  </a:ln>
                  <a:effectLst/>
                </p:spPr>
                <p:txBody>
                  <a:bodyPr wrap="none" anchor="ctr"/>
                  <a:lstStyle/>
                  <a:p>
                    <a:pPr>
                      <a:defRPr/>
                    </a:pPr>
                    <a:endParaRPr lang="zh-CN" altLang="en-US"/>
                  </a:p>
                </p:txBody>
              </p:sp>
              <p:sp>
                <p:nvSpPr>
                  <p:cNvPr id="185" name="Line 23"/>
                  <p:cNvSpPr>
                    <a:spLocks noChangeShapeType="1"/>
                  </p:cNvSpPr>
                  <p:nvPr/>
                </p:nvSpPr>
                <p:spPr bwMode="auto">
                  <a:xfrm>
                    <a:off x="1708" y="1384"/>
                    <a:ext cx="3124" cy="0"/>
                  </a:xfrm>
                  <a:prstGeom prst="line">
                    <a:avLst/>
                  </a:prstGeom>
                  <a:noFill/>
                  <a:ln w="9525">
                    <a:solidFill>
                      <a:srgbClr val="FFCC99"/>
                    </a:solidFill>
                    <a:round/>
                  </a:ln>
                  <a:effectLst/>
                </p:spPr>
                <p:txBody>
                  <a:bodyPr wrap="none" anchor="ctr"/>
                  <a:lstStyle/>
                  <a:p>
                    <a:pPr>
                      <a:defRPr/>
                    </a:pPr>
                    <a:endParaRPr lang="zh-CN" altLang="en-US"/>
                  </a:p>
                </p:txBody>
              </p:sp>
              <p:sp>
                <p:nvSpPr>
                  <p:cNvPr id="186" name="Line 24"/>
                  <p:cNvSpPr>
                    <a:spLocks noChangeShapeType="1"/>
                  </p:cNvSpPr>
                  <p:nvPr/>
                </p:nvSpPr>
                <p:spPr bwMode="auto">
                  <a:xfrm>
                    <a:off x="1708" y="1431"/>
                    <a:ext cx="3124" cy="0"/>
                  </a:xfrm>
                  <a:prstGeom prst="line">
                    <a:avLst/>
                  </a:prstGeom>
                  <a:noFill/>
                  <a:ln w="9525">
                    <a:solidFill>
                      <a:srgbClr val="FFCC99"/>
                    </a:solidFill>
                    <a:round/>
                  </a:ln>
                  <a:effectLst/>
                </p:spPr>
                <p:txBody>
                  <a:bodyPr wrap="none" anchor="ctr"/>
                  <a:lstStyle/>
                  <a:p>
                    <a:pPr>
                      <a:defRPr/>
                    </a:pPr>
                    <a:endParaRPr lang="zh-CN" altLang="en-US"/>
                  </a:p>
                </p:txBody>
              </p:sp>
              <p:sp>
                <p:nvSpPr>
                  <p:cNvPr id="187" name="Line 25"/>
                  <p:cNvSpPr>
                    <a:spLocks noChangeShapeType="1"/>
                  </p:cNvSpPr>
                  <p:nvPr/>
                </p:nvSpPr>
                <p:spPr bwMode="auto">
                  <a:xfrm>
                    <a:off x="1708" y="1474"/>
                    <a:ext cx="3124" cy="0"/>
                  </a:xfrm>
                  <a:prstGeom prst="line">
                    <a:avLst/>
                  </a:prstGeom>
                  <a:noFill/>
                  <a:ln w="22225">
                    <a:solidFill>
                      <a:srgbClr val="FFCC99"/>
                    </a:solidFill>
                    <a:round/>
                  </a:ln>
                  <a:effectLst/>
                </p:spPr>
                <p:txBody>
                  <a:bodyPr wrap="none" anchor="ctr"/>
                  <a:lstStyle/>
                  <a:p>
                    <a:pPr>
                      <a:defRPr/>
                    </a:pPr>
                    <a:endParaRPr lang="zh-CN" altLang="en-US"/>
                  </a:p>
                </p:txBody>
              </p:sp>
              <p:sp>
                <p:nvSpPr>
                  <p:cNvPr id="188" name="Line 26"/>
                  <p:cNvSpPr>
                    <a:spLocks noChangeShapeType="1"/>
                  </p:cNvSpPr>
                  <p:nvPr/>
                </p:nvSpPr>
                <p:spPr bwMode="auto">
                  <a:xfrm>
                    <a:off x="1708" y="1570"/>
                    <a:ext cx="3124" cy="0"/>
                  </a:xfrm>
                  <a:prstGeom prst="line">
                    <a:avLst/>
                  </a:prstGeom>
                  <a:noFill/>
                  <a:ln w="9525">
                    <a:solidFill>
                      <a:srgbClr val="FFCC99"/>
                    </a:solidFill>
                    <a:round/>
                  </a:ln>
                  <a:effectLst/>
                </p:spPr>
                <p:txBody>
                  <a:bodyPr wrap="none" anchor="ctr"/>
                  <a:lstStyle/>
                  <a:p>
                    <a:pPr>
                      <a:defRPr/>
                    </a:pPr>
                    <a:endParaRPr lang="zh-CN" altLang="en-US"/>
                  </a:p>
                </p:txBody>
              </p:sp>
              <p:sp>
                <p:nvSpPr>
                  <p:cNvPr id="189" name="Line 27"/>
                  <p:cNvSpPr>
                    <a:spLocks noChangeShapeType="1"/>
                  </p:cNvSpPr>
                  <p:nvPr/>
                </p:nvSpPr>
                <p:spPr bwMode="auto">
                  <a:xfrm>
                    <a:off x="1708" y="1522"/>
                    <a:ext cx="3124" cy="0"/>
                  </a:xfrm>
                  <a:prstGeom prst="line">
                    <a:avLst/>
                  </a:prstGeom>
                  <a:noFill/>
                  <a:ln w="9525">
                    <a:solidFill>
                      <a:srgbClr val="FFCC99"/>
                    </a:solidFill>
                    <a:round/>
                  </a:ln>
                  <a:effectLst/>
                </p:spPr>
                <p:txBody>
                  <a:bodyPr wrap="none" anchor="ctr"/>
                  <a:lstStyle/>
                  <a:p>
                    <a:pPr>
                      <a:defRPr/>
                    </a:pPr>
                    <a:endParaRPr lang="zh-CN" altLang="en-US"/>
                  </a:p>
                </p:txBody>
              </p:sp>
              <p:sp>
                <p:nvSpPr>
                  <p:cNvPr id="190" name="Line 28"/>
                  <p:cNvSpPr>
                    <a:spLocks noChangeShapeType="1"/>
                  </p:cNvSpPr>
                  <p:nvPr/>
                </p:nvSpPr>
                <p:spPr bwMode="auto">
                  <a:xfrm>
                    <a:off x="1708" y="1619"/>
                    <a:ext cx="3124" cy="0"/>
                  </a:xfrm>
                  <a:prstGeom prst="line">
                    <a:avLst/>
                  </a:prstGeom>
                  <a:noFill/>
                  <a:ln w="9525">
                    <a:solidFill>
                      <a:srgbClr val="FFCC99"/>
                    </a:solidFill>
                    <a:round/>
                  </a:ln>
                  <a:effectLst/>
                </p:spPr>
                <p:txBody>
                  <a:bodyPr wrap="none" anchor="ctr"/>
                  <a:lstStyle/>
                  <a:p>
                    <a:pPr>
                      <a:defRPr/>
                    </a:pPr>
                    <a:endParaRPr lang="zh-CN" altLang="en-US"/>
                  </a:p>
                </p:txBody>
              </p:sp>
              <p:sp>
                <p:nvSpPr>
                  <p:cNvPr id="191" name="Line 29"/>
                  <p:cNvSpPr>
                    <a:spLocks noChangeShapeType="1"/>
                  </p:cNvSpPr>
                  <p:nvPr/>
                </p:nvSpPr>
                <p:spPr bwMode="auto">
                  <a:xfrm>
                    <a:off x="1708" y="1666"/>
                    <a:ext cx="3124" cy="0"/>
                  </a:xfrm>
                  <a:prstGeom prst="line">
                    <a:avLst/>
                  </a:prstGeom>
                  <a:noFill/>
                  <a:ln w="9525">
                    <a:solidFill>
                      <a:srgbClr val="FFCC99"/>
                    </a:solidFill>
                    <a:round/>
                  </a:ln>
                  <a:effectLst/>
                </p:spPr>
                <p:txBody>
                  <a:bodyPr wrap="none" anchor="ctr"/>
                  <a:lstStyle/>
                  <a:p>
                    <a:pPr>
                      <a:defRPr/>
                    </a:pPr>
                    <a:endParaRPr lang="zh-CN" altLang="en-US"/>
                  </a:p>
                </p:txBody>
              </p:sp>
              <p:sp>
                <p:nvSpPr>
                  <p:cNvPr id="192" name="Line 30"/>
                  <p:cNvSpPr>
                    <a:spLocks noChangeShapeType="1"/>
                  </p:cNvSpPr>
                  <p:nvPr/>
                </p:nvSpPr>
                <p:spPr bwMode="auto">
                  <a:xfrm>
                    <a:off x="1708" y="1718"/>
                    <a:ext cx="3124" cy="0"/>
                  </a:xfrm>
                  <a:prstGeom prst="line">
                    <a:avLst/>
                  </a:prstGeom>
                  <a:noFill/>
                  <a:ln w="22225">
                    <a:solidFill>
                      <a:srgbClr val="FFCC99"/>
                    </a:solidFill>
                    <a:round/>
                  </a:ln>
                  <a:effectLst/>
                </p:spPr>
                <p:txBody>
                  <a:bodyPr wrap="none" anchor="ctr"/>
                  <a:lstStyle/>
                  <a:p>
                    <a:pPr>
                      <a:defRPr/>
                    </a:pPr>
                    <a:endParaRPr lang="zh-CN" altLang="en-US"/>
                  </a:p>
                </p:txBody>
              </p:sp>
              <p:sp>
                <p:nvSpPr>
                  <p:cNvPr id="193" name="Line 31"/>
                  <p:cNvSpPr>
                    <a:spLocks noChangeShapeType="1"/>
                  </p:cNvSpPr>
                  <p:nvPr/>
                </p:nvSpPr>
                <p:spPr bwMode="auto">
                  <a:xfrm>
                    <a:off x="1708" y="1806"/>
                    <a:ext cx="3124" cy="0"/>
                  </a:xfrm>
                  <a:prstGeom prst="line">
                    <a:avLst/>
                  </a:prstGeom>
                  <a:noFill/>
                  <a:ln w="9525">
                    <a:solidFill>
                      <a:srgbClr val="FFCC99"/>
                    </a:solidFill>
                    <a:round/>
                  </a:ln>
                  <a:effectLst/>
                </p:spPr>
                <p:txBody>
                  <a:bodyPr wrap="none" anchor="ctr"/>
                  <a:lstStyle/>
                  <a:p>
                    <a:pPr>
                      <a:defRPr/>
                    </a:pPr>
                    <a:endParaRPr lang="zh-CN" altLang="en-US"/>
                  </a:p>
                </p:txBody>
              </p:sp>
              <p:sp>
                <p:nvSpPr>
                  <p:cNvPr id="194" name="Line 32"/>
                  <p:cNvSpPr>
                    <a:spLocks noChangeShapeType="1"/>
                  </p:cNvSpPr>
                  <p:nvPr/>
                </p:nvSpPr>
                <p:spPr bwMode="auto">
                  <a:xfrm>
                    <a:off x="1708" y="1766"/>
                    <a:ext cx="3124" cy="0"/>
                  </a:xfrm>
                  <a:prstGeom prst="line">
                    <a:avLst/>
                  </a:prstGeom>
                  <a:noFill/>
                  <a:ln w="9525">
                    <a:solidFill>
                      <a:srgbClr val="FFCC99"/>
                    </a:solidFill>
                    <a:round/>
                  </a:ln>
                  <a:effectLst/>
                </p:spPr>
                <p:txBody>
                  <a:bodyPr wrap="none" anchor="ctr"/>
                  <a:lstStyle/>
                  <a:p>
                    <a:pPr>
                      <a:defRPr/>
                    </a:pPr>
                    <a:endParaRPr lang="zh-CN" altLang="en-US"/>
                  </a:p>
                </p:txBody>
              </p:sp>
              <p:sp>
                <p:nvSpPr>
                  <p:cNvPr id="195" name="Line 33"/>
                  <p:cNvSpPr>
                    <a:spLocks noChangeShapeType="1"/>
                  </p:cNvSpPr>
                  <p:nvPr/>
                </p:nvSpPr>
                <p:spPr bwMode="auto">
                  <a:xfrm>
                    <a:off x="1708" y="1855"/>
                    <a:ext cx="3124" cy="0"/>
                  </a:xfrm>
                  <a:prstGeom prst="line">
                    <a:avLst/>
                  </a:prstGeom>
                  <a:noFill/>
                  <a:ln w="9525">
                    <a:solidFill>
                      <a:srgbClr val="FFCC99"/>
                    </a:solidFill>
                    <a:round/>
                  </a:ln>
                  <a:effectLst/>
                </p:spPr>
                <p:txBody>
                  <a:bodyPr wrap="none" anchor="ctr"/>
                  <a:lstStyle/>
                  <a:p>
                    <a:pPr>
                      <a:defRPr/>
                    </a:pPr>
                    <a:endParaRPr lang="zh-CN" altLang="en-US"/>
                  </a:p>
                </p:txBody>
              </p:sp>
              <p:sp>
                <p:nvSpPr>
                  <p:cNvPr id="196" name="Line 34"/>
                  <p:cNvSpPr>
                    <a:spLocks noChangeShapeType="1"/>
                  </p:cNvSpPr>
                  <p:nvPr/>
                </p:nvSpPr>
                <p:spPr bwMode="auto">
                  <a:xfrm>
                    <a:off x="1708" y="1902"/>
                    <a:ext cx="3124" cy="0"/>
                  </a:xfrm>
                  <a:prstGeom prst="line">
                    <a:avLst/>
                  </a:prstGeom>
                  <a:noFill/>
                  <a:ln w="9525">
                    <a:solidFill>
                      <a:srgbClr val="FFCC99"/>
                    </a:solidFill>
                    <a:round/>
                  </a:ln>
                  <a:effectLst/>
                </p:spPr>
                <p:txBody>
                  <a:bodyPr wrap="none" anchor="ctr"/>
                  <a:lstStyle/>
                  <a:p>
                    <a:pPr>
                      <a:defRPr/>
                    </a:pPr>
                    <a:endParaRPr lang="zh-CN" altLang="en-US"/>
                  </a:p>
                </p:txBody>
              </p:sp>
              <p:sp>
                <p:nvSpPr>
                  <p:cNvPr id="197" name="Line 35"/>
                  <p:cNvSpPr>
                    <a:spLocks noChangeShapeType="1"/>
                  </p:cNvSpPr>
                  <p:nvPr/>
                </p:nvSpPr>
                <p:spPr bwMode="auto">
                  <a:xfrm>
                    <a:off x="1708" y="1954"/>
                    <a:ext cx="3124" cy="0"/>
                  </a:xfrm>
                  <a:prstGeom prst="line">
                    <a:avLst/>
                  </a:prstGeom>
                  <a:noFill/>
                  <a:ln w="22225">
                    <a:solidFill>
                      <a:srgbClr val="FFCC99"/>
                    </a:solidFill>
                    <a:round/>
                  </a:ln>
                  <a:effectLst/>
                </p:spPr>
                <p:txBody>
                  <a:bodyPr wrap="none" anchor="ctr"/>
                  <a:lstStyle/>
                  <a:p>
                    <a:pPr>
                      <a:defRPr/>
                    </a:pPr>
                    <a:endParaRPr lang="zh-CN" altLang="en-US"/>
                  </a:p>
                </p:txBody>
              </p:sp>
              <p:sp>
                <p:nvSpPr>
                  <p:cNvPr id="198" name="Line 36"/>
                  <p:cNvSpPr>
                    <a:spLocks noChangeShapeType="1"/>
                  </p:cNvSpPr>
                  <p:nvPr/>
                </p:nvSpPr>
                <p:spPr bwMode="auto">
                  <a:xfrm>
                    <a:off x="1708" y="2050"/>
                    <a:ext cx="3124" cy="0"/>
                  </a:xfrm>
                  <a:prstGeom prst="line">
                    <a:avLst/>
                  </a:prstGeom>
                  <a:noFill/>
                  <a:ln w="9525">
                    <a:solidFill>
                      <a:srgbClr val="FFCC99"/>
                    </a:solidFill>
                    <a:round/>
                  </a:ln>
                  <a:effectLst/>
                </p:spPr>
                <p:txBody>
                  <a:bodyPr wrap="none" anchor="ctr"/>
                  <a:lstStyle/>
                  <a:p>
                    <a:pPr>
                      <a:defRPr/>
                    </a:pPr>
                    <a:endParaRPr lang="zh-CN" altLang="en-US"/>
                  </a:p>
                </p:txBody>
              </p:sp>
              <p:sp>
                <p:nvSpPr>
                  <p:cNvPr id="199" name="Line 37"/>
                  <p:cNvSpPr>
                    <a:spLocks noChangeShapeType="1"/>
                  </p:cNvSpPr>
                  <p:nvPr/>
                </p:nvSpPr>
                <p:spPr bwMode="auto">
                  <a:xfrm>
                    <a:off x="1708" y="2002"/>
                    <a:ext cx="3124" cy="0"/>
                  </a:xfrm>
                  <a:prstGeom prst="line">
                    <a:avLst/>
                  </a:prstGeom>
                  <a:noFill/>
                  <a:ln w="9525">
                    <a:solidFill>
                      <a:srgbClr val="FFCC99"/>
                    </a:solidFill>
                    <a:round/>
                  </a:ln>
                  <a:effectLst/>
                </p:spPr>
                <p:txBody>
                  <a:bodyPr wrap="none" anchor="ctr"/>
                  <a:lstStyle/>
                  <a:p>
                    <a:pPr>
                      <a:defRPr/>
                    </a:pPr>
                    <a:endParaRPr lang="zh-CN" altLang="en-US"/>
                  </a:p>
                </p:txBody>
              </p:sp>
              <p:sp>
                <p:nvSpPr>
                  <p:cNvPr id="200" name="Line 38"/>
                  <p:cNvSpPr>
                    <a:spLocks noChangeShapeType="1"/>
                  </p:cNvSpPr>
                  <p:nvPr/>
                </p:nvSpPr>
                <p:spPr bwMode="auto">
                  <a:xfrm>
                    <a:off x="1708" y="2099"/>
                    <a:ext cx="3124" cy="0"/>
                  </a:xfrm>
                  <a:prstGeom prst="line">
                    <a:avLst/>
                  </a:prstGeom>
                  <a:noFill/>
                  <a:ln w="9525">
                    <a:solidFill>
                      <a:srgbClr val="FFCC99"/>
                    </a:solidFill>
                    <a:round/>
                  </a:ln>
                  <a:effectLst/>
                </p:spPr>
                <p:txBody>
                  <a:bodyPr wrap="none" anchor="ctr"/>
                  <a:lstStyle/>
                  <a:p>
                    <a:pPr>
                      <a:defRPr/>
                    </a:pPr>
                    <a:endParaRPr lang="zh-CN" altLang="en-US"/>
                  </a:p>
                </p:txBody>
              </p:sp>
              <p:sp>
                <p:nvSpPr>
                  <p:cNvPr id="201" name="Line 39"/>
                  <p:cNvSpPr>
                    <a:spLocks noChangeShapeType="1"/>
                  </p:cNvSpPr>
                  <p:nvPr/>
                </p:nvSpPr>
                <p:spPr bwMode="auto">
                  <a:xfrm>
                    <a:off x="1708" y="2146"/>
                    <a:ext cx="3124" cy="0"/>
                  </a:xfrm>
                  <a:prstGeom prst="line">
                    <a:avLst/>
                  </a:prstGeom>
                  <a:noFill/>
                  <a:ln w="9525">
                    <a:solidFill>
                      <a:srgbClr val="FFCC99"/>
                    </a:solidFill>
                    <a:round/>
                  </a:ln>
                  <a:effectLst/>
                </p:spPr>
                <p:txBody>
                  <a:bodyPr wrap="none" anchor="ctr"/>
                  <a:lstStyle/>
                  <a:p>
                    <a:pPr>
                      <a:defRPr/>
                    </a:pPr>
                    <a:endParaRPr lang="zh-CN" altLang="en-US"/>
                  </a:p>
                </p:txBody>
              </p:sp>
              <p:sp>
                <p:nvSpPr>
                  <p:cNvPr id="202" name="Line 40"/>
                  <p:cNvSpPr>
                    <a:spLocks noChangeShapeType="1"/>
                  </p:cNvSpPr>
                  <p:nvPr/>
                </p:nvSpPr>
                <p:spPr bwMode="auto">
                  <a:xfrm>
                    <a:off x="1708" y="2198"/>
                    <a:ext cx="3124" cy="0"/>
                  </a:xfrm>
                  <a:prstGeom prst="line">
                    <a:avLst/>
                  </a:prstGeom>
                  <a:noFill/>
                  <a:ln w="22225">
                    <a:solidFill>
                      <a:srgbClr val="FFCC99"/>
                    </a:solidFill>
                    <a:round/>
                  </a:ln>
                  <a:effectLst/>
                </p:spPr>
                <p:txBody>
                  <a:bodyPr wrap="none" anchor="ctr"/>
                  <a:lstStyle/>
                  <a:p>
                    <a:pPr>
                      <a:defRPr/>
                    </a:pPr>
                    <a:endParaRPr lang="zh-CN" altLang="en-US"/>
                  </a:p>
                </p:txBody>
              </p:sp>
              <p:sp>
                <p:nvSpPr>
                  <p:cNvPr id="203" name="Line 41"/>
                  <p:cNvSpPr>
                    <a:spLocks noChangeShapeType="1"/>
                  </p:cNvSpPr>
                  <p:nvPr/>
                </p:nvSpPr>
                <p:spPr bwMode="auto">
                  <a:xfrm>
                    <a:off x="1708" y="2294"/>
                    <a:ext cx="3124" cy="0"/>
                  </a:xfrm>
                  <a:prstGeom prst="line">
                    <a:avLst/>
                  </a:prstGeom>
                  <a:noFill/>
                  <a:ln w="9525">
                    <a:solidFill>
                      <a:srgbClr val="FFCC99"/>
                    </a:solidFill>
                    <a:round/>
                  </a:ln>
                  <a:effectLst/>
                </p:spPr>
                <p:txBody>
                  <a:bodyPr wrap="none" anchor="ctr"/>
                  <a:lstStyle/>
                  <a:p>
                    <a:pPr>
                      <a:defRPr/>
                    </a:pPr>
                    <a:endParaRPr lang="zh-CN" altLang="en-US"/>
                  </a:p>
                </p:txBody>
              </p:sp>
              <p:sp>
                <p:nvSpPr>
                  <p:cNvPr id="204" name="Line 42"/>
                  <p:cNvSpPr>
                    <a:spLocks noChangeShapeType="1"/>
                  </p:cNvSpPr>
                  <p:nvPr/>
                </p:nvSpPr>
                <p:spPr bwMode="auto">
                  <a:xfrm>
                    <a:off x="1708" y="2246"/>
                    <a:ext cx="3124" cy="0"/>
                  </a:xfrm>
                  <a:prstGeom prst="line">
                    <a:avLst/>
                  </a:prstGeom>
                  <a:noFill/>
                  <a:ln w="9525">
                    <a:solidFill>
                      <a:srgbClr val="FFCC99"/>
                    </a:solidFill>
                    <a:round/>
                  </a:ln>
                  <a:effectLst/>
                </p:spPr>
                <p:txBody>
                  <a:bodyPr wrap="none" anchor="ctr"/>
                  <a:lstStyle/>
                  <a:p>
                    <a:pPr>
                      <a:defRPr/>
                    </a:pPr>
                    <a:endParaRPr lang="zh-CN" altLang="en-US"/>
                  </a:p>
                </p:txBody>
              </p:sp>
              <p:sp>
                <p:nvSpPr>
                  <p:cNvPr id="205" name="Line 43"/>
                  <p:cNvSpPr>
                    <a:spLocks noChangeShapeType="1"/>
                  </p:cNvSpPr>
                  <p:nvPr/>
                </p:nvSpPr>
                <p:spPr bwMode="auto">
                  <a:xfrm>
                    <a:off x="1708" y="2344"/>
                    <a:ext cx="3124" cy="0"/>
                  </a:xfrm>
                  <a:prstGeom prst="line">
                    <a:avLst/>
                  </a:prstGeom>
                  <a:noFill/>
                  <a:ln w="9525">
                    <a:solidFill>
                      <a:srgbClr val="FFCC99"/>
                    </a:solidFill>
                    <a:round/>
                  </a:ln>
                  <a:effectLst/>
                </p:spPr>
                <p:txBody>
                  <a:bodyPr wrap="none" anchor="ctr"/>
                  <a:lstStyle/>
                  <a:p>
                    <a:pPr>
                      <a:defRPr/>
                    </a:pPr>
                    <a:endParaRPr lang="zh-CN" altLang="en-US"/>
                  </a:p>
                </p:txBody>
              </p:sp>
              <p:sp>
                <p:nvSpPr>
                  <p:cNvPr id="206" name="Line 44"/>
                  <p:cNvSpPr>
                    <a:spLocks noChangeShapeType="1"/>
                  </p:cNvSpPr>
                  <p:nvPr/>
                </p:nvSpPr>
                <p:spPr bwMode="auto">
                  <a:xfrm>
                    <a:off x="1708" y="2391"/>
                    <a:ext cx="3124" cy="0"/>
                  </a:xfrm>
                  <a:prstGeom prst="line">
                    <a:avLst/>
                  </a:prstGeom>
                  <a:noFill/>
                  <a:ln w="9525">
                    <a:solidFill>
                      <a:srgbClr val="FFCC99"/>
                    </a:solidFill>
                    <a:round/>
                  </a:ln>
                  <a:effectLst/>
                </p:spPr>
                <p:txBody>
                  <a:bodyPr wrap="none" anchor="ctr"/>
                  <a:lstStyle/>
                  <a:p>
                    <a:pPr>
                      <a:defRPr/>
                    </a:pPr>
                    <a:endParaRPr lang="zh-CN" altLang="en-US"/>
                  </a:p>
                </p:txBody>
              </p:sp>
              <p:sp>
                <p:nvSpPr>
                  <p:cNvPr id="207" name="Line 45"/>
                  <p:cNvSpPr>
                    <a:spLocks noChangeShapeType="1"/>
                  </p:cNvSpPr>
                  <p:nvPr/>
                </p:nvSpPr>
                <p:spPr bwMode="auto">
                  <a:xfrm>
                    <a:off x="1708" y="2443"/>
                    <a:ext cx="3124" cy="0"/>
                  </a:xfrm>
                  <a:prstGeom prst="line">
                    <a:avLst/>
                  </a:prstGeom>
                  <a:noFill/>
                  <a:ln w="22225">
                    <a:solidFill>
                      <a:srgbClr val="FFCC99"/>
                    </a:solidFill>
                    <a:round/>
                  </a:ln>
                  <a:effectLst/>
                </p:spPr>
                <p:txBody>
                  <a:bodyPr wrap="none" anchor="ctr"/>
                  <a:lstStyle/>
                  <a:p>
                    <a:pPr>
                      <a:defRPr/>
                    </a:pPr>
                    <a:endParaRPr lang="zh-CN" altLang="en-US"/>
                  </a:p>
                </p:txBody>
              </p:sp>
              <p:sp>
                <p:nvSpPr>
                  <p:cNvPr id="208" name="Line 46"/>
                  <p:cNvSpPr>
                    <a:spLocks noChangeShapeType="1"/>
                  </p:cNvSpPr>
                  <p:nvPr/>
                </p:nvSpPr>
                <p:spPr bwMode="auto">
                  <a:xfrm>
                    <a:off x="1708" y="2538"/>
                    <a:ext cx="3124" cy="0"/>
                  </a:xfrm>
                  <a:prstGeom prst="line">
                    <a:avLst/>
                  </a:prstGeom>
                  <a:noFill/>
                  <a:ln w="9525">
                    <a:solidFill>
                      <a:srgbClr val="FFCC99"/>
                    </a:solidFill>
                    <a:round/>
                  </a:ln>
                  <a:effectLst/>
                </p:spPr>
                <p:txBody>
                  <a:bodyPr wrap="none" anchor="ctr"/>
                  <a:lstStyle/>
                  <a:p>
                    <a:pPr>
                      <a:defRPr/>
                    </a:pPr>
                    <a:endParaRPr lang="zh-CN" altLang="en-US"/>
                  </a:p>
                </p:txBody>
              </p:sp>
              <p:sp>
                <p:nvSpPr>
                  <p:cNvPr id="209" name="Line 47"/>
                  <p:cNvSpPr>
                    <a:spLocks noChangeShapeType="1"/>
                  </p:cNvSpPr>
                  <p:nvPr/>
                </p:nvSpPr>
                <p:spPr bwMode="auto">
                  <a:xfrm>
                    <a:off x="1708" y="2490"/>
                    <a:ext cx="3124" cy="0"/>
                  </a:xfrm>
                  <a:prstGeom prst="line">
                    <a:avLst/>
                  </a:prstGeom>
                  <a:noFill/>
                  <a:ln w="9525">
                    <a:solidFill>
                      <a:srgbClr val="FFCC99"/>
                    </a:solidFill>
                    <a:round/>
                  </a:ln>
                  <a:effectLst/>
                </p:spPr>
                <p:txBody>
                  <a:bodyPr wrap="none" anchor="ctr"/>
                  <a:lstStyle/>
                  <a:p>
                    <a:pPr>
                      <a:defRPr/>
                    </a:pPr>
                    <a:endParaRPr lang="zh-CN" altLang="en-US"/>
                  </a:p>
                </p:txBody>
              </p:sp>
              <p:sp>
                <p:nvSpPr>
                  <p:cNvPr id="210" name="Line 48"/>
                  <p:cNvSpPr>
                    <a:spLocks noChangeShapeType="1"/>
                  </p:cNvSpPr>
                  <p:nvPr/>
                </p:nvSpPr>
                <p:spPr bwMode="auto">
                  <a:xfrm>
                    <a:off x="1708" y="2587"/>
                    <a:ext cx="3124" cy="0"/>
                  </a:xfrm>
                  <a:prstGeom prst="line">
                    <a:avLst/>
                  </a:prstGeom>
                  <a:noFill/>
                  <a:ln w="9525">
                    <a:solidFill>
                      <a:srgbClr val="FFCC99"/>
                    </a:solidFill>
                    <a:round/>
                  </a:ln>
                  <a:effectLst/>
                </p:spPr>
                <p:txBody>
                  <a:bodyPr wrap="none" anchor="ctr"/>
                  <a:lstStyle/>
                  <a:p>
                    <a:pPr>
                      <a:defRPr/>
                    </a:pPr>
                    <a:endParaRPr lang="zh-CN" altLang="en-US"/>
                  </a:p>
                </p:txBody>
              </p:sp>
              <p:sp>
                <p:nvSpPr>
                  <p:cNvPr id="211" name="Line 49"/>
                  <p:cNvSpPr>
                    <a:spLocks noChangeShapeType="1"/>
                  </p:cNvSpPr>
                  <p:nvPr/>
                </p:nvSpPr>
                <p:spPr bwMode="auto">
                  <a:xfrm>
                    <a:off x="1708" y="2634"/>
                    <a:ext cx="3124" cy="0"/>
                  </a:xfrm>
                  <a:prstGeom prst="line">
                    <a:avLst/>
                  </a:prstGeom>
                  <a:noFill/>
                  <a:ln w="9525">
                    <a:solidFill>
                      <a:srgbClr val="FFCC99"/>
                    </a:solidFill>
                    <a:round/>
                  </a:ln>
                  <a:effectLst/>
                </p:spPr>
                <p:txBody>
                  <a:bodyPr wrap="none" anchor="ctr"/>
                  <a:lstStyle/>
                  <a:p>
                    <a:pPr>
                      <a:defRPr/>
                    </a:pPr>
                    <a:endParaRPr lang="zh-CN" altLang="en-US"/>
                  </a:p>
                </p:txBody>
              </p:sp>
              <p:sp>
                <p:nvSpPr>
                  <p:cNvPr id="212" name="Line 50"/>
                  <p:cNvSpPr>
                    <a:spLocks noChangeShapeType="1"/>
                  </p:cNvSpPr>
                  <p:nvPr/>
                </p:nvSpPr>
                <p:spPr bwMode="auto">
                  <a:xfrm>
                    <a:off x="1708" y="2687"/>
                    <a:ext cx="3124" cy="0"/>
                  </a:xfrm>
                  <a:prstGeom prst="line">
                    <a:avLst/>
                  </a:prstGeom>
                  <a:noFill/>
                  <a:ln w="22225">
                    <a:solidFill>
                      <a:srgbClr val="FFCC99"/>
                    </a:solidFill>
                    <a:round/>
                  </a:ln>
                  <a:effectLst/>
                </p:spPr>
                <p:txBody>
                  <a:bodyPr wrap="none" anchor="ctr"/>
                  <a:lstStyle/>
                  <a:p>
                    <a:pPr>
                      <a:defRPr/>
                    </a:pPr>
                    <a:endParaRPr lang="zh-CN" altLang="en-US"/>
                  </a:p>
                </p:txBody>
              </p:sp>
              <p:sp>
                <p:nvSpPr>
                  <p:cNvPr id="213" name="Line 51"/>
                  <p:cNvSpPr>
                    <a:spLocks noChangeShapeType="1"/>
                  </p:cNvSpPr>
                  <p:nvPr/>
                </p:nvSpPr>
                <p:spPr bwMode="auto">
                  <a:xfrm>
                    <a:off x="1708" y="2774"/>
                    <a:ext cx="3124" cy="0"/>
                  </a:xfrm>
                  <a:prstGeom prst="line">
                    <a:avLst/>
                  </a:prstGeom>
                  <a:noFill/>
                  <a:ln w="9525">
                    <a:solidFill>
                      <a:srgbClr val="FFCC99"/>
                    </a:solidFill>
                    <a:round/>
                  </a:ln>
                  <a:effectLst/>
                </p:spPr>
                <p:txBody>
                  <a:bodyPr wrap="none" anchor="ctr"/>
                  <a:lstStyle/>
                  <a:p>
                    <a:pPr>
                      <a:defRPr/>
                    </a:pPr>
                    <a:endParaRPr lang="zh-CN" altLang="en-US"/>
                  </a:p>
                </p:txBody>
              </p:sp>
              <p:sp>
                <p:nvSpPr>
                  <p:cNvPr id="214" name="Line 52"/>
                  <p:cNvSpPr>
                    <a:spLocks noChangeShapeType="1"/>
                  </p:cNvSpPr>
                  <p:nvPr/>
                </p:nvSpPr>
                <p:spPr bwMode="auto">
                  <a:xfrm>
                    <a:off x="1708" y="2726"/>
                    <a:ext cx="3124" cy="0"/>
                  </a:xfrm>
                  <a:prstGeom prst="line">
                    <a:avLst/>
                  </a:prstGeom>
                  <a:noFill/>
                  <a:ln w="9525">
                    <a:solidFill>
                      <a:srgbClr val="FFCC99"/>
                    </a:solidFill>
                    <a:round/>
                  </a:ln>
                  <a:effectLst/>
                </p:spPr>
                <p:txBody>
                  <a:bodyPr wrap="none" anchor="ctr"/>
                  <a:lstStyle/>
                  <a:p>
                    <a:pPr>
                      <a:defRPr/>
                    </a:pPr>
                    <a:endParaRPr lang="zh-CN" altLang="en-US"/>
                  </a:p>
                </p:txBody>
              </p:sp>
              <p:sp>
                <p:nvSpPr>
                  <p:cNvPr id="215" name="Line 53"/>
                  <p:cNvSpPr>
                    <a:spLocks noChangeShapeType="1"/>
                  </p:cNvSpPr>
                  <p:nvPr/>
                </p:nvSpPr>
                <p:spPr bwMode="auto">
                  <a:xfrm>
                    <a:off x="1708" y="2814"/>
                    <a:ext cx="3124" cy="0"/>
                  </a:xfrm>
                  <a:prstGeom prst="line">
                    <a:avLst/>
                  </a:prstGeom>
                  <a:noFill/>
                  <a:ln w="9525">
                    <a:solidFill>
                      <a:srgbClr val="FFCC99"/>
                    </a:solidFill>
                    <a:round/>
                  </a:ln>
                  <a:effectLst/>
                </p:spPr>
                <p:txBody>
                  <a:bodyPr wrap="none" anchor="ctr"/>
                  <a:lstStyle/>
                  <a:p>
                    <a:pPr>
                      <a:defRPr/>
                    </a:pPr>
                    <a:endParaRPr lang="zh-CN" altLang="en-US"/>
                  </a:p>
                </p:txBody>
              </p:sp>
              <p:sp>
                <p:nvSpPr>
                  <p:cNvPr id="216" name="Line 54"/>
                  <p:cNvSpPr>
                    <a:spLocks noChangeShapeType="1"/>
                  </p:cNvSpPr>
                  <p:nvPr/>
                </p:nvSpPr>
                <p:spPr bwMode="auto">
                  <a:xfrm>
                    <a:off x="1708" y="2861"/>
                    <a:ext cx="3124" cy="0"/>
                  </a:xfrm>
                  <a:prstGeom prst="line">
                    <a:avLst/>
                  </a:prstGeom>
                  <a:noFill/>
                  <a:ln w="9525">
                    <a:solidFill>
                      <a:srgbClr val="FFCC99"/>
                    </a:solidFill>
                    <a:round/>
                  </a:ln>
                  <a:effectLst/>
                </p:spPr>
                <p:txBody>
                  <a:bodyPr wrap="none" anchor="ctr"/>
                  <a:lstStyle/>
                  <a:p>
                    <a:pPr>
                      <a:defRPr/>
                    </a:pPr>
                    <a:endParaRPr lang="zh-CN" altLang="en-US"/>
                  </a:p>
                </p:txBody>
              </p:sp>
              <p:sp>
                <p:nvSpPr>
                  <p:cNvPr id="217" name="Line 55"/>
                  <p:cNvSpPr>
                    <a:spLocks noChangeShapeType="1"/>
                  </p:cNvSpPr>
                  <p:nvPr/>
                </p:nvSpPr>
                <p:spPr bwMode="auto">
                  <a:xfrm>
                    <a:off x="1708" y="2914"/>
                    <a:ext cx="3124" cy="0"/>
                  </a:xfrm>
                  <a:prstGeom prst="line">
                    <a:avLst/>
                  </a:prstGeom>
                  <a:noFill/>
                  <a:ln w="22225">
                    <a:solidFill>
                      <a:srgbClr val="FFCC99"/>
                    </a:solidFill>
                    <a:round/>
                  </a:ln>
                  <a:effectLst/>
                </p:spPr>
                <p:txBody>
                  <a:bodyPr wrap="none" anchor="ctr"/>
                  <a:lstStyle/>
                  <a:p>
                    <a:pPr>
                      <a:defRPr/>
                    </a:pPr>
                    <a:endParaRPr lang="zh-CN" altLang="en-US"/>
                  </a:p>
                </p:txBody>
              </p:sp>
              <p:sp>
                <p:nvSpPr>
                  <p:cNvPr id="218" name="Line 56"/>
                  <p:cNvSpPr>
                    <a:spLocks noChangeShapeType="1"/>
                  </p:cNvSpPr>
                  <p:nvPr/>
                </p:nvSpPr>
                <p:spPr bwMode="auto">
                  <a:xfrm>
                    <a:off x="1708" y="3010"/>
                    <a:ext cx="3124" cy="0"/>
                  </a:xfrm>
                  <a:prstGeom prst="line">
                    <a:avLst/>
                  </a:prstGeom>
                  <a:noFill/>
                  <a:ln w="9525">
                    <a:solidFill>
                      <a:srgbClr val="FFCC99"/>
                    </a:solidFill>
                    <a:round/>
                  </a:ln>
                  <a:effectLst/>
                </p:spPr>
                <p:txBody>
                  <a:bodyPr wrap="none" anchor="ctr"/>
                  <a:lstStyle/>
                  <a:p>
                    <a:pPr>
                      <a:defRPr/>
                    </a:pPr>
                    <a:endParaRPr lang="zh-CN" altLang="en-US"/>
                  </a:p>
                </p:txBody>
              </p:sp>
              <p:sp>
                <p:nvSpPr>
                  <p:cNvPr id="219" name="Line 57"/>
                  <p:cNvSpPr>
                    <a:spLocks noChangeShapeType="1"/>
                  </p:cNvSpPr>
                  <p:nvPr/>
                </p:nvSpPr>
                <p:spPr bwMode="auto">
                  <a:xfrm>
                    <a:off x="1708" y="2962"/>
                    <a:ext cx="3124" cy="0"/>
                  </a:xfrm>
                  <a:prstGeom prst="line">
                    <a:avLst/>
                  </a:prstGeom>
                  <a:noFill/>
                  <a:ln w="9525">
                    <a:solidFill>
                      <a:srgbClr val="FFCC99"/>
                    </a:solidFill>
                    <a:round/>
                  </a:ln>
                  <a:effectLst/>
                </p:spPr>
                <p:txBody>
                  <a:bodyPr wrap="none" anchor="ctr"/>
                  <a:lstStyle/>
                  <a:p>
                    <a:pPr>
                      <a:defRPr/>
                    </a:pPr>
                    <a:endParaRPr lang="zh-CN" altLang="en-US"/>
                  </a:p>
                </p:txBody>
              </p:sp>
              <p:sp>
                <p:nvSpPr>
                  <p:cNvPr id="220" name="Line 58"/>
                  <p:cNvSpPr>
                    <a:spLocks noChangeShapeType="1"/>
                  </p:cNvSpPr>
                  <p:nvPr/>
                </p:nvSpPr>
                <p:spPr bwMode="auto">
                  <a:xfrm>
                    <a:off x="1708" y="3059"/>
                    <a:ext cx="3124" cy="0"/>
                  </a:xfrm>
                  <a:prstGeom prst="line">
                    <a:avLst/>
                  </a:prstGeom>
                  <a:noFill/>
                  <a:ln w="9525">
                    <a:solidFill>
                      <a:srgbClr val="FFCC99"/>
                    </a:solidFill>
                    <a:round/>
                  </a:ln>
                  <a:effectLst/>
                </p:spPr>
                <p:txBody>
                  <a:bodyPr wrap="none" anchor="ctr"/>
                  <a:lstStyle/>
                  <a:p>
                    <a:pPr>
                      <a:defRPr/>
                    </a:pPr>
                    <a:endParaRPr lang="zh-CN" altLang="en-US"/>
                  </a:p>
                </p:txBody>
              </p:sp>
              <p:sp>
                <p:nvSpPr>
                  <p:cNvPr id="221" name="Line 59"/>
                  <p:cNvSpPr>
                    <a:spLocks noChangeShapeType="1"/>
                  </p:cNvSpPr>
                  <p:nvPr/>
                </p:nvSpPr>
                <p:spPr bwMode="auto">
                  <a:xfrm>
                    <a:off x="1708" y="3097"/>
                    <a:ext cx="3124" cy="0"/>
                  </a:xfrm>
                  <a:prstGeom prst="line">
                    <a:avLst/>
                  </a:prstGeom>
                  <a:noFill/>
                  <a:ln w="9525">
                    <a:solidFill>
                      <a:srgbClr val="FFCC99"/>
                    </a:solidFill>
                    <a:round/>
                  </a:ln>
                  <a:effectLst/>
                </p:spPr>
                <p:txBody>
                  <a:bodyPr wrap="none" anchor="ctr"/>
                  <a:lstStyle/>
                  <a:p>
                    <a:pPr>
                      <a:defRPr/>
                    </a:pPr>
                    <a:endParaRPr lang="zh-CN" altLang="en-US"/>
                  </a:p>
                </p:txBody>
              </p:sp>
              <p:sp>
                <p:nvSpPr>
                  <p:cNvPr id="222" name="Line 60"/>
                  <p:cNvSpPr>
                    <a:spLocks noChangeShapeType="1"/>
                  </p:cNvSpPr>
                  <p:nvPr/>
                </p:nvSpPr>
                <p:spPr bwMode="auto">
                  <a:xfrm>
                    <a:off x="1708" y="3158"/>
                    <a:ext cx="3124" cy="0"/>
                  </a:xfrm>
                  <a:prstGeom prst="line">
                    <a:avLst/>
                  </a:prstGeom>
                  <a:noFill/>
                  <a:ln w="22225">
                    <a:solidFill>
                      <a:srgbClr val="FFCC99"/>
                    </a:solidFill>
                    <a:round/>
                  </a:ln>
                  <a:effectLst/>
                </p:spPr>
                <p:txBody>
                  <a:bodyPr wrap="none" anchor="ctr"/>
                  <a:lstStyle/>
                  <a:p>
                    <a:pPr>
                      <a:defRPr/>
                    </a:pPr>
                    <a:endParaRPr lang="zh-CN" altLang="en-US"/>
                  </a:p>
                </p:txBody>
              </p:sp>
              <p:sp>
                <p:nvSpPr>
                  <p:cNvPr id="223" name="Line 61"/>
                  <p:cNvSpPr>
                    <a:spLocks noChangeShapeType="1"/>
                  </p:cNvSpPr>
                  <p:nvPr/>
                </p:nvSpPr>
                <p:spPr bwMode="auto">
                  <a:xfrm>
                    <a:off x="1708" y="3254"/>
                    <a:ext cx="3124" cy="0"/>
                  </a:xfrm>
                  <a:prstGeom prst="line">
                    <a:avLst/>
                  </a:prstGeom>
                  <a:noFill/>
                  <a:ln w="9525">
                    <a:solidFill>
                      <a:srgbClr val="FFCC99"/>
                    </a:solidFill>
                    <a:round/>
                  </a:ln>
                  <a:effectLst/>
                </p:spPr>
                <p:txBody>
                  <a:bodyPr wrap="none" anchor="ctr"/>
                  <a:lstStyle/>
                  <a:p>
                    <a:pPr>
                      <a:defRPr/>
                    </a:pPr>
                    <a:endParaRPr lang="zh-CN" altLang="en-US"/>
                  </a:p>
                </p:txBody>
              </p:sp>
              <p:sp>
                <p:nvSpPr>
                  <p:cNvPr id="224" name="Line 62"/>
                  <p:cNvSpPr>
                    <a:spLocks noChangeShapeType="1"/>
                  </p:cNvSpPr>
                  <p:nvPr/>
                </p:nvSpPr>
                <p:spPr bwMode="auto">
                  <a:xfrm>
                    <a:off x="1708" y="3206"/>
                    <a:ext cx="3124" cy="0"/>
                  </a:xfrm>
                  <a:prstGeom prst="line">
                    <a:avLst/>
                  </a:prstGeom>
                  <a:noFill/>
                  <a:ln w="9525">
                    <a:solidFill>
                      <a:srgbClr val="FFCC99"/>
                    </a:solidFill>
                    <a:round/>
                  </a:ln>
                  <a:effectLst/>
                </p:spPr>
                <p:txBody>
                  <a:bodyPr wrap="none" anchor="ctr"/>
                  <a:lstStyle/>
                  <a:p>
                    <a:pPr>
                      <a:defRPr/>
                    </a:pPr>
                    <a:endParaRPr lang="zh-CN" altLang="en-US"/>
                  </a:p>
                </p:txBody>
              </p:sp>
              <p:sp>
                <p:nvSpPr>
                  <p:cNvPr id="225" name="Line 63"/>
                  <p:cNvSpPr>
                    <a:spLocks noChangeShapeType="1"/>
                  </p:cNvSpPr>
                  <p:nvPr/>
                </p:nvSpPr>
                <p:spPr bwMode="auto">
                  <a:xfrm>
                    <a:off x="1708" y="3303"/>
                    <a:ext cx="3124" cy="0"/>
                  </a:xfrm>
                  <a:prstGeom prst="line">
                    <a:avLst/>
                  </a:prstGeom>
                  <a:noFill/>
                  <a:ln w="9525">
                    <a:solidFill>
                      <a:srgbClr val="FFCC99"/>
                    </a:solidFill>
                    <a:round/>
                  </a:ln>
                  <a:effectLst/>
                </p:spPr>
                <p:txBody>
                  <a:bodyPr wrap="none" anchor="ctr"/>
                  <a:lstStyle/>
                  <a:p>
                    <a:pPr>
                      <a:defRPr/>
                    </a:pPr>
                    <a:endParaRPr lang="zh-CN" altLang="en-US"/>
                  </a:p>
                </p:txBody>
              </p:sp>
              <p:sp>
                <p:nvSpPr>
                  <p:cNvPr id="226" name="Line 64"/>
                  <p:cNvSpPr>
                    <a:spLocks noChangeShapeType="1"/>
                  </p:cNvSpPr>
                  <p:nvPr/>
                </p:nvSpPr>
                <p:spPr bwMode="auto">
                  <a:xfrm>
                    <a:off x="1708" y="3350"/>
                    <a:ext cx="3124" cy="0"/>
                  </a:xfrm>
                  <a:prstGeom prst="line">
                    <a:avLst/>
                  </a:prstGeom>
                  <a:noFill/>
                  <a:ln w="9525">
                    <a:solidFill>
                      <a:srgbClr val="FFCC99"/>
                    </a:solidFill>
                    <a:round/>
                  </a:ln>
                  <a:effectLst/>
                </p:spPr>
                <p:txBody>
                  <a:bodyPr wrap="none" anchor="ctr"/>
                  <a:lstStyle/>
                  <a:p>
                    <a:pPr>
                      <a:defRPr/>
                    </a:pPr>
                    <a:endParaRPr lang="zh-CN" altLang="en-US"/>
                  </a:p>
                </p:txBody>
              </p:sp>
              <p:sp>
                <p:nvSpPr>
                  <p:cNvPr id="227" name="Line 65"/>
                  <p:cNvSpPr>
                    <a:spLocks noChangeShapeType="1"/>
                  </p:cNvSpPr>
                  <p:nvPr/>
                </p:nvSpPr>
                <p:spPr bwMode="auto">
                  <a:xfrm>
                    <a:off x="1708" y="3393"/>
                    <a:ext cx="3124" cy="0"/>
                  </a:xfrm>
                  <a:prstGeom prst="line">
                    <a:avLst/>
                  </a:prstGeom>
                  <a:noFill/>
                  <a:ln w="22225">
                    <a:solidFill>
                      <a:srgbClr val="FFCC99"/>
                    </a:solidFill>
                    <a:round/>
                  </a:ln>
                  <a:effectLst/>
                </p:spPr>
                <p:txBody>
                  <a:bodyPr wrap="none" anchor="ctr"/>
                  <a:lstStyle/>
                  <a:p>
                    <a:pPr>
                      <a:defRPr/>
                    </a:pPr>
                    <a:endParaRPr lang="zh-CN" altLang="en-US"/>
                  </a:p>
                </p:txBody>
              </p:sp>
              <p:sp>
                <p:nvSpPr>
                  <p:cNvPr id="228" name="Line 66"/>
                  <p:cNvSpPr>
                    <a:spLocks noChangeShapeType="1"/>
                  </p:cNvSpPr>
                  <p:nvPr/>
                </p:nvSpPr>
                <p:spPr bwMode="auto">
                  <a:xfrm>
                    <a:off x="1708" y="3490"/>
                    <a:ext cx="3124" cy="0"/>
                  </a:xfrm>
                  <a:prstGeom prst="line">
                    <a:avLst/>
                  </a:prstGeom>
                  <a:noFill/>
                  <a:ln w="9525">
                    <a:solidFill>
                      <a:srgbClr val="FFCC99"/>
                    </a:solidFill>
                    <a:round/>
                  </a:ln>
                  <a:effectLst/>
                </p:spPr>
                <p:txBody>
                  <a:bodyPr wrap="none" anchor="ctr"/>
                  <a:lstStyle/>
                  <a:p>
                    <a:pPr>
                      <a:defRPr/>
                    </a:pPr>
                    <a:endParaRPr lang="zh-CN" altLang="en-US"/>
                  </a:p>
                </p:txBody>
              </p:sp>
              <p:sp>
                <p:nvSpPr>
                  <p:cNvPr id="229" name="Line 67"/>
                  <p:cNvSpPr>
                    <a:spLocks noChangeShapeType="1"/>
                  </p:cNvSpPr>
                  <p:nvPr/>
                </p:nvSpPr>
                <p:spPr bwMode="auto">
                  <a:xfrm>
                    <a:off x="1708" y="3442"/>
                    <a:ext cx="3124" cy="0"/>
                  </a:xfrm>
                  <a:prstGeom prst="line">
                    <a:avLst/>
                  </a:prstGeom>
                  <a:noFill/>
                  <a:ln w="9525">
                    <a:solidFill>
                      <a:srgbClr val="FFCC99"/>
                    </a:solidFill>
                    <a:round/>
                  </a:ln>
                  <a:effectLst/>
                </p:spPr>
                <p:txBody>
                  <a:bodyPr wrap="none" anchor="ctr"/>
                  <a:lstStyle/>
                  <a:p>
                    <a:pPr>
                      <a:defRPr/>
                    </a:pPr>
                    <a:endParaRPr lang="zh-CN" altLang="en-US"/>
                  </a:p>
                </p:txBody>
              </p:sp>
              <p:sp>
                <p:nvSpPr>
                  <p:cNvPr id="230" name="Line 68"/>
                  <p:cNvSpPr>
                    <a:spLocks noChangeShapeType="1"/>
                  </p:cNvSpPr>
                  <p:nvPr/>
                </p:nvSpPr>
                <p:spPr bwMode="auto">
                  <a:xfrm>
                    <a:off x="1708" y="3538"/>
                    <a:ext cx="3124" cy="0"/>
                  </a:xfrm>
                  <a:prstGeom prst="line">
                    <a:avLst/>
                  </a:prstGeom>
                  <a:noFill/>
                  <a:ln w="9525">
                    <a:solidFill>
                      <a:srgbClr val="FFCC99"/>
                    </a:solidFill>
                    <a:round/>
                  </a:ln>
                  <a:effectLst/>
                </p:spPr>
                <p:txBody>
                  <a:bodyPr wrap="none" anchor="ctr"/>
                  <a:lstStyle/>
                  <a:p>
                    <a:pPr>
                      <a:defRPr/>
                    </a:pPr>
                    <a:endParaRPr lang="zh-CN" altLang="en-US"/>
                  </a:p>
                </p:txBody>
              </p:sp>
              <p:sp>
                <p:nvSpPr>
                  <p:cNvPr id="231" name="Line 69"/>
                  <p:cNvSpPr>
                    <a:spLocks noChangeShapeType="1"/>
                  </p:cNvSpPr>
                  <p:nvPr/>
                </p:nvSpPr>
                <p:spPr bwMode="auto">
                  <a:xfrm>
                    <a:off x="1708" y="3585"/>
                    <a:ext cx="3124" cy="0"/>
                  </a:xfrm>
                  <a:prstGeom prst="line">
                    <a:avLst/>
                  </a:prstGeom>
                  <a:noFill/>
                  <a:ln w="9525">
                    <a:solidFill>
                      <a:srgbClr val="FFCC99"/>
                    </a:solidFill>
                    <a:round/>
                  </a:ln>
                  <a:effectLst/>
                </p:spPr>
                <p:txBody>
                  <a:bodyPr wrap="none" anchor="ctr"/>
                  <a:lstStyle/>
                  <a:p>
                    <a:pPr>
                      <a:defRPr/>
                    </a:pPr>
                    <a:endParaRPr lang="zh-CN" altLang="en-US"/>
                  </a:p>
                </p:txBody>
              </p:sp>
              <p:sp>
                <p:nvSpPr>
                  <p:cNvPr id="232" name="Line 70"/>
                  <p:cNvSpPr>
                    <a:spLocks noChangeShapeType="1"/>
                  </p:cNvSpPr>
                  <p:nvPr/>
                </p:nvSpPr>
                <p:spPr bwMode="auto">
                  <a:xfrm>
                    <a:off x="1708" y="3638"/>
                    <a:ext cx="3124" cy="0"/>
                  </a:xfrm>
                  <a:prstGeom prst="line">
                    <a:avLst/>
                  </a:prstGeom>
                  <a:noFill/>
                  <a:ln w="22225">
                    <a:solidFill>
                      <a:srgbClr val="FFCC99"/>
                    </a:solidFill>
                    <a:round/>
                  </a:ln>
                  <a:effectLst/>
                </p:spPr>
                <p:txBody>
                  <a:bodyPr wrap="none" anchor="ctr"/>
                  <a:lstStyle/>
                  <a:p>
                    <a:pPr>
                      <a:defRPr/>
                    </a:pPr>
                    <a:endParaRPr lang="zh-CN" altLang="en-US"/>
                  </a:p>
                </p:txBody>
              </p:sp>
            </p:grpSp>
            <p:grpSp>
              <p:nvGrpSpPr>
                <p:cNvPr id="100" name="Group 71"/>
                <p:cNvGrpSpPr/>
                <p:nvPr/>
              </p:nvGrpSpPr>
              <p:grpSpPr bwMode="auto">
                <a:xfrm>
                  <a:off x="1486" y="800"/>
                  <a:ext cx="3124" cy="3124"/>
                  <a:chOff x="1731" y="700"/>
                  <a:chExt cx="3124" cy="3124"/>
                </a:xfrm>
              </p:grpSpPr>
              <p:sp>
                <p:nvSpPr>
                  <p:cNvPr id="101" name="Line 72"/>
                  <p:cNvSpPr>
                    <a:spLocks noChangeShapeType="1"/>
                  </p:cNvSpPr>
                  <p:nvPr/>
                </p:nvSpPr>
                <p:spPr bwMode="auto">
                  <a:xfrm rot="5400000">
                    <a:off x="3293" y="2262"/>
                    <a:ext cx="3124" cy="0"/>
                  </a:xfrm>
                  <a:prstGeom prst="line">
                    <a:avLst/>
                  </a:prstGeom>
                  <a:noFill/>
                  <a:ln w="22225">
                    <a:solidFill>
                      <a:srgbClr val="FFCC99"/>
                    </a:solidFill>
                    <a:round/>
                  </a:ln>
                  <a:effectLst/>
                </p:spPr>
                <p:txBody>
                  <a:bodyPr wrap="none" anchor="ctr"/>
                  <a:lstStyle/>
                  <a:p>
                    <a:pPr>
                      <a:defRPr/>
                    </a:pPr>
                    <a:endParaRPr lang="zh-CN" altLang="en-US"/>
                  </a:p>
                </p:txBody>
              </p:sp>
              <p:sp>
                <p:nvSpPr>
                  <p:cNvPr id="102" name="Line 73"/>
                  <p:cNvSpPr>
                    <a:spLocks noChangeShapeType="1"/>
                  </p:cNvSpPr>
                  <p:nvPr/>
                </p:nvSpPr>
                <p:spPr bwMode="auto">
                  <a:xfrm rot="5400000">
                    <a:off x="3189" y="2262"/>
                    <a:ext cx="3124" cy="0"/>
                  </a:xfrm>
                  <a:prstGeom prst="line">
                    <a:avLst/>
                  </a:prstGeom>
                  <a:noFill/>
                  <a:ln w="9525">
                    <a:solidFill>
                      <a:srgbClr val="FFCC99"/>
                    </a:solidFill>
                    <a:round/>
                  </a:ln>
                  <a:effectLst/>
                </p:spPr>
                <p:txBody>
                  <a:bodyPr wrap="none" anchor="ctr"/>
                  <a:lstStyle/>
                  <a:p>
                    <a:pPr>
                      <a:defRPr/>
                    </a:pPr>
                    <a:endParaRPr lang="zh-CN" altLang="en-US"/>
                  </a:p>
                </p:txBody>
              </p:sp>
              <p:sp>
                <p:nvSpPr>
                  <p:cNvPr id="103" name="Line 74"/>
                  <p:cNvSpPr>
                    <a:spLocks noChangeShapeType="1"/>
                  </p:cNvSpPr>
                  <p:nvPr/>
                </p:nvSpPr>
                <p:spPr bwMode="auto">
                  <a:xfrm rot="5400000">
                    <a:off x="3236" y="2262"/>
                    <a:ext cx="3124" cy="0"/>
                  </a:xfrm>
                  <a:prstGeom prst="line">
                    <a:avLst/>
                  </a:prstGeom>
                  <a:noFill/>
                  <a:ln w="9525">
                    <a:solidFill>
                      <a:srgbClr val="FFCC99"/>
                    </a:solidFill>
                    <a:round/>
                  </a:ln>
                  <a:effectLst/>
                </p:spPr>
                <p:txBody>
                  <a:bodyPr wrap="none" anchor="ctr"/>
                  <a:lstStyle/>
                  <a:p>
                    <a:pPr>
                      <a:defRPr/>
                    </a:pPr>
                    <a:endParaRPr lang="zh-CN" altLang="en-US"/>
                  </a:p>
                </p:txBody>
              </p:sp>
              <p:sp>
                <p:nvSpPr>
                  <p:cNvPr id="104" name="Line 75"/>
                  <p:cNvSpPr>
                    <a:spLocks noChangeShapeType="1"/>
                  </p:cNvSpPr>
                  <p:nvPr/>
                </p:nvSpPr>
                <p:spPr bwMode="auto">
                  <a:xfrm rot="5400000">
                    <a:off x="3139" y="2262"/>
                    <a:ext cx="3124" cy="0"/>
                  </a:xfrm>
                  <a:prstGeom prst="line">
                    <a:avLst/>
                  </a:prstGeom>
                  <a:noFill/>
                  <a:ln w="9525">
                    <a:solidFill>
                      <a:srgbClr val="FFCC99"/>
                    </a:solidFill>
                    <a:round/>
                  </a:ln>
                  <a:effectLst/>
                </p:spPr>
                <p:txBody>
                  <a:bodyPr wrap="none" anchor="ctr"/>
                  <a:lstStyle/>
                  <a:p>
                    <a:pPr>
                      <a:defRPr/>
                    </a:pPr>
                    <a:endParaRPr lang="zh-CN" altLang="en-US"/>
                  </a:p>
                </p:txBody>
              </p:sp>
              <p:sp>
                <p:nvSpPr>
                  <p:cNvPr id="105" name="Line 76"/>
                  <p:cNvSpPr>
                    <a:spLocks noChangeShapeType="1"/>
                  </p:cNvSpPr>
                  <p:nvPr/>
                </p:nvSpPr>
                <p:spPr bwMode="auto">
                  <a:xfrm rot="5400000">
                    <a:off x="3093" y="2262"/>
                    <a:ext cx="3124" cy="0"/>
                  </a:xfrm>
                  <a:prstGeom prst="line">
                    <a:avLst/>
                  </a:prstGeom>
                  <a:noFill/>
                  <a:ln w="9525">
                    <a:solidFill>
                      <a:srgbClr val="FFCC99"/>
                    </a:solidFill>
                    <a:round/>
                  </a:ln>
                  <a:effectLst/>
                </p:spPr>
                <p:txBody>
                  <a:bodyPr wrap="none" anchor="ctr"/>
                  <a:lstStyle/>
                  <a:p>
                    <a:pPr>
                      <a:defRPr/>
                    </a:pPr>
                    <a:endParaRPr lang="zh-CN" altLang="en-US"/>
                  </a:p>
                </p:txBody>
              </p:sp>
              <p:sp>
                <p:nvSpPr>
                  <p:cNvPr id="106" name="Line 77"/>
                  <p:cNvSpPr>
                    <a:spLocks noChangeShapeType="1"/>
                  </p:cNvSpPr>
                  <p:nvPr/>
                </p:nvSpPr>
                <p:spPr bwMode="auto">
                  <a:xfrm rot="5400000">
                    <a:off x="3040" y="2262"/>
                    <a:ext cx="3124" cy="0"/>
                  </a:xfrm>
                  <a:prstGeom prst="line">
                    <a:avLst/>
                  </a:prstGeom>
                  <a:noFill/>
                  <a:ln w="22225">
                    <a:solidFill>
                      <a:srgbClr val="FFCC99"/>
                    </a:solidFill>
                    <a:round/>
                  </a:ln>
                  <a:effectLst/>
                </p:spPr>
                <p:txBody>
                  <a:bodyPr wrap="none" anchor="ctr"/>
                  <a:lstStyle/>
                  <a:p>
                    <a:pPr>
                      <a:defRPr/>
                    </a:pPr>
                    <a:endParaRPr lang="zh-CN" altLang="en-US"/>
                  </a:p>
                </p:txBody>
              </p:sp>
              <p:sp>
                <p:nvSpPr>
                  <p:cNvPr id="107" name="Line 78"/>
                  <p:cNvSpPr>
                    <a:spLocks noChangeShapeType="1"/>
                  </p:cNvSpPr>
                  <p:nvPr/>
                </p:nvSpPr>
                <p:spPr bwMode="auto">
                  <a:xfrm rot="5400000">
                    <a:off x="2936" y="2262"/>
                    <a:ext cx="3124" cy="0"/>
                  </a:xfrm>
                  <a:prstGeom prst="line">
                    <a:avLst/>
                  </a:prstGeom>
                  <a:noFill/>
                  <a:ln w="9525">
                    <a:solidFill>
                      <a:srgbClr val="FFCC99"/>
                    </a:solidFill>
                    <a:round/>
                  </a:ln>
                  <a:effectLst/>
                </p:spPr>
                <p:txBody>
                  <a:bodyPr wrap="none" anchor="ctr"/>
                  <a:lstStyle/>
                  <a:p>
                    <a:pPr>
                      <a:defRPr/>
                    </a:pPr>
                    <a:endParaRPr lang="zh-CN" altLang="en-US"/>
                  </a:p>
                </p:txBody>
              </p:sp>
              <p:sp>
                <p:nvSpPr>
                  <p:cNvPr id="108" name="Line 79"/>
                  <p:cNvSpPr>
                    <a:spLocks noChangeShapeType="1"/>
                  </p:cNvSpPr>
                  <p:nvPr/>
                </p:nvSpPr>
                <p:spPr bwMode="auto">
                  <a:xfrm rot="5400000">
                    <a:off x="2983" y="2262"/>
                    <a:ext cx="3124" cy="0"/>
                  </a:xfrm>
                  <a:prstGeom prst="line">
                    <a:avLst/>
                  </a:prstGeom>
                  <a:noFill/>
                  <a:ln w="9525">
                    <a:solidFill>
                      <a:srgbClr val="FFCC99"/>
                    </a:solidFill>
                    <a:round/>
                  </a:ln>
                  <a:effectLst/>
                </p:spPr>
                <p:txBody>
                  <a:bodyPr wrap="none" anchor="ctr"/>
                  <a:lstStyle/>
                  <a:p>
                    <a:pPr>
                      <a:defRPr/>
                    </a:pPr>
                    <a:endParaRPr lang="zh-CN" altLang="en-US"/>
                  </a:p>
                </p:txBody>
              </p:sp>
              <p:sp>
                <p:nvSpPr>
                  <p:cNvPr id="109" name="Line 80"/>
                  <p:cNvSpPr>
                    <a:spLocks noChangeShapeType="1"/>
                  </p:cNvSpPr>
                  <p:nvPr/>
                </p:nvSpPr>
                <p:spPr bwMode="auto">
                  <a:xfrm rot="5400000">
                    <a:off x="2895" y="2262"/>
                    <a:ext cx="3124" cy="0"/>
                  </a:xfrm>
                  <a:prstGeom prst="line">
                    <a:avLst/>
                  </a:prstGeom>
                  <a:noFill/>
                  <a:ln w="9525">
                    <a:solidFill>
                      <a:srgbClr val="FFCC99"/>
                    </a:solidFill>
                    <a:round/>
                  </a:ln>
                  <a:effectLst/>
                </p:spPr>
                <p:txBody>
                  <a:bodyPr wrap="none" anchor="ctr"/>
                  <a:lstStyle/>
                  <a:p>
                    <a:pPr>
                      <a:defRPr/>
                    </a:pPr>
                    <a:endParaRPr lang="zh-CN" altLang="en-US"/>
                  </a:p>
                </p:txBody>
              </p:sp>
              <p:sp>
                <p:nvSpPr>
                  <p:cNvPr id="110" name="Line 81"/>
                  <p:cNvSpPr>
                    <a:spLocks noChangeShapeType="1"/>
                  </p:cNvSpPr>
                  <p:nvPr/>
                </p:nvSpPr>
                <p:spPr bwMode="auto">
                  <a:xfrm rot="5400000">
                    <a:off x="2848" y="2262"/>
                    <a:ext cx="3124" cy="0"/>
                  </a:xfrm>
                  <a:prstGeom prst="line">
                    <a:avLst/>
                  </a:prstGeom>
                  <a:noFill/>
                  <a:ln w="9525">
                    <a:solidFill>
                      <a:srgbClr val="FFCC99"/>
                    </a:solidFill>
                    <a:round/>
                  </a:ln>
                  <a:effectLst/>
                </p:spPr>
                <p:txBody>
                  <a:bodyPr wrap="none" anchor="ctr"/>
                  <a:lstStyle/>
                  <a:p>
                    <a:pPr>
                      <a:defRPr/>
                    </a:pPr>
                    <a:endParaRPr lang="zh-CN" altLang="en-US"/>
                  </a:p>
                </p:txBody>
              </p:sp>
              <p:sp>
                <p:nvSpPr>
                  <p:cNvPr id="111" name="Line 82"/>
                  <p:cNvSpPr>
                    <a:spLocks noChangeShapeType="1"/>
                  </p:cNvSpPr>
                  <p:nvPr/>
                </p:nvSpPr>
                <p:spPr bwMode="auto">
                  <a:xfrm rot="5400000">
                    <a:off x="2805" y="2262"/>
                    <a:ext cx="3124" cy="0"/>
                  </a:xfrm>
                  <a:prstGeom prst="line">
                    <a:avLst/>
                  </a:prstGeom>
                  <a:noFill/>
                  <a:ln w="22225">
                    <a:solidFill>
                      <a:srgbClr val="FFCC99"/>
                    </a:solidFill>
                    <a:round/>
                  </a:ln>
                  <a:effectLst/>
                </p:spPr>
                <p:txBody>
                  <a:bodyPr wrap="none" anchor="ctr"/>
                  <a:lstStyle/>
                  <a:p>
                    <a:pPr>
                      <a:defRPr/>
                    </a:pPr>
                    <a:endParaRPr lang="zh-CN" altLang="en-US"/>
                  </a:p>
                </p:txBody>
              </p:sp>
              <p:sp>
                <p:nvSpPr>
                  <p:cNvPr id="112" name="Line 83"/>
                  <p:cNvSpPr>
                    <a:spLocks noChangeShapeType="1"/>
                  </p:cNvSpPr>
                  <p:nvPr/>
                </p:nvSpPr>
                <p:spPr bwMode="auto">
                  <a:xfrm rot="5400000">
                    <a:off x="2701" y="2262"/>
                    <a:ext cx="3124" cy="0"/>
                  </a:xfrm>
                  <a:prstGeom prst="line">
                    <a:avLst/>
                  </a:prstGeom>
                  <a:noFill/>
                  <a:ln w="9525">
                    <a:solidFill>
                      <a:srgbClr val="FFCC99"/>
                    </a:solidFill>
                    <a:round/>
                  </a:ln>
                  <a:effectLst/>
                </p:spPr>
                <p:txBody>
                  <a:bodyPr wrap="none" anchor="ctr"/>
                  <a:lstStyle/>
                  <a:p>
                    <a:pPr>
                      <a:defRPr/>
                    </a:pPr>
                    <a:endParaRPr lang="zh-CN" altLang="en-US"/>
                  </a:p>
                </p:txBody>
              </p:sp>
              <p:sp>
                <p:nvSpPr>
                  <p:cNvPr id="113" name="Line 84"/>
                  <p:cNvSpPr>
                    <a:spLocks noChangeShapeType="1"/>
                  </p:cNvSpPr>
                  <p:nvPr/>
                </p:nvSpPr>
                <p:spPr bwMode="auto">
                  <a:xfrm rot="5400000">
                    <a:off x="2748" y="2262"/>
                    <a:ext cx="3124" cy="0"/>
                  </a:xfrm>
                  <a:prstGeom prst="line">
                    <a:avLst/>
                  </a:prstGeom>
                  <a:noFill/>
                  <a:ln w="9525">
                    <a:solidFill>
                      <a:srgbClr val="FFCC99"/>
                    </a:solidFill>
                    <a:round/>
                  </a:ln>
                  <a:effectLst/>
                </p:spPr>
                <p:txBody>
                  <a:bodyPr wrap="none" anchor="ctr"/>
                  <a:lstStyle/>
                  <a:p>
                    <a:pPr>
                      <a:defRPr/>
                    </a:pPr>
                    <a:endParaRPr lang="zh-CN" altLang="en-US"/>
                  </a:p>
                </p:txBody>
              </p:sp>
              <p:sp>
                <p:nvSpPr>
                  <p:cNvPr id="114" name="Line 85"/>
                  <p:cNvSpPr>
                    <a:spLocks noChangeShapeType="1"/>
                  </p:cNvSpPr>
                  <p:nvPr/>
                </p:nvSpPr>
                <p:spPr bwMode="auto">
                  <a:xfrm rot="5400000">
                    <a:off x="2652" y="2262"/>
                    <a:ext cx="3124" cy="0"/>
                  </a:xfrm>
                  <a:prstGeom prst="line">
                    <a:avLst/>
                  </a:prstGeom>
                  <a:noFill/>
                  <a:ln w="9525">
                    <a:solidFill>
                      <a:srgbClr val="FFCC99"/>
                    </a:solidFill>
                    <a:round/>
                  </a:ln>
                  <a:effectLst/>
                </p:spPr>
                <p:txBody>
                  <a:bodyPr wrap="none" anchor="ctr"/>
                  <a:lstStyle/>
                  <a:p>
                    <a:pPr>
                      <a:defRPr/>
                    </a:pPr>
                    <a:endParaRPr lang="zh-CN" altLang="en-US"/>
                  </a:p>
                </p:txBody>
              </p:sp>
              <p:sp>
                <p:nvSpPr>
                  <p:cNvPr id="115" name="Line 86"/>
                  <p:cNvSpPr>
                    <a:spLocks noChangeShapeType="1"/>
                  </p:cNvSpPr>
                  <p:nvPr/>
                </p:nvSpPr>
                <p:spPr bwMode="auto">
                  <a:xfrm rot="5400000">
                    <a:off x="2614" y="2262"/>
                    <a:ext cx="3124" cy="0"/>
                  </a:xfrm>
                  <a:prstGeom prst="line">
                    <a:avLst/>
                  </a:prstGeom>
                  <a:noFill/>
                  <a:ln w="9525">
                    <a:solidFill>
                      <a:srgbClr val="FFCC99"/>
                    </a:solidFill>
                    <a:round/>
                  </a:ln>
                  <a:effectLst/>
                </p:spPr>
                <p:txBody>
                  <a:bodyPr wrap="none" anchor="ctr"/>
                  <a:lstStyle/>
                  <a:p>
                    <a:pPr>
                      <a:defRPr/>
                    </a:pPr>
                    <a:endParaRPr lang="zh-CN" altLang="en-US"/>
                  </a:p>
                </p:txBody>
              </p:sp>
              <p:sp>
                <p:nvSpPr>
                  <p:cNvPr id="116" name="Line 87"/>
                  <p:cNvSpPr>
                    <a:spLocks noChangeShapeType="1"/>
                  </p:cNvSpPr>
                  <p:nvPr/>
                </p:nvSpPr>
                <p:spPr bwMode="auto">
                  <a:xfrm rot="5400000">
                    <a:off x="2561" y="2262"/>
                    <a:ext cx="3124" cy="0"/>
                  </a:xfrm>
                  <a:prstGeom prst="line">
                    <a:avLst/>
                  </a:prstGeom>
                  <a:noFill/>
                  <a:ln w="22225">
                    <a:solidFill>
                      <a:srgbClr val="FFCC99"/>
                    </a:solidFill>
                    <a:round/>
                  </a:ln>
                  <a:effectLst/>
                </p:spPr>
                <p:txBody>
                  <a:bodyPr wrap="none" anchor="ctr"/>
                  <a:lstStyle/>
                  <a:p>
                    <a:pPr>
                      <a:defRPr/>
                    </a:pPr>
                    <a:endParaRPr lang="zh-CN" altLang="en-US"/>
                  </a:p>
                </p:txBody>
              </p:sp>
              <p:sp>
                <p:nvSpPr>
                  <p:cNvPr id="117" name="Line 88"/>
                  <p:cNvSpPr>
                    <a:spLocks noChangeShapeType="1"/>
                  </p:cNvSpPr>
                  <p:nvPr/>
                </p:nvSpPr>
                <p:spPr bwMode="auto">
                  <a:xfrm rot="5400000">
                    <a:off x="2466" y="2262"/>
                    <a:ext cx="3124" cy="0"/>
                  </a:xfrm>
                  <a:prstGeom prst="line">
                    <a:avLst/>
                  </a:prstGeom>
                  <a:noFill/>
                  <a:ln w="9525">
                    <a:solidFill>
                      <a:srgbClr val="FFCC99"/>
                    </a:solidFill>
                    <a:round/>
                  </a:ln>
                  <a:effectLst/>
                </p:spPr>
                <p:txBody>
                  <a:bodyPr wrap="none" anchor="ctr"/>
                  <a:lstStyle/>
                  <a:p>
                    <a:pPr>
                      <a:defRPr/>
                    </a:pPr>
                    <a:endParaRPr lang="zh-CN" altLang="en-US"/>
                  </a:p>
                </p:txBody>
              </p:sp>
              <p:sp>
                <p:nvSpPr>
                  <p:cNvPr id="118" name="Line 89"/>
                  <p:cNvSpPr>
                    <a:spLocks noChangeShapeType="1"/>
                  </p:cNvSpPr>
                  <p:nvPr/>
                </p:nvSpPr>
                <p:spPr bwMode="auto">
                  <a:xfrm rot="5400000">
                    <a:off x="2513" y="2262"/>
                    <a:ext cx="3124" cy="0"/>
                  </a:xfrm>
                  <a:prstGeom prst="line">
                    <a:avLst/>
                  </a:prstGeom>
                  <a:noFill/>
                  <a:ln w="9525">
                    <a:solidFill>
                      <a:srgbClr val="FFCC99"/>
                    </a:solidFill>
                    <a:round/>
                  </a:ln>
                  <a:effectLst/>
                </p:spPr>
                <p:txBody>
                  <a:bodyPr wrap="none" anchor="ctr"/>
                  <a:lstStyle/>
                  <a:p>
                    <a:pPr>
                      <a:defRPr/>
                    </a:pPr>
                    <a:endParaRPr lang="zh-CN" altLang="en-US"/>
                  </a:p>
                </p:txBody>
              </p:sp>
              <p:sp>
                <p:nvSpPr>
                  <p:cNvPr id="119" name="Line 90"/>
                  <p:cNvSpPr>
                    <a:spLocks noChangeShapeType="1"/>
                  </p:cNvSpPr>
                  <p:nvPr/>
                </p:nvSpPr>
                <p:spPr bwMode="auto">
                  <a:xfrm rot="5400000">
                    <a:off x="2416" y="2262"/>
                    <a:ext cx="3124" cy="0"/>
                  </a:xfrm>
                  <a:prstGeom prst="line">
                    <a:avLst/>
                  </a:prstGeom>
                  <a:noFill/>
                  <a:ln w="9525">
                    <a:solidFill>
                      <a:srgbClr val="FFCC99"/>
                    </a:solidFill>
                    <a:round/>
                  </a:ln>
                  <a:effectLst/>
                </p:spPr>
                <p:txBody>
                  <a:bodyPr wrap="none" anchor="ctr"/>
                  <a:lstStyle/>
                  <a:p>
                    <a:pPr>
                      <a:defRPr/>
                    </a:pPr>
                    <a:endParaRPr lang="zh-CN" altLang="en-US"/>
                  </a:p>
                </p:txBody>
              </p:sp>
              <p:sp>
                <p:nvSpPr>
                  <p:cNvPr id="120" name="Line 91"/>
                  <p:cNvSpPr>
                    <a:spLocks noChangeShapeType="1"/>
                  </p:cNvSpPr>
                  <p:nvPr/>
                </p:nvSpPr>
                <p:spPr bwMode="auto">
                  <a:xfrm rot="5400000">
                    <a:off x="2378" y="2262"/>
                    <a:ext cx="3124" cy="0"/>
                  </a:xfrm>
                  <a:prstGeom prst="line">
                    <a:avLst/>
                  </a:prstGeom>
                  <a:noFill/>
                  <a:ln w="9525">
                    <a:solidFill>
                      <a:srgbClr val="FFCC99"/>
                    </a:solidFill>
                    <a:round/>
                  </a:ln>
                  <a:effectLst/>
                </p:spPr>
                <p:txBody>
                  <a:bodyPr wrap="none" anchor="ctr"/>
                  <a:lstStyle/>
                  <a:p>
                    <a:pPr>
                      <a:defRPr/>
                    </a:pPr>
                    <a:endParaRPr lang="zh-CN" altLang="en-US"/>
                  </a:p>
                </p:txBody>
              </p:sp>
              <p:sp>
                <p:nvSpPr>
                  <p:cNvPr id="121" name="Line 92"/>
                  <p:cNvSpPr>
                    <a:spLocks noChangeShapeType="1"/>
                  </p:cNvSpPr>
                  <p:nvPr/>
                </p:nvSpPr>
                <p:spPr bwMode="auto">
                  <a:xfrm rot="5400000">
                    <a:off x="2325" y="2262"/>
                    <a:ext cx="3124" cy="0"/>
                  </a:xfrm>
                  <a:prstGeom prst="line">
                    <a:avLst/>
                  </a:prstGeom>
                  <a:noFill/>
                  <a:ln w="22225">
                    <a:solidFill>
                      <a:srgbClr val="FFCC99"/>
                    </a:solidFill>
                    <a:round/>
                  </a:ln>
                  <a:effectLst/>
                </p:spPr>
                <p:txBody>
                  <a:bodyPr wrap="none" anchor="ctr"/>
                  <a:lstStyle/>
                  <a:p>
                    <a:pPr>
                      <a:defRPr/>
                    </a:pPr>
                    <a:endParaRPr lang="zh-CN" altLang="en-US"/>
                  </a:p>
                </p:txBody>
              </p:sp>
              <p:sp>
                <p:nvSpPr>
                  <p:cNvPr id="122" name="Line 93"/>
                  <p:cNvSpPr>
                    <a:spLocks noChangeShapeType="1"/>
                  </p:cNvSpPr>
                  <p:nvPr/>
                </p:nvSpPr>
                <p:spPr bwMode="auto">
                  <a:xfrm rot="5400000">
                    <a:off x="2231" y="2262"/>
                    <a:ext cx="3124" cy="0"/>
                  </a:xfrm>
                  <a:prstGeom prst="line">
                    <a:avLst/>
                  </a:prstGeom>
                  <a:noFill/>
                  <a:ln w="9525">
                    <a:solidFill>
                      <a:srgbClr val="FFCC99"/>
                    </a:solidFill>
                    <a:round/>
                  </a:ln>
                  <a:effectLst/>
                </p:spPr>
                <p:txBody>
                  <a:bodyPr wrap="none" anchor="ctr"/>
                  <a:lstStyle/>
                  <a:p>
                    <a:pPr>
                      <a:defRPr/>
                    </a:pPr>
                    <a:endParaRPr lang="zh-CN" altLang="en-US"/>
                  </a:p>
                </p:txBody>
              </p:sp>
              <p:sp>
                <p:nvSpPr>
                  <p:cNvPr id="123" name="Line 94"/>
                  <p:cNvSpPr>
                    <a:spLocks noChangeShapeType="1"/>
                  </p:cNvSpPr>
                  <p:nvPr/>
                </p:nvSpPr>
                <p:spPr bwMode="auto">
                  <a:xfrm rot="5400000">
                    <a:off x="2278" y="2262"/>
                    <a:ext cx="3124" cy="0"/>
                  </a:xfrm>
                  <a:prstGeom prst="line">
                    <a:avLst/>
                  </a:prstGeom>
                  <a:noFill/>
                  <a:ln w="9525">
                    <a:solidFill>
                      <a:srgbClr val="FFCC99"/>
                    </a:solidFill>
                    <a:round/>
                  </a:ln>
                  <a:effectLst/>
                </p:spPr>
                <p:txBody>
                  <a:bodyPr wrap="none" anchor="ctr"/>
                  <a:lstStyle/>
                  <a:p>
                    <a:pPr>
                      <a:defRPr/>
                    </a:pPr>
                    <a:endParaRPr lang="zh-CN" altLang="en-US"/>
                  </a:p>
                </p:txBody>
              </p:sp>
              <p:sp>
                <p:nvSpPr>
                  <p:cNvPr id="124" name="Line 95"/>
                  <p:cNvSpPr>
                    <a:spLocks noChangeShapeType="1"/>
                  </p:cNvSpPr>
                  <p:nvPr/>
                </p:nvSpPr>
                <p:spPr bwMode="auto">
                  <a:xfrm rot="5400000">
                    <a:off x="2181" y="2262"/>
                    <a:ext cx="3124" cy="0"/>
                  </a:xfrm>
                  <a:prstGeom prst="line">
                    <a:avLst/>
                  </a:prstGeom>
                  <a:noFill/>
                  <a:ln w="9525">
                    <a:solidFill>
                      <a:srgbClr val="FFCC99"/>
                    </a:solidFill>
                    <a:round/>
                  </a:ln>
                  <a:effectLst/>
                </p:spPr>
                <p:txBody>
                  <a:bodyPr wrap="none" anchor="ctr"/>
                  <a:lstStyle/>
                  <a:p>
                    <a:pPr>
                      <a:defRPr/>
                    </a:pPr>
                    <a:endParaRPr lang="zh-CN" altLang="en-US"/>
                  </a:p>
                </p:txBody>
              </p:sp>
              <p:sp>
                <p:nvSpPr>
                  <p:cNvPr id="125" name="Line 96"/>
                  <p:cNvSpPr>
                    <a:spLocks noChangeShapeType="1"/>
                  </p:cNvSpPr>
                  <p:nvPr/>
                </p:nvSpPr>
                <p:spPr bwMode="auto">
                  <a:xfrm rot="5400000">
                    <a:off x="2125" y="2262"/>
                    <a:ext cx="3124" cy="0"/>
                  </a:xfrm>
                  <a:prstGeom prst="line">
                    <a:avLst/>
                  </a:prstGeom>
                  <a:noFill/>
                  <a:ln w="9525">
                    <a:solidFill>
                      <a:srgbClr val="FFCC99"/>
                    </a:solidFill>
                    <a:round/>
                  </a:ln>
                  <a:effectLst/>
                </p:spPr>
                <p:txBody>
                  <a:bodyPr wrap="none" anchor="ctr"/>
                  <a:lstStyle/>
                  <a:p>
                    <a:pPr>
                      <a:defRPr/>
                    </a:pPr>
                    <a:endParaRPr lang="zh-CN" altLang="en-US"/>
                  </a:p>
                </p:txBody>
              </p:sp>
              <p:sp>
                <p:nvSpPr>
                  <p:cNvPr id="126" name="Line 97"/>
                  <p:cNvSpPr>
                    <a:spLocks noChangeShapeType="1"/>
                  </p:cNvSpPr>
                  <p:nvPr/>
                </p:nvSpPr>
                <p:spPr bwMode="auto">
                  <a:xfrm rot="5400000">
                    <a:off x="2081" y="2262"/>
                    <a:ext cx="3124" cy="0"/>
                  </a:xfrm>
                  <a:prstGeom prst="line">
                    <a:avLst/>
                  </a:prstGeom>
                  <a:noFill/>
                  <a:ln w="22225">
                    <a:solidFill>
                      <a:srgbClr val="FFCC99"/>
                    </a:solidFill>
                    <a:round/>
                  </a:ln>
                  <a:effectLst/>
                </p:spPr>
                <p:txBody>
                  <a:bodyPr wrap="none" anchor="ctr"/>
                  <a:lstStyle/>
                  <a:p>
                    <a:pPr>
                      <a:defRPr/>
                    </a:pPr>
                    <a:endParaRPr lang="zh-CN" altLang="en-US"/>
                  </a:p>
                </p:txBody>
              </p:sp>
              <p:sp>
                <p:nvSpPr>
                  <p:cNvPr id="127" name="Line 98"/>
                  <p:cNvSpPr>
                    <a:spLocks noChangeShapeType="1"/>
                  </p:cNvSpPr>
                  <p:nvPr/>
                </p:nvSpPr>
                <p:spPr bwMode="auto">
                  <a:xfrm rot="5400000">
                    <a:off x="1986" y="2262"/>
                    <a:ext cx="3124" cy="0"/>
                  </a:xfrm>
                  <a:prstGeom prst="line">
                    <a:avLst/>
                  </a:prstGeom>
                  <a:noFill/>
                  <a:ln w="9525">
                    <a:solidFill>
                      <a:srgbClr val="FFCC99"/>
                    </a:solidFill>
                    <a:round/>
                  </a:ln>
                  <a:effectLst/>
                </p:spPr>
                <p:txBody>
                  <a:bodyPr wrap="none" anchor="ctr"/>
                  <a:lstStyle/>
                  <a:p>
                    <a:pPr>
                      <a:defRPr/>
                    </a:pPr>
                    <a:endParaRPr lang="zh-CN" altLang="en-US"/>
                  </a:p>
                </p:txBody>
              </p:sp>
              <p:sp>
                <p:nvSpPr>
                  <p:cNvPr id="128" name="Line 99"/>
                  <p:cNvSpPr>
                    <a:spLocks noChangeShapeType="1"/>
                  </p:cNvSpPr>
                  <p:nvPr/>
                </p:nvSpPr>
                <p:spPr bwMode="auto">
                  <a:xfrm rot="5400000">
                    <a:off x="2033" y="2262"/>
                    <a:ext cx="3124" cy="0"/>
                  </a:xfrm>
                  <a:prstGeom prst="line">
                    <a:avLst/>
                  </a:prstGeom>
                  <a:noFill/>
                  <a:ln w="9525">
                    <a:solidFill>
                      <a:srgbClr val="FFCC99"/>
                    </a:solidFill>
                    <a:round/>
                  </a:ln>
                  <a:effectLst/>
                </p:spPr>
                <p:txBody>
                  <a:bodyPr wrap="none" anchor="ctr"/>
                  <a:lstStyle/>
                  <a:p>
                    <a:pPr>
                      <a:defRPr/>
                    </a:pPr>
                    <a:endParaRPr lang="zh-CN" altLang="en-US"/>
                  </a:p>
                </p:txBody>
              </p:sp>
              <p:sp>
                <p:nvSpPr>
                  <p:cNvPr id="129" name="Line 100"/>
                  <p:cNvSpPr>
                    <a:spLocks noChangeShapeType="1"/>
                  </p:cNvSpPr>
                  <p:nvPr/>
                </p:nvSpPr>
                <p:spPr bwMode="auto">
                  <a:xfrm rot="5400000">
                    <a:off x="1936" y="2262"/>
                    <a:ext cx="3124" cy="0"/>
                  </a:xfrm>
                  <a:prstGeom prst="line">
                    <a:avLst/>
                  </a:prstGeom>
                  <a:noFill/>
                  <a:ln w="9525">
                    <a:solidFill>
                      <a:srgbClr val="FFCC99"/>
                    </a:solidFill>
                    <a:round/>
                  </a:ln>
                  <a:effectLst/>
                </p:spPr>
                <p:txBody>
                  <a:bodyPr wrap="none" anchor="ctr"/>
                  <a:lstStyle/>
                  <a:p>
                    <a:pPr>
                      <a:defRPr/>
                    </a:pPr>
                    <a:endParaRPr lang="zh-CN" altLang="en-US"/>
                  </a:p>
                </p:txBody>
              </p:sp>
              <p:sp>
                <p:nvSpPr>
                  <p:cNvPr id="130" name="Line 101"/>
                  <p:cNvSpPr>
                    <a:spLocks noChangeShapeType="1"/>
                  </p:cNvSpPr>
                  <p:nvPr/>
                </p:nvSpPr>
                <p:spPr bwMode="auto">
                  <a:xfrm rot="5400000">
                    <a:off x="1890" y="2262"/>
                    <a:ext cx="3124" cy="0"/>
                  </a:xfrm>
                  <a:prstGeom prst="line">
                    <a:avLst/>
                  </a:prstGeom>
                  <a:noFill/>
                  <a:ln w="9525">
                    <a:solidFill>
                      <a:srgbClr val="FFCC99"/>
                    </a:solidFill>
                    <a:round/>
                  </a:ln>
                  <a:effectLst/>
                </p:spPr>
                <p:txBody>
                  <a:bodyPr wrap="none" anchor="ctr"/>
                  <a:lstStyle/>
                  <a:p>
                    <a:pPr>
                      <a:defRPr/>
                    </a:pPr>
                    <a:endParaRPr lang="zh-CN" altLang="en-US"/>
                  </a:p>
                </p:txBody>
              </p:sp>
              <p:sp>
                <p:nvSpPr>
                  <p:cNvPr id="131" name="Line 102"/>
                  <p:cNvSpPr>
                    <a:spLocks noChangeShapeType="1"/>
                  </p:cNvSpPr>
                  <p:nvPr/>
                </p:nvSpPr>
                <p:spPr bwMode="auto">
                  <a:xfrm rot="5400000">
                    <a:off x="1847" y="2262"/>
                    <a:ext cx="3124" cy="0"/>
                  </a:xfrm>
                  <a:prstGeom prst="line">
                    <a:avLst/>
                  </a:prstGeom>
                  <a:noFill/>
                  <a:ln w="22225">
                    <a:solidFill>
                      <a:srgbClr val="FFCC99"/>
                    </a:solidFill>
                    <a:round/>
                  </a:ln>
                  <a:effectLst/>
                </p:spPr>
                <p:txBody>
                  <a:bodyPr wrap="none" anchor="ctr"/>
                  <a:lstStyle/>
                  <a:p>
                    <a:pPr>
                      <a:defRPr/>
                    </a:pPr>
                    <a:endParaRPr lang="zh-CN" altLang="en-US"/>
                  </a:p>
                </p:txBody>
              </p:sp>
              <p:sp>
                <p:nvSpPr>
                  <p:cNvPr id="132" name="Line 103"/>
                  <p:cNvSpPr>
                    <a:spLocks noChangeShapeType="1"/>
                  </p:cNvSpPr>
                  <p:nvPr/>
                </p:nvSpPr>
                <p:spPr bwMode="auto">
                  <a:xfrm rot="5400000">
                    <a:off x="1743" y="2262"/>
                    <a:ext cx="3124" cy="0"/>
                  </a:xfrm>
                  <a:prstGeom prst="line">
                    <a:avLst/>
                  </a:prstGeom>
                  <a:noFill/>
                  <a:ln w="9525">
                    <a:solidFill>
                      <a:srgbClr val="FFCC99"/>
                    </a:solidFill>
                    <a:round/>
                  </a:ln>
                  <a:effectLst/>
                </p:spPr>
                <p:txBody>
                  <a:bodyPr wrap="none" anchor="ctr"/>
                  <a:lstStyle/>
                  <a:p>
                    <a:pPr>
                      <a:defRPr/>
                    </a:pPr>
                    <a:endParaRPr lang="zh-CN" altLang="en-US"/>
                  </a:p>
                </p:txBody>
              </p:sp>
              <p:sp>
                <p:nvSpPr>
                  <p:cNvPr id="133" name="Line 104"/>
                  <p:cNvSpPr>
                    <a:spLocks noChangeShapeType="1"/>
                  </p:cNvSpPr>
                  <p:nvPr/>
                </p:nvSpPr>
                <p:spPr bwMode="auto">
                  <a:xfrm rot="5400000">
                    <a:off x="1790" y="2262"/>
                    <a:ext cx="3124" cy="0"/>
                  </a:xfrm>
                  <a:prstGeom prst="line">
                    <a:avLst/>
                  </a:prstGeom>
                  <a:noFill/>
                  <a:ln w="9525">
                    <a:solidFill>
                      <a:srgbClr val="FFCC99"/>
                    </a:solidFill>
                    <a:round/>
                  </a:ln>
                  <a:effectLst/>
                </p:spPr>
                <p:txBody>
                  <a:bodyPr wrap="none" anchor="ctr"/>
                  <a:lstStyle/>
                  <a:p>
                    <a:pPr>
                      <a:defRPr/>
                    </a:pPr>
                    <a:endParaRPr lang="zh-CN" altLang="en-US"/>
                  </a:p>
                </p:txBody>
              </p:sp>
              <p:sp>
                <p:nvSpPr>
                  <p:cNvPr id="134" name="Line 105"/>
                  <p:cNvSpPr>
                    <a:spLocks noChangeShapeType="1"/>
                  </p:cNvSpPr>
                  <p:nvPr/>
                </p:nvSpPr>
                <p:spPr bwMode="auto">
                  <a:xfrm rot="5400000">
                    <a:off x="1702" y="2262"/>
                    <a:ext cx="3124" cy="0"/>
                  </a:xfrm>
                  <a:prstGeom prst="line">
                    <a:avLst/>
                  </a:prstGeom>
                  <a:noFill/>
                  <a:ln w="9525">
                    <a:solidFill>
                      <a:srgbClr val="FFCC99"/>
                    </a:solidFill>
                    <a:round/>
                  </a:ln>
                  <a:effectLst/>
                </p:spPr>
                <p:txBody>
                  <a:bodyPr wrap="none" anchor="ctr"/>
                  <a:lstStyle/>
                  <a:p>
                    <a:pPr>
                      <a:defRPr/>
                    </a:pPr>
                    <a:endParaRPr lang="zh-CN" altLang="en-US"/>
                  </a:p>
                </p:txBody>
              </p:sp>
              <p:sp>
                <p:nvSpPr>
                  <p:cNvPr id="135" name="Line 106"/>
                  <p:cNvSpPr>
                    <a:spLocks noChangeShapeType="1"/>
                  </p:cNvSpPr>
                  <p:nvPr/>
                </p:nvSpPr>
                <p:spPr bwMode="auto">
                  <a:xfrm rot="5400000">
                    <a:off x="1655" y="2262"/>
                    <a:ext cx="3124" cy="0"/>
                  </a:xfrm>
                  <a:prstGeom prst="line">
                    <a:avLst/>
                  </a:prstGeom>
                  <a:noFill/>
                  <a:ln w="9525">
                    <a:solidFill>
                      <a:srgbClr val="FFCC99"/>
                    </a:solidFill>
                    <a:round/>
                  </a:ln>
                  <a:effectLst/>
                </p:spPr>
                <p:txBody>
                  <a:bodyPr wrap="none" anchor="ctr"/>
                  <a:lstStyle/>
                  <a:p>
                    <a:pPr>
                      <a:defRPr/>
                    </a:pPr>
                    <a:endParaRPr lang="zh-CN" altLang="en-US"/>
                  </a:p>
                </p:txBody>
              </p:sp>
              <p:sp>
                <p:nvSpPr>
                  <p:cNvPr id="136" name="Line 107"/>
                  <p:cNvSpPr>
                    <a:spLocks noChangeShapeType="1"/>
                  </p:cNvSpPr>
                  <p:nvPr/>
                </p:nvSpPr>
                <p:spPr bwMode="auto">
                  <a:xfrm rot="5400000">
                    <a:off x="1611" y="2262"/>
                    <a:ext cx="3124" cy="0"/>
                  </a:xfrm>
                  <a:prstGeom prst="line">
                    <a:avLst/>
                  </a:prstGeom>
                  <a:noFill/>
                  <a:ln w="22225">
                    <a:solidFill>
                      <a:srgbClr val="FFCC99"/>
                    </a:solidFill>
                    <a:round/>
                  </a:ln>
                  <a:effectLst/>
                </p:spPr>
                <p:txBody>
                  <a:bodyPr wrap="none" anchor="ctr"/>
                  <a:lstStyle/>
                  <a:p>
                    <a:pPr>
                      <a:defRPr/>
                    </a:pPr>
                    <a:endParaRPr lang="zh-CN" altLang="en-US"/>
                  </a:p>
                </p:txBody>
              </p:sp>
              <p:sp>
                <p:nvSpPr>
                  <p:cNvPr id="137" name="Line 108"/>
                  <p:cNvSpPr>
                    <a:spLocks noChangeShapeType="1"/>
                  </p:cNvSpPr>
                  <p:nvPr/>
                </p:nvSpPr>
                <p:spPr bwMode="auto">
                  <a:xfrm rot="5400000">
                    <a:off x="1508" y="2262"/>
                    <a:ext cx="3124" cy="0"/>
                  </a:xfrm>
                  <a:prstGeom prst="line">
                    <a:avLst/>
                  </a:prstGeom>
                  <a:noFill/>
                  <a:ln w="9525">
                    <a:solidFill>
                      <a:srgbClr val="FFCC99"/>
                    </a:solidFill>
                    <a:round/>
                  </a:ln>
                  <a:effectLst/>
                </p:spPr>
                <p:txBody>
                  <a:bodyPr wrap="none" anchor="ctr"/>
                  <a:lstStyle/>
                  <a:p>
                    <a:pPr>
                      <a:defRPr/>
                    </a:pPr>
                    <a:endParaRPr lang="zh-CN" altLang="en-US"/>
                  </a:p>
                </p:txBody>
              </p:sp>
              <p:sp>
                <p:nvSpPr>
                  <p:cNvPr id="138" name="Line 109"/>
                  <p:cNvSpPr>
                    <a:spLocks noChangeShapeType="1"/>
                  </p:cNvSpPr>
                  <p:nvPr/>
                </p:nvSpPr>
                <p:spPr bwMode="auto">
                  <a:xfrm rot="5400000">
                    <a:off x="1554" y="2262"/>
                    <a:ext cx="3124" cy="0"/>
                  </a:xfrm>
                  <a:prstGeom prst="line">
                    <a:avLst/>
                  </a:prstGeom>
                  <a:noFill/>
                  <a:ln w="9525">
                    <a:solidFill>
                      <a:srgbClr val="FFCC99"/>
                    </a:solidFill>
                    <a:round/>
                  </a:ln>
                  <a:effectLst/>
                </p:spPr>
                <p:txBody>
                  <a:bodyPr wrap="none" anchor="ctr"/>
                  <a:lstStyle/>
                  <a:p>
                    <a:pPr>
                      <a:defRPr/>
                    </a:pPr>
                    <a:endParaRPr lang="zh-CN" altLang="en-US"/>
                  </a:p>
                </p:txBody>
              </p:sp>
              <p:sp>
                <p:nvSpPr>
                  <p:cNvPr id="139" name="Line 110"/>
                  <p:cNvSpPr>
                    <a:spLocks noChangeShapeType="1"/>
                  </p:cNvSpPr>
                  <p:nvPr/>
                </p:nvSpPr>
                <p:spPr bwMode="auto">
                  <a:xfrm rot="5400000">
                    <a:off x="1467" y="2262"/>
                    <a:ext cx="3124" cy="0"/>
                  </a:xfrm>
                  <a:prstGeom prst="line">
                    <a:avLst/>
                  </a:prstGeom>
                  <a:noFill/>
                  <a:ln w="9525">
                    <a:solidFill>
                      <a:srgbClr val="FFCC99"/>
                    </a:solidFill>
                    <a:round/>
                  </a:ln>
                  <a:effectLst/>
                </p:spPr>
                <p:txBody>
                  <a:bodyPr wrap="none" anchor="ctr"/>
                  <a:lstStyle/>
                  <a:p>
                    <a:pPr>
                      <a:defRPr/>
                    </a:pPr>
                    <a:endParaRPr lang="zh-CN" altLang="en-US"/>
                  </a:p>
                </p:txBody>
              </p:sp>
              <p:sp>
                <p:nvSpPr>
                  <p:cNvPr id="140" name="Line 111"/>
                  <p:cNvSpPr>
                    <a:spLocks noChangeShapeType="1"/>
                  </p:cNvSpPr>
                  <p:nvPr/>
                </p:nvSpPr>
                <p:spPr bwMode="auto">
                  <a:xfrm rot="5400000">
                    <a:off x="1411" y="2262"/>
                    <a:ext cx="3124" cy="0"/>
                  </a:xfrm>
                  <a:prstGeom prst="line">
                    <a:avLst/>
                  </a:prstGeom>
                  <a:noFill/>
                  <a:ln w="9525">
                    <a:solidFill>
                      <a:srgbClr val="FFCC99"/>
                    </a:solidFill>
                    <a:round/>
                  </a:ln>
                  <a:effectLst/>
                </p:spPr>
                <p:txBody>
                  <a:bodyPr wrap="none" anchor="ctr"/>
                  <a:lstStyle/>
                  <a:p>
                    <a:pPr>
                      <a:defRPr/>
                    </a:pPr>
                    <a:endParaRPr lang="zh-CN" altLang="en-US"/>
                  </a:p>
                </p:txBody>
              </p:sp>
              <p:sp>
                <p:nvSpPr>
                  <p:cNvPr id="141" name="Line 112"/>
                  <p:cNvSpPr>
                    <a:spLocks noChangeShapeType="1"/>
                  </p:cNvSpPr>
                  <p:nvPr/>
                </p:nvSpPr>
                <p:spPr bwMode="auto">
                  <a:xfrm rot="5400000">
                    <a:off x="1362" y="2262"/>
                    <a:ext cx="3124" cy="0"/>
                  </a:xfrm>
                  <a:prstGeom prst="line">
                    <a:avLst/>
                  </a:prstGeom>
                  <a:noFill/>
                  <a:ln w="22225">
                    <a:solidFill>
                      <a:srgbClr val="FFCC99"/>
                    </a:solidFill>
                    <a:round/>
                  </a:ln>
                  <a:effectLst/>
                </p:spPr>
                <p:txBody>
                  <a:bodyPr wrap="none" anchor="ctr"/>
                  <a:lstStyle/>
                  <a:p>
                    <a:pPr>
                      <a:defRPr/>
                    </a:pPr>
                    <a:endParaRPr lang="zh-CN" altLang="en-US"/>
                  </a:p>
                </p:txBody>
              </p:sp>
              <p:sp>
                <p:nvSpPr>
                  <p:cNvPr id="142" name="Line 113"/>
                  <p:cNvSpPr>
                    <a:spLocks noChangeShapeType="1"/>
                  </p:cNvSpPr>
                  <p:nvPr/>
                </p:nvSpPr>
                <p:spPr bwMode="auto">
                  <a:xfrm rot="5400000">
                    <a:off x="1266" y="2262"/>
                    <a:ext cx="3124" cy="0"/>
                  </a:xfrm>
                  <a:prstGeom prst="line">
                    <a:avLst/>
                  </a:prstGeom>
                  <a:noFill/>
                  <a:ln w="9525">
                    <a:solidFill>
                      <a:srgbClr val="FFCC99"/>
                    </a:solidFill>
                    <a:round/>
                  </a:ln>
                  <a:effectLst/>
                </p:spPr>
                <p:txBody>
                  <a:bodyPr wrap="none" anchor="ctr"/>
                  <a:lstStyle/>
                  <a:p>
                    <a:pPr>
                      <a:defRPr/>
                    </a:pPr>
                    <a:endParaRPr lang="zh-CN" altLang="en-US"/>
                  </a:p>
                </p:txBody>
              </p:sp>
              <p:sp>
                <p:nvSpPr>
                  <p:cNvPr id="143" name="Line 114"/>
                  <p:cNvSpPr>
                    <a:spLocks noChangeShapeType="1"/>
                  </p:cNvSpPr>
                  <p:nvPr/>
                </p:nvSpPr>
                <p:spPr bwMode="auto">
                  <a:xfrm rot="5400000">
                    <a:off x="1314" y="2262"/>
                    <a:ext cx="3124" cy="0"/>
                  </a:xfrm>
                  <a:prstGeom prst="line">
                    <a:avLst/>
                  </a:prstGeom>
                  <a:noFill/>
                  <a:ln w="9525">
                    <a:solidFill>
                      <a:srgbClr val="FFCC99"/>
                    </a:solidFill>
                    <a:round/>
                  </a:ln>
                  <a:effectLst/>
                </p:spPr>
                <p:txBody>
                  <a:bodyPr wrap="none" anchor="ctr"/>
                  <a:lstStyle/>
                  <a:p>
                    <a:pPr>
                      <a:defRPr/>
                    </a:pPr>
                    <a:endParaRPr lang="zh-CN" altLang="en-US"/>
                  </a:p>
                </p:txBody>
              </p:sp>
              <p:sp>
                <p:nvSpPr>
                  <p:cNvPr id="144" name="Line 115"/>
                  <p:cNvSpPr>
                    <a:spLocks noChangeShapeType="1"/>
                  </p:cNvSpPr>
                  <p:nvPr/>
                </p:nvSpPr>
                <p:spPr bwMode="auto">
                  <a:xfrm rot="5400000">
                    <a:off x="1217" y="2262"/>
                    <a:ext cx="3124" cy="0"/>
                  </a:xfrm>
                  <a:prstGeom prst="line">
                    <a:avLst/>
                  </a:prstGeom>
                  <a:noFill/>
                  <a:ln w="9525">
                    <a:solidFill>
                      <a:srgbClr val="FFCC99"/>
                    </a:solidFill>
                    <a:round/>
                  </a:ln>
                  <a:effectLst/>
                </p:spPr>
                <p:txBody>
                  <a:bodyPr wrap="none" anchor="ctr"/>
                  <a:lstStyle/>
                  <a:p>
                    <a:pPr>
                      <a:defRPr/>
                    </a:pPr>
                    <a:endParaRPr lang="zh-CN" altLang="en-US"/>
                  </a:p>
                </p:txBody>
              </p:sp>
              <p:sp>
                <p:nvSpPr>
                  <p:cNvPr id="145" name="Line 116"/>
                  <p:cNvSpPr>
                    <a:spLocks noChangeShapeType="1"/>
                  </p:cNvSpPr>
                  <p:nvPr/>
                </p:nvSpPr>
                <p:spPr bwMode="auto">
                  <a:xfrm rot="5400000">
                    <a:off x="1170" y="2262"/>
                    <a:ext cx="3124" cy="0"/>
                  </a:xfrm>
                  <a:prstGeom prst="line">
                    <a:avLst/>
                  </a:prstGeom>
                  <a:noFill/>
                  <a:ln w="9525">
                    <a:solidFill>
                      <a:srgbClr val="FFCC99"/>
                    </a:solidFill>
                    <a:round/>
                  </a:ln>
                  <a:effectLst/>
                </p:spPr>
                <p:txBody>
                  <a:bodyPr wrap="none" anchor="ctr"/>
                  <a:lstStyle/>
                  <a:p>
                    <a:pPr>
                      <a:defRPr/>
                    </a:pPr>
                    <a:endParaRPr lang="zh-CN" altLang="en-US"/>
                  </a:p>
                </p:txBody>
              </p:sp>
              <p:sp>
                <p:nvSpPr>
                  <p:cNvPr id="146" name="Line 117"/>
                  <p:cNvSpPr>
                    <a:spLocks noChangeShapeType="1"/>
                  </p:cNvSpPr>
                  <p:nvPr/>
                </p:nvSpPr>
                <p:spPr bwMode="auto">
                  <a:xfrm rot="5400000">
                    <a:off x="1127" y="2262"/>
                    <a:ext cx="3124" cy="0"/>
                  </a:xfrm>
                  <a:prstGeom prst="line">
                    <a:avLst/>
                  </a:prstGeom>
                  <a:noFill/>
                  <a:ln w="22225">
                    <a:solidFill>
                      <a:srgbClr val="FFCC99"/>
                    </a:solidFill>
                    <a:round/>
                  </a:ln>
                  <a:effectLst/>
                </p:spPr>
                <p:txBody>
                  <a:bodyPr wrap="none" anchor="ctr"/>
                  <a:lstStyle/>
                  <a:p>
                    <a:pPr>
                      <a:defRPr/>
                    </a:pPr>
                    <a:endParaRPr lang="zh-CN" altLang="en-US"/>
                  </a:p>
                </p:txBody>
              </p:sp>
              <p:sp>
                <p:nvSpPr>
                  <p:cNvPr id="147" name="Line 118"/>
                  <p:cNvSpPr>
                    <a:spLocks noChangeShapeType="1"/>
                  </p:cNvSpPr>
                  <p:nvPr/>
                </p:nvSpPr>
                <p:spPr bwMode="auto">
                  <a:xfrm rot="5400000">
                    <a:off x="1031" y="2262"/>
                    <a:ext cx="3124" cy="0"/>
                  </a:xfrm>
                  <a:prstGeom prst="line">
                    <a:avLst/>
                  </a:prstGeom>
                  <a:noFill/>
                  <a:ln w="9525">
                    <a:solidFill>
                      <a:srgbClr val="FFCC99"/>
                    </a:solidFill>
                    <a:round/>
                  </a:ln>
                  <a:effectLst/>
                </p:spPr>
                <p:txBody>
                  <a:bodyPr wrap="none" anchor="ctr"/>
                  <a:lstStyle/>
                  <a:p>
                    <a:pPr>
                      <a:defRPr/>
                    </a:pPr>
                    <a:endParaRPr lang="zh-CN" altLang="en-US"/>
                  </a:p>
                </p:txBody>
              </p:sp>
              <p:sp>
                <p:nvSpPr>
                  <p:cNvPr id="148" name="Line 119"/>
                  <p:cNvSpPr>
                    <a:spLocks noChangeShapeType="1"/>
                  </p:cNvSpPr>
                  <p:nvPr/>
                </p:nvSpPr>
                <p:spPr bwMode="auto">
                  <a:xfrm rot="5400000">
                    <a:off x="1070" y="2262"/>
                    <a:ext cx="3124" cy="0"/>
                  </a:xfrm>
                  <a:prstGeom prst="line">
                    <a:avLst/>
                  </a:prstGeom>
                  <a:noFill/>
                  <a:ln w="9525">
                    <a:solidFill>
                      <a:srgbClr val="FFCC99"/>
                    </a:solidFill>
                    <a:round/>
                  </a:ln>
                  <a:effectLst/>
                </p:spPr>
                <p:txBody>
                  <a:bodyPr wrap="none" anchor="ctr"/>
                  <a:lstStyle/>
                  <a:p>
                    <a:pPr>
                      <a:defRPr/>
                    </a:pPr>
                    <a:endParaRPr lang="zh-CN" altLang="en-US"/>
                  </a:p>
                </p:txBody>
              </p:sp>
              <p:sp>
                <p:nvSpPr>
                  <p:cNvPr id="149" name="Line 120"/>
                  <p:cNvSpPr>
                    <a:spLocks noChangeShapeType="1"/>
                  </p:cNvSpPr>
                  <p:nvPr/>
                </p:nvSpPr>
                <p:spPr bwMode="auto">
                  <a:xfrm rot="5400000">
                    <a:off x="982" y="2262"/>
                    <a:ext cx="3124" cy="0"/>
                  </a:xfrm>
                  <a:prstGeom prst="line">
                    <a:avLst/>
                  </a:prstGeom>
                  <a:noFill/>
                  <a:ln w="9525">
                    <a:solidFill>
                      <a:srgbClr val="FFCC99"/>
                    </a:solidFill>
                    <a:round/>
                  </a:ln>
                  <a:effectLst/>
                </p:spPr>
                <p:txBody>
                  <a:bodyPr wrap="none" anchor="ctr"/>
                  <a:lstStyle/>
                  <a:p>
                    <a:pPr>
                      <a:defRPr/>
                    </a:pPr>
                    <a:endParaRPr lang="zh-CN" altLang="en-US"/>
                  </a:p>
                </p:txBody>
              </p:sp>
              <p:sp>
                <p:nvSpPr>
                  <p:cNvPr id="150" name="Line 121"/>
                  <p:cNvSpPr>
                    <a:spLocks noChangeShapeType="1"/>
                  </p:cNvSpPr>
                  <p:nvPr/>
                </p:nvSpPr>
                <p:spPr bwMode="auto">
                  <a:xfrm rot="5400000">
                    <a:off x="935" y="2262"/>
                    <a:ext cx="3124" cy="0"/>
                  </a:xfrm>
                  <a:prstGeom prst="line">
                    <a:avLst/>
                  </a:prstGeom>
                  <a:noFill/>
                  <a:ln w="9525">
                    <a:solidFill>
                      <a:srgbClr val="FFCC99"/>
                    </a:solidFill>
                    <a:round/>
                  </a:ln>
                  <a:effectLst/>
                </p:spPr>
                <p:txBody>
                  <a:bodyPr wrap="none" anchor="ctr"/>
                  <a:lstStyle/>
                  <a:p>
                    <a:pPr>
                      <a:defRPr/>
                    </a:pPr>
                    <a:endParaRPr lang="zh-CN" altLang="en-US"/>
                  </a:p>
                </p:txBody>
              </p:sp>
              <p:sp>
                <p:nvSpPr>
                  <p:cNvPr id="151" name="Line 122"/>
                  <p:cNvSpPr>
                    <a:spLocks noChangeShapeType="1"/>
                  </p:cNvSpPr>
                  <p:nvPr/>
                </p:nvSpPr>
                <p:spPr bwMode="auto">
                  <a:xfrm rot="5400000">
                    <a:off x="890" y="2262"/>
                    <a:ext cx="3124" cy="0"/>
                  </a:xfrm>
                  <a:prstGeom prst="line">
                    <a:avLst/>
                  </a:prstGeom>
                  <a:noFill/>
                  <a:ln w="22225">
                    <a:solidFill>
                      <a:srgbClr val="FFCC99"/>
                    </a:solidFill>
                    <a:round/>
                  </a:ln>
                  <a:effectLst/>
                </p:spPr>
                <p:txBody>
                  <a:bodyPr wrap="none" anchor="ctr"/>
                  <a:lstStyle/>
                  <a:p>
                    <a:pPr>
                      <a:defRPr/>
                    </a:pPr>
                    <a:endParaRPr lang="zh-CN" altLang="en-US"/>
                  </a:p>
                </p:txBody>
              </p:sp>
              <p:sp>
                <p:nvSpPr>
                  <p:cNvPr id="152" name="Line 123"/>
                  <p:cNvSpPr>
                    <a:spLocks noChangeShapeType="1"/>
                  </p:cNvSpPr>
                  <p:nvPr/>
                </p:nvSpPr>
                <p:spPr bwMode="auto">
                  <a:xfrm rot="5400000">
                    <a:off x="795" y="2262"/>
                    <a:ext cx="3124" cy="0"/>
                  </a:xfrm>
                  <a:prstGeom prst="line">
                    <a:avLst/>
                  </a:prstGeom>
                  <a:noFill/>
                  <a:ln w="9525">
                    <a:solidFill>
                      <a:srgbClr val="FFCC99"/>
                    </a:solidFill>
                    <a:round/>
                  </a:ln>
                  <a:effectLst/>
                </p:spPr>
                <p:txBody>
                  <a:bodyPr wrap="none" anchor="ctr"/>
                  <a:lstStyle/>
                  <a:p>
                    <a:pPr>
                      <a:defRPr/>
                    </a:pPr>
                    <a:endParaRPr lang="zh-CN" altLang="en-US"/>
                  </a:p>
                </p:txBody>
              </p:sp>
              <p:sp>
                <p:nvSpPr>
                  <p:cNvPr id="153" name="Line 124"/>
                  <p:cNvSpPr>
                    <a:spLocks noChangeShapeType="1"/>
                  </p:cNvSpPr>
                  <p:nvPr/>
                </p:nvSpPr>
                <p:spPr bwMode="auto">
                  <a:xfrm rot="5400000">
                    <a:off x="842" y="2262"/>
                    <a:ext cx="3124" cy="0"/>
                  </a:xfrm>
                  <a:prstGeom prst="line">
                    <a:avLst/>
                  </a:prstGeom>
                  <a:noFill/>
                  <a:ln w="9525">
                    <a:solidFill>
                      <a:srgbClr val="FFCC99"/>
                    </a:solidFill>
                    <a:round/>
                  </a:ln>
                  <a:effectLst/>
                </p:spPr>
                <p:txBody>
                  <a:bodyPr wrap="none" anchor="ctr"/>
                  <a:lstStyle/>
                  <a:p>
                    <a:pPr>
                      <a:defRPr/>
                    </a:pPr>
                    <a:endParaRPr lang="zh-CN" altLang="en-US"/>
                  </a:p>
                </p:txBody>
              </p:sp>
              <p:sp>
                <p:nvSpPr>
                  <p:cNvPr id="154" name="Line 125"/>
                  <p:cNvSpPr>
                    <a:spLocks noChangeShapeType="1"/>
                  </p:cNvSpPr>
                  <p:nvPr/>
                </p:nvSpPr>
                <p:spPr bwMode="auto">
                  <a:xfrm rot="5400000">
                    <a:off x="746" y="2262"/>
                    <a:ext cx="3124" cy="0"/>
                  </a:xfrm>
                  <a:prstGeom prst="line">
                    <a:avLst/>
                  </a:prstGeom>
                  <a:noFill/>
                  <a:ln w="9525">
                    <a:solidFill>
                      <a:srgbClr val="FFCC99"/>
                    </a:solidFill>
                    <a:round/>
                  </a:ln>
                  <a:effectLst/>
                </p:spPr>
                <p:txBody>
                  <a:bodyPr wrap="none" anchor="ctr"/>
                  <a:lstStyle/>
                  <a:p>
                    <a:pPr>
                      <a:defRPr/>
                    </a:pPr>
                    <a:endParaRPr lang="zh-CN" altLang="en-US"/>
                  </a:p>
                </p:txBody>
              </p:sp>
              <p:sp>
                <p:nvSpPr>
                  <p:cNvPr id="155" name="Line 126"/>
                  <p:cNvSpPr>
                    <a:spLocks noChangeShapeType="1"/>
                  </p:cNvSpPr>
                  <p:nvPr/>
                </p:nvSpPr>
                <p:spPr bwMode="auto">
                  <a:xfrm rot="5400000">
                    <a:off x="698" y="2262"/>
                    <a:ext cx="3124" cy="0"/>
                  </a:xfrm>
                  <a:prstGeom prst="line">
                    <a:avLst/>
                  </a:prstGeom>
                  <a:noFill/>
                  <a:ln w="9525">
                    <a:solidFill>
                      <a:srgbClr val="FFCC99"/>
                    </a:solidFill>
                    <a:round/>
                  </a:ln>
                  <a:effectLst/>
                </p:spPr>
                <p:txBody>
                  <a:bodyPr wrap="none" anchor="ctr"/>
                  <a:lstStyle/>
                  <a:p>
                    <a:pPr>
                      <a:defRPr/>
                    </a:pPr>
                    <a:endParaRPr lang="zh-CN" altLang="en-US"/>
                  </a:p>
                </p:txBody>
              </p:sp>
              <p:sp>
                <p:nvSpPr>
                  <p:cNvPr id="156" name="Line 127"/>
                  <p:cNvSpPr>
                    <a:spLocks noChangeShapeType="1"/>
                  </p:cNvSpPr>
                  <p:nvPr/>
                </p:nvSpPr>
                <p:spPr bwMode="auto">
                  <a:xfrm rot="5400000">
                    <a:off x="655" y="2262"/>
                    <a:ext cx="3124" cy="0"/>
                  </a:xfrm>
                  <a:prstGeom prst="line">
                    <a:avLst/>
                  </a:prstGeom>
                  <a:noFill/>
                  <a:ln w="22225">
                    <a:solidFill>
                      <a:srgbClr val="FFCC99"/>
                    </a:solidFill>
                    <a:round/>
                  </a:ln>
                  <a:effectLst/>
                </p:spPr>
                <p:txBody>
                  <a:bodyPr wrap="none" anchor="ctr"/>
                  <a:lstStyle/>
                  <a:p>
                    <a:pPr>
                      <a:defRPr/>
                    </a:pPr>
                    <a:endParaRPr lang="zh-CN" altLang="en-US"/>
                  </a:p>
                </p:txBody>
              </p:sp>
              <p:sp>
                <p:nvSpPr>
                  <p:cNvPr id="157" name="Line 128"/>
                  <p:cNvSpPr>
                    <a:spLocks noChangeShapeType="1"/>
                  </p:cNvSpPr>
                  <p:nvPr/>
                </p:nvSpPr>
                <p:spPr bwMode="auto">
                  <a:xfrm rot="5400000">
                    <a:off x="560" y="2262"/>
                    <a:ext cx="3124" cy="0"/>
                  </a:xfrm>
                  <a:prstGeom prst="line">
                    <a:avLst/>
                  </a:prstGeom>
                  <a:noFill/>
                  <a:ln w="9525">
                    <a:solidFill>
                      <a:srgbClr val="FFCC99"/>
                    </a:solidFill>
                    <a:round/>
                  </a:ln>
                  <a:effectLst/>
                </p:spPr>
                <p:txBody>
                  <a:bodyPr wrap="none" anchor="ctr"/>
                  <a:lstStyle/>
                  <a:p>
                    <a:pPr>
                      <a:defRPr/>
                    </a:pPr>
                    <a:endParaRPr lang="zh-CN" altLang="en-US"/>
                  </a:p>
                </p:txBody>
              </p:sp>
              <p:sp>
                <p:nvSpPr>
                  <p:cNvPr id="158" name="Line 129"/>
                  <p:cNvSpPr>
                    <a:spLocks noChangeShapeType="1"/>
                  </p:cNvSpPr>
                  <p:nvPr/>
                </p:nvSpPr>
                <p:spPr bwMode="auto">
                  <a:xfrm rot="5400000">
                    <a:off x="598" y="2262"/>
                    <a:ext cx="3124" cy="0"/>
                  </a:xfrm>
                  <a:prstGeom prst="line">
                    <a:avLst/>
                  </a:prstGeom>
                  <a:noFill/>
                  <a:ln w="9525">
                    <a:solidFill>
                      <a:srgbClr val="FFCC99"/>
                    </a:solidFill>
                    <a:round/>
                  </a:ln>
                  <a:effectLst/>
                </p:spPr>
                <p:txBody>
                  <a:bodyPr wrap="none" anchor="ctr"/>
                  <a:lstStyle/>
                  <a:p>
                    <a:pPr>
                      <a:defRPr/>
                    </a:pPr>
                    <a:endParaRPr lang="zh-CN" altLang="en-US"/>
                  </a:p>
                </p:txBody>
              </p:sp>
              <p:sp>
                <p:nvSpPr>
                  <p:cNvPr id="159" name="Line 130"/>
                  <p:cNvSpPr>
                    <a:spLocks noChangeShapeType="1"/>
                  </p:cNvSpPr>
                  <p:nvPr/>
                </p:nvSpPr>
                <p:spPr bwMode="auto">
                  <a:xfrm rot="5400000">
                    <a:off x="510" y="2262"/>
                    <a:ext cx="3124" cy="0"/>
                  </a:xfrm>
                  <a:prstGeom prst="line">
                    <a:avLst/>
                  </a:prstGeom>
                  <a:noFill/>
                  <a:ln w="9525">
                    <a:solidFill>
                      <a:srgbClr val="FFCC99"/>
                    </a:solidFill>
                    <a:round/>
                  </a:ln>
                  <a:effectLst/>
                </p:spPr>
                <p:txBody>
                  <a:bodyPr wrap="none" anchor="ctr"/>
                  <a:lstStyle/>
                  <a:p>
                    <a:pPr>
                      <a:defRPr/>
                    </a:pPr>
                    <a:endParaRPr lang="zh-CN" altLang="en-US"/>
                  </a:p>
                </p:txBody>
              </p:sp>
              <p:sp>
                <p:nvSpPr>
                  <p:cNvPr id="160" name="Line 131"/>
                  <p:cNvSpPr>
                    <a:spLocks noChangeShapeType="1"/>
                  </p:cNvSpPr>
                  <p:nvPr/>
                </p:nvSpPr>
                <p:spPr bwMode="auto">
                  <a:xfrm rot="5400000">
                    <a:off x="463" y="2262"/>
                    <a:ext cx="3124" cy="0"/>
                  </a:xfrm>
                  <a:prstGeom prst="line">
                    <a:avLst/>
                  </a:prstGeom>
                  <a:noFill/>
                  <a:ln w="9525">
                    <a:solidFill>
                      <a:srgbClr val="FFCC99"/>
                    </a:solidFill>
                    <a:round/>
                  </a:ln>
                  <a:effectLst/>
                </p:spPr>
                <p:txBody>
                  <a:bodyPr wrap="none" anchor="ctr"/>
                  <a:lstStyle/>
                  <a:p>
                    <a:pPr>
                      <a:defRPr/>
                    </a:pPr>
                    <a:endParaRPr lang="zh-CN" altLang="en-US"/>
                  </a:p>
                </p:txBody>
              </p:sp>
              <p:sp>
                <p:nvSpPr>
                  <p:cNvPr id="161" name="Line 132"/>
                  <p:cNvSpPr>
                    <a:spLocks noChangeShapeType="1"/>
                  </p:cNvSpPr>
                  <p:nvPr/>
                </p:nvSpPr>
                <p:spPr bwMode="auto">
                  <a:xfrm rot="5400000">
                    <a:off x="422" y="2262"/>
                    <a:ext cx="3124" cy="0"/>
                  </a:xfrm>
                  <a:prstGeom prst="line">
                    <a:avLst/>
                  </a:prstGeom>
                  <a:noFill/>
                  <a:ln w="22225">
                    <a:solidFill>
                      <a:srgbClr val="FFCC99"/>
                    </a:solidFill>
                    <a:round/>
                  </a:ln>
                  <a:effectLst/>
                </p:spPr>
                <p:txBody>
                  <a:bodyPr wrap="none" anchor="ctr"/>
                  <a:lstStyle/>
                  <a:p>
                    <a:pPr>
                      <a:defRPr/>
                    </a:pPr>
                    <a:endParaRPr lang="zh-CN" altLang="en-US"/>
                  </a:p>
                </p:txBody>
              </p:sp>
              <p:sp>
                <p:nvSpPr>
                  <p:cNvPr id="162" name="Line 133"/>
                  <p:cNvSpPr>
                    <a:spLocks noChangeShapeType="1"/>
                  </p:cNvSpPr>
                  <p:nvPr/>
                </p:nvSpPr>
                <p:spPr bwMode="auto">
                  <a:xfrm rot="5400000">
                    <a:off x="318" y="2262"/>
                    <a:ext cx="3124" cy="0"/>
                  </a:xfrm>
                  <a:prstGeom prst="line">
                    <a:avLst/>
                  </a:prstGeom>
                  <a:noFill/>
                  <a:ln w="9525">
                    <a:solidFill>
                      <a:srgbClr val="FFCC99"/>
                    </a:solidFill>
                    <a:round/>
                  </a:ln>
                  <a:effectLst/>
                </p:spPr>
                <p:txBody>
                  <a:bodyPr wrap="none" anchor="ctr"/>
                  <a:lstStyle/>
                  <a:p>
                    <a:pPr>
                      <a:defRPr/>
                    </a:pPr>
                    <a:endParaRPr lang="zh-CN" altLang="en-US"/>
                  </a:p>
                </p:txBody>
              </p:sp>
              <p:sp>
                <p:nvSpPr>
                  <p:cNvPr id="163" name="Line 134"/>
                  <p:cNvSpPr>
                    <a:spLocks noChangeShapeType="1"/>
                  </p:cNvSpPr>
                  <p:nvPr/>
                </p:nvSpPr>
                <p:spPr bwMode="auto">
                  <a:xfrm rot="5400000">
                    <a:off x="364" y="2262"/>
                    <a:ext cx="3124" cy="0"/>
                  </a:xfrm>
                  <a:prstGeom prst="line">
                    <a:avLst/>
                  </a:prstGeom>
                  <a:noFill/>
                  <a:ln w="9525">
                    <a:solidFill>
                      <a:srgbClr val="FFCC99"/>
                    </a:solidFill>
                    <a:round/>
                  </a:ln>
                  <a:effectLst/>
                </p:spPr>
                <p:txBody>
                  <a:bodyPr wrap="none" anchor="ctr"/>
                  <a:lstStyle/>
                  <a:p>
                    <a:pPr>
                      <a:defRPr/>
                    </a:pPr>
                    <a:endParaRPr lang="zh-CN" altLang="en-US"/>
                  </a:p>
                </p:txBody>
              </p:sp>
              <p:sp>
                <p:nvSpPr>
                  <p:cNvPr id="164" name="Line 135"/>
                  <p:cNvSpPr>
                    <a:spLocks noChangeShapeType="1"/>
                  </p:cNvSpPr>
                  <p:nvPr/>
                </p:nvSpPr>
                <p:spPr bwMode="auto">
                  <a:xfrm rot="5400000">
                    <a:off x="268" y="2262"/>
                    <a:ext cx="3124" cy="0"/>
                  </a:xfrm>
                  <a:prstGeom prst="line">
                    <a:avLst/>
                  </a:prstGeom>
                  <a:noFill/>
                  <a:ln w="9525">
                    <a:solidFill>
                      <a:srgbClr val="FFCC99"/>
                    </a:solidFill>
                    <a:round/>
                  </a:ln>
                  <a:effectLst/>
                </p:spPr>
                <p:txBody>
                  <a:bodyPr wrap="none" anchor="ctr"/>
                  <a:lstStyle/>
                  <a:p>
                    <a:pPr>
                      <a:defRPr/>
                    </a:pPr>
                    <a:endParaRPr lang="zh-CN" altLang="en-US"/>
                  </a:p>
                </p:txBody>
              </p:sp>
              <p:sp>
                <p:nvSpPr>
                  <p:cNvPr id="165" name="Line 136"/>
                  <p:cNvSpPr>
                    <a:spLocks noChangeShapeType="1"/>
                  </p:cNvSpPr>
                  <p:nvPr/>
                </p:nvSpPr>
                <p:spPr bwMode="auto">
                  <a:xfrm rot="5400000">
                    <a:off x="221" y="2262"/>
                    <a:ext cx="3124" cy="0"/>
                  </a:xfrm>
                  <a:prstGeom prst="line">
                    <a:avLst/>
                  </a:prstGeom>
                  <a:noFill/>
                  <a:ln w="9525">
                    <a:solidFill>
                      <a:srgbClr val="FFCC99"/>
                    </a:solidFill>
                    <a:round/>
                  </a:ln>
                  <a:effectLst/>
                </p:spPr>
                <p:txBody>
                  <a:bodyPr wrap="none" anchor="ctr"/>
                  <a:lstStyle/>
                  <a:p>
                    <a:pPr>
                      <a:defRPr/>
                    </a:pPr>
                    <a:endParaRPr lang="zh-CN" altLang="en-US"/>
                  </a:p>
                </p:txBody>
              </p:sp>
              <p:sp>
                <p:nvSpPr>
                  <p:cNvPr id="166" name="Line 137"/>
                  <p:cNvSpPr>
                    <a:spLocks noChangeShapeType="1"/>
                  </p:cNvSpPr>
                  <p:nvPr/>
                </p:nvSpPr>
                <p:spPr bwMode="auto">
                  <a:xfrm rot="5400000">
                    <a:off x="169" y="2262"/>
                    <a:ext cx="3124" cy="0"/>
                  </a:xfrm>
                  <a:prstGeom prst="line">
                    <a:avLst/>
                  </a:prstGeom>
                  <a:noFill/>
                  <a:ln w="22225">
                    <a:solidFill>
                      <a:srgbClr val="FFCC99"/>
                    </a:solidFill>
                    <a:round/>
                  </a:ln>
                  <a:effectLst/>
                </p:spPr>
                <p:txBody>
                  <a:bodyPr wrap="none" anchor="ctr"/>
                  <a:lstStyle/>
                  <a:p>
                    <a:pPr>
                      <a:defRPr/>
                    </a:pPr>
                    <a:endParaRPr lang="zh-CN" altLang="en-US"/>
                  </a:p>
                </p:txBody>
              </p:sp>
            </p:grpSp>
          </p:grpSp>
          <p:grpSp>
            <p:nvGrpSpPr>
              <p:cNvPr id="18" name="Group 138"/>
              <p:cNvGrpSpPr/>
              <p:nvPr/>
            </p:nvGrpSpPr>
            <p:grpSpPr bwMode="auto">
              <a:xfrm>
                <a:off x="2408" y="602"/>
                <a:ext cx="2627" cy="2646"/>
                <a:chOff x="2408" y="575"/>
                <a:chExt cx="2627" cy="2646"/>
              </a:xfrm>
            </p:grpSpPr>
            <p:sp>
              <p:nvSpPr>
                <p:cNvPr id="97" name="Line 139"/>
                <p:cNvSpPr>
                  <a:spLocks noChangeShapeType="1"/>
                </p:cNvSpPr>
                <p:nvPr/>
              </p:nvSpPr>
              <p:spPr bwMode="auto">
                <a:xfrm flipV="1">
                  <a:off x="2417" y="575"/>
                  <a:ext cx="0" cy="2646"/>
                </a:xfrm>
                <a:prstGeom prst="line">
                  <a:avLst/>
                </a:prstGeom>
                <a:noFill/>
                <a:ln w="22225">
                  <a:solidFill>
                    <a:schemeClr val="tx1"/>
                  </a:solidFill>
                  <a:round/>
                  <a:tailEnd type="stealth" w="lg" len="lg"/>
                </a:ln>
                <a:effectLst/>
              </p:spPr>
              <p:txBody>
                <a:bodyPr wrap="none" anchor="ctr"/>
                <a:lstStyle/>
                <a:p>
                  <a:pPr>
                    <a:defRPr/>
                  </a:pPr>
                  <a:endParaRPr lang="zh-CN" altLang="en-US"/>
                </a:p>
              </p:txBody>
            </p:sp>
            <p:sp>
              <p:nvSpPr>
                <p:cNvPr id="98" name="Line 140"/>
                <p:cNvSpPr>
                  <a:spLocks noChangeShapeType="1"/>
                </p:cNvSpPr>
                <p:nvPr/>
              </p:nvSpPr>
              <p:spPr bwMode="auto">
                <a:xfrm>
                  <a:off x="2408" y="3221"/>
                  <a:ext cx="2627" cy="0"/>
                </a:xfrm>
                <a:prstGeom prst="line">
                  <a:avLst/>
                </a:prstGeom>
                <a:noFill/>
                <a:ln w="22225">
                  <a:solidFill>
                    <a:schemeClr val="tx1"/>
                  </a:solidFill>
                  <a:round/>
                  <a:tailEnd type="stealth" w="lg" len="lg"/>
                </a:ln>
                <a:effectLst/>
              </p:spPr>
              <p:txBody>
                <a:bodyPr wrap="none" anchor="ctr"/>
                <a:lstStyle/>
                <a:p>
                  <a:pPr>
                    <a:defRPr/>
                  </a:pPr>
                  <a:endParaRPr lang="zh-CN" altLang="en-US"/>
                </a:p>
              </p:txBody>
            </p:sp>
          </p:grpSp>
          <p:grpSp>
            <p:nvGrpSpPr>
              <p:cNvPr id="19" name="Group 141"/>
              <p:cNvGrpSpPr/>
              <p:nvPr/>
            </p:nvGrpSpPr>
            <p:grpSpPr bwMode="auto">
              <a:xfrm>
                <a:off x="2172" y="400"/>
                <a:ext cx="3205" cy="2952"/>
                <a:chOff x="2172" y="373"/>
                <a:chExt cx="3205" cy="2952"/>
              </a:xfrm>
            </p:grpSpPr>
            <p:sp>
              <p:nvSpPr>
                <p:cNvPr id="95" name="Text Box 142"/>
                <p:cNvSpPr txBox="1">
                  <a:spLocks noChangeArrowheads="1"/>
                </p:cNvSpPr>
                <p:nvPr/>
              </p:nvSpPr>
              <p:spPr bwMode="auto">
                <a:xfrm>
                  <a:off x="2172" y="373"/>
                  <a:ext cx="495" cy="213"/>
                </a:xfrm>
                <a:prstGeom prst="rect">
                  <a:avLst/>
                </a:prstGeom>
                <a:noFill/>
                <a:ln>
                  <a:noFill/>
                </a:ln>
                <a:effectLst/>
              </p:spPr>
              <p:txBody>
                <a:bodyPr wrap="none" anchor="ctr">
                  <a:spAutoFit/>
                </a:bodyPr>
                <a:lstStyle/>
                <a:p>
                  <a:pPr algn="ctr">
                    <a:defRPr/>
                  </a:pPr>
                  <a:r>
                    <a:rPr lang="en-US" altLang="zh-CN" sz="1600" i="1"/>
                    <a:t>I </a:t>
                  </a:r>
                  <a:r>
                    <a:rPr lang="en-US" altLang="zh-CN" sz="1600"/>
                    <a:t>(mA)</a:t>
                  </a:r>
                  <a:endParaRPr lang="en-US" altLang="zh-CN"/>
                </a:p>
              </p:txBody>
            </p:sp>
            <p:sp>
              <p:nvSpPr>
                <p:cNvPr id="96" name="Text Box 143"/>
                <p:cNvSpPr txBox="1">
                  <a:spLocks noChangeArrowheads="1"/>
                </p:cNvSpPr>
                <p:nvPr/>
              </p:nvSpPr>
              <p:spPr bwMode="auto">
                <a:xfrm>
                  <a:off x="4946" y="3112"/>
                  <a:ext cx="431" cy="213"/>
                </a:xfrm>
                <a:prstGeom prst="rect">
                  <a:avLst/>
                </a:prstGeom>
                <a:noFill/>
                <a:ln>
                  <a:noFill/>
                </a:ln>
                <a:effectLst/>
              </p:spPr>
              <p:txBody>
                <a:bodyPr wrap="none" anchor="ctr">
                  <a:spAutoFit/>
                </a:bodyPr>
                <a:lstStyle/>
                <a:p>
                  <a:pPr algn="ctr">
                    <a:defRPr/>
                  </a:pPr>
                  <a:r>
                    <a:rPr lang="en-US" altLang="zh-CN" sz="1600" i="1"/>
                    <a:t>U </a:t>
                  </a:r>
                  <a:r>
                    <a:rPr lang="en-US" altLang="zh-CN" sz="1600"/>
                    <a:t>(V)</a:t>
                  </a:r>
                  <a:endParaRPr lang="en-US" altLang="zh-CN"/>
                </a:p>
              </p:txBody>
            </p:sp>
          </p:grpSp>
          <p:grpSp>
            <p:nvGrpSpPr>
              <p:cNvPr id="20" name="Group 144"/>
              <p:cNvGrpSpPr/>
              <p:nvPr/>
            </p:nvGrpSpPr>
            <p:grpSpPr bwMode="auto">
              <a:xfrm>
                <a:off x="2165" y="803"/>
                <a:ext cx="2762" cy="2576"/>
                <a:chOff x="2165" y="776"/>
                <a:chExt cx="2762" cy="2576"/>
              </a:xfrm>
            </p:grpSpPr>
            <p:grpSp>
              <p:nvGrpSpPr>
                <p:cNvPr id="52" name="Group 145"/>
                <p:cNvGrpSpPr/>
                <p:nvPr/>
              </p:nvGrpSpPr>
              <p:grpSpPr bwMode="auto">
                <a:xfrm>
                  <a:off x="2165" y="776"/>
                  <a:ext cx="302" cy="2270"/>
                  <a:chOff x="2165" y="776"/>
                  <a:chExt cx="302" cy="2270"/>
                </a:xfrm>
              </p:grpSpPr>
              <p:sp>
                <p:nvSpPr>
                  <p:cNvPr id="75" name="Line 146"/>
                  <p:cNvSpPr>
                    <a:spLocks noChangeShapeType="1"/>
                  </p:cNvSpPr>
                  <p:nvPr/>
                </p:nvSpPr>
                <p:spPr bwMode="auto">
                  <a:xfrm rot="5400000">
                    <a:off x="2440" y="1752"/>
                    <a:ext cx="0" cy="55"/>
                  </a:xfrm>
                  <a:prstGeom prst="line">
                    <a:avLst/>
                  </a:prstGeom>
                  <a:noFill/>
                  <a:ln w="19050">
                    <a:solidFill>
                      <a:schemeClr val="tx1"/>
                    </a:solidFill>
                    <a:round/>
                  </a:ln>
                  <a:effectLst/>
                </p:spPr>
                <p:txBody>
                  <a:bodyPr wrap="none" anchor="ctr"/>
                  <a:lstStyle/>
                  <a:p>
                    <a:pPr>
                      <a:defRPr/>
                    </a:pPr>
                    <a:endParaRPr lang="zh-CN" altLang="en-US"/>
                  </a:p>
                </p:txBody>
              </p:sp>
              <p:sp>
                <p:nvSpPr>
                  <p:cNvPr id="76" name="Line 147"/>
                  <p:cNvSpPr>
                    <a:spLocks noChangeShapeType="1"/>
                  </p:cNvSpPr>
                  <p:nvPr/>
                </p:nvSpPr>
                <p:spPr bwMode="auto">
                  <a:xfrm rot="5400000">
                    <a:off x="2440" y="2245"/>
                    <a:ext cx="0" cy="55"/>
                  </a:xfrm>
                  <a:prstGeom prst="line">
                    <a:avLst/>
                  </a:prstGeom>
                  <a:noFill/>
                  <a:ln w="19050">
                    <a:solidFill>
                      <a:schemeClr val="tx1"/>
                    </a:solidFill>
                    <a:round/>
                  </a:ln>
                  <a:effectLst/>
                </p:spPr>
                <p:txBody>
                  <a:bodyPr wrap="none" anchor="ctr"/>
                  <a:lstStyle/>
                  <a:p>
                    <a:pPr>
                      <a:defRPr/>
                    </a:pPr>
                    <a:endParaRPr lang="zh-CN" altLang="en-US"/>
                  </a:p>
                </p:txBody>
              </p:sp>
              <p:sp>
                <p:nvSpPr>
                  <p:cNvPr id="77" name="Line 148"/>
                  <p:cNvSpPr>
                    <a:spLocks noChangeShapeType="1"/>
                  </p:cNvSpPr>
                  <p:nvPr/>
                </p:nvSpPr>
                <p:spPr bwMode="auto">
                  <a:xfrm rot="5400000">
                    <a:off x="2440" y="2709"/>
                    <a:ext cx="0" cy="55"/>
                  </a:xfrm>
                  <a:prstGeom prst="line">
                    <a:avLst/>
                  </a:prstGeom>
                  <a:noFill/>
                  <a:ln w="19050">
                    <a:solidFill>
                      <a:schemeClr val="tx1"/>
                    </a:solidFill>
                    <a:round/>
                  </a:ln>
                  <a:effectLst/>
                </p:spPr>
                <p:txBody>
                  <a:bodyPr wrap="none" anchor="ctr"/>
                  <a:lstStyle/>
                  <a:p>
                    <a:pPr>
                      <a:defRPr/>
                    </a:pPr>
                    <a:endParaRPr lang="zh-CN" altLang="en-US"/>
                  </a:p>
                </p:txBody>
              </p:sp>
              <p:sp>
                <p:nvSpPr>
                  <p:cNvPr id="78" name="Line 149"/>
                  <p:cNvSpPr>
                    <a:spLocks noChangeShapeType="1"/>
                  </p:cNvSpPr>
                  <p:nvPr/>
                </p:nvSpPr>
                <p:spPr bwMode="auto">
                  <a:xfrm rot="5400000">
                    <a:off x="2440" y="804"/>
                    <a:ext cx="0" cy="55"/>
                  </a:xfrm>
                  <a:prstGeom prst="line">
                    <a:avLst/>
                  </a:prstGeom>
                  <a:noFill/>
                  <a:ln w="19050">
                    <a:solidFill>
                      <a:schemeClr val="tx1"/>
                    </a:solidFill>
                    <a:round/>
                  </a:ln>
                  <a:effectLst/>
                </p:spPr>
                <p:txBody>
                  <a:bodyPr wrap="none" anchor="ctr"/>
                  <a:lstStyle/>
                  <a:p>
                    <a:pPr>
                      <a:defRPr/>
                    </a:pPr>
                    <a:endParaRPr lang="zh-CN" altLang="en-US"/>
                  </a:p>
                </p:txBody>
              </p:sp>
              <p:sp>
                <p:nvSpPr>
                  <p:cNvPr id="79" name="Line 150"/>
                  <p:cNvSpPr>
                    <a:spLocks noChangeShapeType="1"/>
                  </p:cNvSpPr>
                  <p:nvPr/>
                </p:nvSpPr>
                <p:spPr bwMode="auto">
                  <a:xfrm rot="5400000">
                    <a:off x="2440" y="1272"/>
                    <a:ext cx="0" cy="55"/>
                  </a:xfrm>
                  <a:prstGeom prst="line">
                    <a:avLst/>
                  </a:prstGeom>
                  <a:noFill/>
                  <a:ln w="19050">
                    <a:solidFill>
                      <a:schemeClr val="tx1"/>
                    </a:solidFill>
                    <a:round/>
                  </a:ln>
                  <a:effectLst/>
                </p:spPr>
                <p:txBody>
                  <a:bodyPr wrap="none" anchor="ctr"/>
                  <a:lstStyle/>
                  <a:p>
                    <a:pPr>
                      <a:defRPr/>
                    </a:pPr>
                    <a:endParaRPr lang="zh-CN" altLang="en-US"/>
                  </a:p>
                </p:txBody>
              </p:sp>
              <p:sp>
                <p:nvSpPr>
                  <p:cNvPr id="80" name="Text Box 151"/>
                  <p:cNvSpPr txBox="1">
                    <a:spLocks noChangeArrowheads="1"/>
                  </p:cNvSpPr>
                  <p:nvPr/>
                </p:nvSpPr>
                <p:spPr bwMode="auto">
                  <a:xfrm>
                    <a:off x="2213" y="2216"/>
                    <a:ext cx="206" cy="116"/>
                  </a:xfrm>
                  <a:prstGeom prst="rect">
                    <a:avLst/>
                  </a:prstGeom>
                  <a:noFill/>
                  <a:ln>
                    <a:noFill/>
                  </a:ln>
                  <a:effectLst/>
                </p:spPr>
                <p:txBody>
                  <a:bodyPr lIns="0" tIns="0" rIns="0" bIns="0" anchor="ctr">
                    <a:spAutoFit/>
                  </a:bodyPr>
                  <a:lstStyle/>
                  <a:p>
                    <a:pPr algn="ctr">
                      <a:defRPr/>
                    </a:pPr>
                    <a:r>
                      <a:rPr lang="zh-CN" altLang="en-US" sz="1200"/>
                      <a:t>8.00</a:t>
                    </a:r>
                    <a:endParaRPr lang="zh-CN" altLang="en-US"/>
                  </a:p>
                </p:txBody>
              </p:sp>
              <p:sp>
                <p:nvSpPr>
                  <p:cNvPr id="81" name="Text Box 152"/>
                  <p:cNvSpPr txBox="1">
                    <a:spLocks noChangeArrowheads="1"/>
                  </p:cNvSpPr>
                  <p:nvPr/>
                </p:nvSpPr>
                <p:spPr bwMode="auto">
                  <a:xfrm>
                    <a:off x="2213" y="2678"/>
                    <a:ext cx="206" cy="116"/>
                  </a:xfrm>
                  <a:prstGeom prst="rect">
                    <a:avLst/>
                  </a:prstGeom>
                  <a:noFill/>
                  <a:ln>
                    <a:noFill/>
                  </a:ln>
                  <a:effectLst/>
                </p:spPr>
                <p:txBody>
                  <a:bodyPr lIns="0" tIns="0" rIns="0" bIns="0" anchor="ctr">
                    <a:spAutoFit/>
                  </a:bodyPr>
                  <a:lstStyle/>
                  <a:p>
                    <a:pPr algn="ctr">
                      <a:defRPr/>
                    </a:pPr>
                    <a:r>
                      <a:rPr lang="zh-CN" altLang="en-US" sz="1200"/>
                      <a:t>4.00</a:t>
                    </a:r>
                    <a:endParaRPr lang="zh-CN" altLang="en-US"/>
                  </a:p>
                </p:txBody>
              </p:sp>
              <p:sp>
                <p:nvSpPr>
                  <p:cNvPr id="82" name="Text Box 153"/>
                  <p:cNvSpPr txBox="1">
                    <a:spLocks noChangeArrowheads="1"/>
                  </p:cNvSpPr>
                  <p:nvPr/>
                </p:nvSpPr>
                <p:spPr bwMode="auto">
                  <a:xfrm>
                    <a:off x="2165" y="776"/>
                    <a:ext cx="254" cy="116"/>
                  </a:xfrm>
                  <a:prstGeom prst="rect">
                    <a:avLst/>
                  </a:prstGeom>
                  <a:noFill/>
                  <a:ln>
                    <a:noFill/>
                  </a:ln>
                  <a:effectLst/>
                </p:spPr>
                <p:txBody>
                  <a:bodyPr lIns="0" tIns="0" rIns="0" bIns="0" anchor="ctr">
                    <a:spAutoFit/>
                  </a:bodyPr>
                  <a:lstStyle/>
                  <a:p>
                    <a:pPr algn="ctr">
                      <a:defRPr/>
                    </a:pPr>
                    <a:r>
                      <a:rPr lang="zh-CN" altLang="en-US" sz="1200"/>
                      <a:t>20.00</a:t>
                    </a:r>
                    <a:endParaRPr lang="zh-CN" altLang="en-US"/>
                  </a:p>
                </p:txBody>
              </p:sp>
              <p:sp>
                <p:nvSpPr>
                  <p:cNvPr id="83" name="Text Box 154"/>
                  <p:cNvSpPr txBox="1">
                    <a:spLocks noChangeArrowheads="1"/>
                  </p:cNvSpPr>
                  <p:nvPr/>
                </p:nvSpPr>
                <p:spPr bwMode="auto">
                  <a:xfrm>
                    <a:off x="2165" y="1244"/>
                    <a:ext cx="254" cy="116"/>
                  </a:xfrm>
                  <a:prstGeom prst="rect">
                    <a:avLst/>
                  </a:prstGeom>
                  <a:noFill/>
                  <a:ln>
                    <a:noFill/>
                  </a:ln>
                  <a:effectLst/>
                </p:spPr>
                <p:txBody>
                  <a:bodyPr lIns="0" tIns="0" rIns="0" bIns="0" anchor="ctr">
                    <a:spAutoFit/>
                  </a:bodyPr>
                  <a:lstStyle/>
                  <a:p>
                    <a:pPr algn="ctr">
                      <a:defRPr/>
                    </a:pPr>
                    <a:r>
                      <a:rPr lang="zh-CN" altLang="en-US" sz="1200"/>
                      <a:t>16.00</a:t>
                    </a:r>
                    <a:endParaRPr lang="zh-CN" altLang="en-US"/>
                  </a:p>
                </p:txBody>
              </p:sp>
              <p:sp>
                <p:nvSpPr>
                  <p:cNvPr id="84" name="Text Box 155"/>
                  <p:cNvSpPr txBox="1">
                    <a:spLocks noChangeArrowheads="1"/>
                  </p:cNvSpPr>
                  <p:nvPr/>
                </p:nvSpPr>
                <p:spPr bwMode="auto">
                  <a:xfrm>
                    <a:off x="2177" y="1724"/>
                    <a:ext cx="242" cy="116"/>
                  </a:xfrm>
                  <a:prstGeom prst="rect">
                    <a:avLst/>
                  </a:prstGeom>
                  <a:noFill/>
                  <a:ln>
                    <a:noFill/>
                  </a:ln>
                  <a:effectLst/>
                </p:spPr>
                <p:txBody>
                  <a:bodyPr lIns="0" tIns="0" rIns="0" bIns="0" anchor="ctr">
                    <a:spAutoFit/>
                  </a:bodyPr>
                  <a:lstStyle/>
                  <a:p>
                    <a:pPr algn="ctr">
                      <a:defRPr/>
                    </a:pPr>
                    <a:r>
                      <a:rPr lang="zh-CN" altLang="en-US" sz="1200"/>
                      <a:t>12.00</a:t>
                    </a:r>
                    <a:endParaRPr lang="zh-CN" altLang="en-US"/>
                  </a:p>
                </p:txBody>
              </p:sp>
              <p:sp>
                <p:nvSpPr>
                  <p:cNvPr id="85" name="Line 156"/>
                  <p:cNvSpPr>
                    <a:spLocks noChangeShapeType="1"/>
                  </p:cNvSpPr>
                  <p:nvPr/>
                </p:nvSpPr>
                <p:spPr bwMode="auto">
                  <a:xfrm rot="5400000">
                    <a:off x="2440" y="1038"/>
                    <a:ext cx="0" cy="55"/>
                  </a:xfrm>
                  <a:prstGeom prst="line">
                    <a:avLst/>
                  </a:prstGeom>
                  <a:noFill/>
                  <a:ln w="19050">
                    <a:solidFill>
                      <a:schemeClr val="tx1"/>
                    </a:solidFill>
                    <a:round/>
                  </a:ln>
                  <a:effectLst/>
                </p:spPr>
                <p:txBody>
                  <a:bodyPr wrap="none" anchor="ctr"/>
                  <a:lstStyle/>
                  <a:p>
                    <a:pPr>
                      <a:defRPr/>
                    </a:pPr>
                    <a:endParaRPr lang="zh-CN" altLang="en-US"/>
                  </a:p>
                </p:txBody>
              </p:sp>
              <p:sp>
                <p:nvSpPr>
                  <p:cNvPr id="86" name="Text Box 157"/>
                  <p:cNvSpPr txBox="1">
                    <a:spLocks noChangeArrowheads="1"/>
                  </p:cNvSpPr>
                  <p:nvPr/>
                </p:nvSpPr>
                <p:spPr bwMode="auto">
                  <a:xfrm>
                    <a:off x="2165" y="1010"/>
                    <a:ext cx="254" cy="116"/>
                  </a:xfrm>
                  <a:prstGeom prst="rect">
                    <a:avLst/>
                  </a:prstGeom>
                  <a:noFill/>
                  <a:ln>
                    <a:noFill/>
                  </a:ln>
                  <a:effectLst/>
                </p:spPr>
                <p:txBody>
                  <a:bodyPr lIns="0" tIns="0" rIns="0" bIns="0" anchor="ctr">
                    <a:spAutoFit/>
                  </a:bodyPr>
                  <a:lstStyle/>
                  <a:p>
                    <a:pPr algn="ctr">
                      <a:defRPr/>
                    </a:pPr>
                    <a:r>
                      <a:rPr lang="zh-CN" altLang="en-US" sz="1200"/>
                      <a:t>18.00</a:t>
                    </a:r>
                    <a:endParaRPr lang="zh-CN" altLang="en-US"/>
                  </a:p>
                </p:txBody>
              </p:sp>
              <p:sp>
                <p:nvSpPr>
                  <p:cNvPr id="87" name="Line 158"/>
                  <p:cNvSpPr>
                    <a:spLocks noChangeShapeType="1"/>
                  </p:cNvSpPr>
                  <p:nvPr/>
                </p:nvSpPr>
                <p:spPr bwMode="auto">
                  <a:xfrm rot="5400000">
                    <a:off x="2440" y="1518"/>
                    <a:ext cx="0" cy="55"/>
                  </a:xfrm>
                  <a:prstGeom prst="line">
                    <a:avLst/>
                  </a:prstGeom>
                  <a:noFill/>
                  <a:ln w="19050">
                    <a:solidFill>
                      <a:schemeClr val="tx1"/>
                    </a:solidFill>
                    <a:round/>
                  </a:ln>
                  <a:effectLst/>
                </p:spPr>
                <p:txBody>
                  <a:bodyPr wrap="none" anchor="ctr"/>
                  <a:lstStyle/>
                  <a:p>
                    <a:pPr>
                      <a:defRPr/>
                    </a:pPr>
                    <a:endParaRPr lang="zh-CN" altLang="en-US"/>
                  </a:p>
                </p:txBody>
              </p:sp>
              <p:sp>
                <p:nvSpPr>
                  <p:cNvPr id="88" name="Text Box 159"/>
                  <p:cNvSpPr txBox="1">
                    <a:spLocks noChangeArrowheads="1"/>
                  </p:cNvSpPr>
                  <p:nvPr/>
                </p:nvSpPr>
                <p:spPr bwMode="auto">
                  <a:xfrm>
                    <a:off x="2165" y="1484"/>
                    <a:ext cx="254" cy="116"/>
                  </a:xfrm>
                  <a:prstGeom prst="rect">
                    <a:avLst/>
                  </a:prstGeom>
                  <a:noFill/>
                  <a:ln>
                    <a:noFill/>
                  </a:ln>
                  <a:effectLst/>
                </p:spPr>
                <p:txBody>
                  <a:bodyPr lIns="0" tIns="0" rIns="0" bIns="0" anchor="ctr">
                    <a:spAutoFit/>
                  </a:bodyPr>
                  <a:lstStyle/>
                  <a:p>
                    <a:pPr algn="ctr">
                      <a:defRPr/>
                    </a:pPr>
                    <a:r>
                      <a:rPr lang="zh-CN" altLang="en-US" sz="1200"/>
                      <a:t>14.00</a:t>
                    </a:r>
                    <a:endParaRPr lang="zh-CN" altLang="en-US"/>
                  </a:p>
                </p:txBody>
              </p:sp>
              <p:sp>
                <p:nvSpPr>
                  <p:cNvPr id="89" name="Line 160"/>
                  <p:cNvSpPr>
                    <a:spLocks noChangeShapeType="1"/>
                  </p:cNvSpPr>
                  <p:nvPr/>
                </p:nvSpPr>
                <p:spPr bwMode="auto">
                  <a:xfrm rot="5400000">
                    <a:off x="2440" y="1999"/>
                    <a:ext cx="0" cy="55"/>
                  </a:xfrm>
                  <a:prstGeom prst="line">
                    <a:avLst/>
                  </a:prstGeom>
                  <a:noFill/>
                  <a:ln w="19050">
                    <a:solidFill>
                      <a:schemeClr val="tx1"/>
                    </a:solidFill>
                    <a:round/>
                  </a:ln>
                  <a:effectLst/>
                </p:spPr>
                <p:txBody>
                  <a:bodyPr wrap="none" anchor="ctr"/>
                  <a:lstStyle/>
                  <a:p>
                    <a:pPr>
                      <a:defRPr/>
                    </a:pPr>
                    <a:endParaRPr lang="zh-CN" altLang="en-US"/>
                  </a:p>
                </p:txBody>
              </p:sp>
              <p:sp>
                <p:nvSpPr>
                  <p:cNvPr id="90" name="Text Box 161"/>
                  <p:cNvSpPr txBox="1">
                    <a:spLocks noChangeArrowheads="1"/>
                  </p:cNvSpPr>
                  <p:nvPr/>
                </p:nvSpPr>
                <p:spPr bwMode="auto">
                  <a:xfrm>
                    <a:off x="2165" y="1970"/>
                    <a:ext cx="254" cy="116"/>
                  </a:xfrm>
                  <a:prstGeom prst="rect">
                    <a:avLst/>
                  </a:prstGeom>
                  <a:noFill/>
                  <a:ln>
                    <a:noFill/>
                  </a:ln>
                  <a:effectLst/>
                </p:spPr>
                <p:txBody>
                  <a:bodyPr lIns="0" tIns="0" rIns="0" bIns="0" anchor="ctr">
                    <a:spAutoFit/>
                  </a:bodyPr>
                  <a:lstStyle/>
                  <a:p>
                    <a:pPr algn="ctr">
                      <a:defRPr/>
                    </a:pPr>
                    <a:r>
                      <a:rPr lang="zh-CN" altLang="en-US" sz="1200"/>
                      <a:t>10.00</a:t>
                    </a:r>
                    <a:endParaRPr lang="zh-CN" altLang="en-US"/>
                  </a:p>
                </p:txBody>
              </p:sp>
              <p:sp>
                <p:nvSpPr>
                  <p:cNvPr id="91" name="Line 162"/>
                  <p:cNvSpPr>
                    <a:spLocks noChangeShapeType="1"/>
                  </p:cNvSpPr>
                  <p:nvPr/>
                </p:nvSpPr>
                <p:spPr bwMode="auto">
                  <a:xfrm rot="5400000">
                    <a:off x="2440" y="2485"/>
                    <a:ext cx="0" cy="55"/>
                  </a:xfrm>
                  <a:prstGeom prst="line">
                    <a:avLst/>
                  </a:prstGeom>
                  <a:noFill/>
                  <a:ln w="19050">
                    <a:solidFill>
                      <a:schemeClr val="tx1"/>
                    </a:solidFill>
                    <a:round/>
                  </a:ln>
                  <a:effectLst/>
                </p:spPr>
                <p:txBody>
                  <a:bodyPr wrap="none" anchor="ctr"/>
                  <a:lstStyle/>
                  <a:p>
                    <a:pPr>
                      <a:defRPr/>
                    </a:pPr>
                    <a:endParaRPr lang="zh-CN" altLang="en-US"/>
                  </a:p>
                </p:txBody>
              </p:sp>
              <p:sp>
                <p:nvSpPr>
                  <p:cNvPr id="92" name="Text Box 163"/>
                  <p:cNvSpPr txBox="1">
                    <a:spLocks noChangeArrowheads="1"/>
                  </p:cNvSpPr>
                  <p:nvPr/>
                </p:nvSpPr>
                <p:spPr bwMode="auto">
                  <a:xfrm>
                    <a:off x="2213" y="2462"/>
                    <a:ext cx="206" cy="116"/>
                  </a:xfrm>
                  <a:prstGeom prst="rect">
                    <a:avLst/>
                  </a:prstGeom>
                  <a:noFill/>
                  <a:ln>
                    <a:noFill/>
                  </a:ln>
                  <a:effectLst/>
                </p:spPr>
                <p:txBody>
                  <a:bodyPr lIns="0" tIns="0" rIns="0" bIns="0" anchor="ctr">
                    <a:spAutoFit/>
                  </a:bodyPr>
                  <a:lstStyle/>
                  <a:p>
                    <a:pPr algn="ctr">
                      <a:defRPr/>
                    </a:pPr>
                    <a:r>
                      <a:rPr lang="zh-CN" altLang="en-US" sz="1200"/>
                      <a:t>6.00</a:t>
                    </a:r>
                    <a:endParaRPr lang="zh-CN" altLang="en-US"/>
                  </a:p>
                </p:txBody>
              </p:sp>
              <p:sp>
                <p:nvSpPr>
                  <p:cNvPr id="93" name="Line 164"/>
                  <p:cNvSpPr>
                    <a:spLocks noChangeShapeType="1"/>
                  </p:cNvSpPr>
                  <p:nvPr/>
                </p:nvSpPr>
                <p:spPr bwMode="auto">
                  <a:xfrm rot="5400000">
                    <a:off x="2440" y="2959"/>
                    <a:ext cx="0" cy="55"/>
                  </a:xfrm>
                  <a:prstGeom prst="line">
                    <a:avLst/>
                  </a:prstGeom>
                  <a:noFill/>
                  <a:ln w="19050">
                    <a:solidFill>
                      <a:schemeClr val="tx1"/>
                    </a:solidFill>
                    <a:round/>
                  </a:ln>
                  <a:effectLst/>
                </p:spPr>
                <p:txBody>
                  <a:bodyPr wrap="none" anchor="ctr"/>
                  <a:lstStyle/>
                  <a:p>
                    <a:pPr>
                      <a:defRPr/>
                    </a:pPr>
                    <a:endParaRPr lang="zh-CN" altLang="en-US"/>
                  </a:p>
                </p:txBody>
              </p:sp>
              <p:sp>
                <p:nvSpPr>
                  <p:cNvPr id="94" name="Text Box 165"/>
                  <p:cNvSpPr txBox="1">
                    <a:spLocks noChangeArrowheads="1"/>
                  </p:cNvSpPr>
                  <p:nvPr/>
                </p:nvSpPr>
                <p:spPr bwMode="auto">
                  <a:xfrm>
                    <a:off x="2213" y="2930"/>
                    <a:ext cx="206" cy="116"/>
                  </a:xfrm>
                  <a:prstGeom prst="rect">
                    <a:avLst/>
                  </a:prstGeom>
                  <a:noFill/>
                  <a:ln>
                    <a:noFill/>
                  </a:ln>
                  <a:effectLst/>
                </p:spPr>
                <p:txBody>
                  <a:bodyPr lIns="0" tIns="0" rIns="0" bIns="0" anchor="ctr">
                    <a:spAutoFit/>
                  </a:bodyPr>
                  <a:lstStyle/>
                  <a:p>
                    <a:pPr algn="ctr">
                      <a:defRPr/>
                    </a:pPr>
                    <a:r>
                      <a:rPr lang="zh-CN" altLang="en-US" sz="1200"/>
                      <a:t>2.00</a:t>
                    </a:r>
                    <a:endParaRPr lang="zh-CN" altLang="en-US"/>
                  </a:p>
                </p:txBody>
              </p:sp>
            </p:grpSp>
            <p:grpSp>
              <p:nvGrpSpPr>
                <p:cNvPr id="53" name="Group 166"/>
                <p:cNvGrpSpPr/>
                <p:nvPr/>
              </p:nvGrpSpPr>
              <p:grpSpPr bwMode="auto">
                <a:xfrm>
                  <a:off x="2291" y="3166"/>
                  <a:ext cx="2636" cy="186"/>
                  <a:chOff x="2291" y="3166"/>
                  <a:chExt cx="2636" cy="186"/>
                </a:xfrm>
              </p:grpSpPr>
              <p:sp>
                <p:nvSpPr>
                  <p:cNvPr id="54" name="Line 167"/>
                  <p:cNvSpPr>
                    <a:spLocks noChangeShapeType="1"/>
                  </p:cNvSpPr>
                  <p:nvPr/>
                </p:nvSpPr>
                <p:spPr bwMode="auto">
                  <a:xfrm>
                    <a:off x="4795" y="3171"/>
                    <a:ext cx="0" cy="55"/>
                  </a:xfrm>
                  <a:prstGeom prst="line">
                    <a:avLst/>
                  </a:prstGeom>
                  <a:noFill/>
                  <a:ln w="19050">
                    <a:solidFill>
                      <a:schemeClr val="tx1"/>
                    </a:solidFill>
                    <a:round/>
                  </a:ln>
                  <a:effectLst/>
                </p:spPr>
                <p:txBody>
                  <a:bodyPr wrap="none" anchor="ctr"/>
                  <a:lstStyle/>
                  <a:p>
                    <a:pPr>
                      <a:defRPr/>
                    </a:pPr>
                    <a:endParaRPr lang="zh-CN" altLang="en-US"/>
                  </a:p>
                </p:txBody>
              </p:sp>
              <p:sp>
                <p:nvSpPr>
                  <p:cNvPr id="55" name="Line 168"/>
                  <p:cNvSpPr>
                    <a:spLocks noChangeShapeType="1"/>
                  </p:cNvSpPr>
                  <p:nvPr/>
                </p:nvSpPr>
                <p:spPr bwMode="auto">
                  <a:xfrm>
                    <a:off x="3838" y="3174"/>
                    <a:ext cx="0" cy="55"/>
                  </a:xfrm>
                  <a:prstGeom prst="line">
                    <a:avLst/>
                  </a:prstGeom>
                  <a:noFill/>
                  <a:ln w="19050">
                    <a:solidFill>
                      <a:schemeClr val="tx1"/>
                    </a:solidFill>
                    <a:round/>
                  </a:ln>
                  <a:effectLst/>
                </p:spPr>
                <p:txBody>
                  <a:bodyPr wrap="none" anchor="ctr"/>
                  <a:lstStyle/>
                  <a:p>
                    <a:pPr>
                      <a:defRPr/>
                    </a:pPr>
                    <a:endParaRPr lang="zh-CN" altLang="en-US"/>
                  </a:p>
                </p:txBody>
              </p:sp>
              <p:sp>
                <p:nvSpPr>
                  <p:cNvPr id="56" name="Line 169"/>
                  <p:cNvSpPr>
                    <a:spLocks noChangeShapeType="1"/>
                  </p:cNvSpPr>
                  <p:nvPr/>
                </p:nvSpPr>
                <p:spPr bwMode="auto">
                  <a:xfrm>
                    <a:off x="3349" y="3174"/>
                    <a:ext cx="0" cy="55"/>
                  </a:xfrm>
                  <a:prstGeom prst="line">
                    <a:avLst/>
                  </a:prstGeom>
                  <a:noFill/>
                  <a:ln w="19050">
                    <a:solidFill>
                      <a:schemeClr val="tx1"/>
                    </a:solidFill>
                    <a:round/>
                  </a:ln>
                  <a:effectLst/>
                </p:spPr>
                <p:txBody>
                  <a:bodyPr wrap="none" anchor="ctr"/>
                  <a:lstStyle/>
                  <a:p>
                    <a:pPr>
                      <a:defRPr/>
                    </a:pPr>
                    <a:endParaRPr lang="zh-CN" altLang="en-US"/>
                  </a:p>
                </p:txBody>
              </p:sp>
              <p:sp>
                <p:nvSpPr>
                  <p:cNvPr id="57" name="Line 170"/>
                  <p:cNvSpPr>
                    <a:spLocks noChangeShapeType="1"/>
                  </p:cNvSpPr>
                  <p:nvPr/>
                </p:nvSpPr>
                <p:spPr bwMode="auto">
                  <a:xfrm>
                    <a:off x="2881" y="3171"/>
                    <a:ext cx="0" cy="55"/>
                  </a:xfrm>
                  <a:prstGeom prst="line">
                    <a:avLst/>
                  </a:prstGeom>
                  <a:noFill/>
                  <a:ln w="19050">
                    <a:solidFill>
                      <a:schemeClr val="tx1"/>
                    </a:solidFill>
                    <a:round/>
                  </a:ln>
                  <a:effectLst/>
                </p:spPr>
                <p:txBody>
                  <a:bodyPr wrap="none" anchor="ctr"/>
                  <a:lstStyle/>
                  <a:p>
                    <a:pPr>
                      <a:defRPr/>
                    </a:pPr>
                    <a:endParaRPr lang="zh-CN" altLang="en-US"/>
                  </a:p>
                </p:txBody>
              </p:sp>
              <p:sp>
                <p:nvSpPr>
                  <p:cNvPr id="58" name="Line 171"/>
                  <p:cNvSpPr>
                    <a:spLocks noChangeShapeType="1"/>
                  </p:cNvSpPr>
                  <p:nvPr/>
                </p:nvSpPr>
                <p:spPr bwMode="auto">
                  <a:xfrm>
                    <a:off x="4318" y="3174"/>
                    <a:ext cx="0" cy="55"/>
                  </a:xfrm>
                  <a:prstGeom prst="line">
                    <a:avLst/>
                  </a:prstGeom>
                  <a:noFill/>
                  <a:ln w="19050">
                    <a:solidFill>
                      <a:schemeClr val="tx1"/>
                    </a:solidFill>
                    <a:round/>
                  </a:ln>
                  <a:effectLst/>
                </p:spPr>
                <p:txBody>
                  <a:bodyPr wrap="none" anchor="ctr"/>
                  <a:lstStyle/>
                  <a:p>
                    <a:pPr>
                      <a:defRPr/>
                    </a:pPr>
                    <a:endParaRPr lang="zh-CN" altLang="en-US"/>
                  </a:p>
                </p:txBody>
              </p:sp>
              <p:sp>
                <p:nvSpPr>
                  <p:cNvPr id="59" name="Text Box 172"/>
                  <p:cNvSpPr txBox="1">
                    <a:spLocks noChangeArrowheads="1"/>
                  </p:cNvSpPr>
                  <p:nvPr/>
                </p:nvSpPr>
                <p:spPr bwMode="auto">
                  <a:xfrm>
                    <a:off x="2291" y="3166"/>
                    <a:ext cx="146" cy="155"/>
                  </a:xfrm>
                  <a:prstGeom prst="rect">
                    <a:avLst/>
                  </a:prstGeom>
                  <a:noFill/>
                  <a:ln>
                    <a:noFill/>
                  </a:ln>
                  <a:effectLst/>
                </p:spPr>
                <p:txBody>
                  <a:bodyPr lIns="0" tIns="0" rIns="0" bIns="0" anchor="ctr">
                    <a:spAutoFit/>
                  </a:bodyPr>
                  <a:lstStyle/>
                  <a:p>
                    <a:pPr algn="ctr">
                      <a:defRPr/>
                    </a:pPr>
                    <a:r>
                      <a:rPr lang="zh-CN" altLang="en-US" sz="1600">
                        <a:latin typeface="宋体" panose="02010600030101010101" pitchFamily="2" charset="-122"/>
                      </a:rPr>
                      <a:t>0</a:t>
                    </a:r>
                    <a:endParaRPr lang="zh-CN" altLang="en-US" sz="1600"/>
                  </a:p>
                </p:txBody>
              </p:sp>
              <p:sp>
                <p:nvSpPr>
                  <p:cNvPr id="60" name="Text Box 173"/>
                  <p:cNvSpPr txBox="1">
                    <a:spLocks noChangeArrowheads="1"/>
                  </p:cNvSpPr>
                  <p:nvPr/>
                </p:nvSpPr>
                <p:spPr bwMode="auto">
                  <a:xfrm>
                    <a:off x="2807" y="3236"/>
                    <a:ext cx="206" cy="116"/>
                  </a:xfrm>
                  <a:prstGeom prst="rect">
                    <a:avLst/>
                  </a:prstGeom>
                  <a:noFill/>
                  <a:ln>
                    <a:noFill/>
                  </a:ln>
                  <a:effectLst/>
                </p:spPr>
                <p:txBody>
                  <a:bodyPr lIns="0" tIns="0" rIns="0" bIns="0" anchor="ctr">
                    <a:spAutoFit/>
                  </a:bodyPr>
                  <a:lstStyle/>
                  <a:p>
                    <a:pPr algn="ctr">
                      <a:defRPr/>
                    </a:pPr>
                    <a:r>
                      <a:rPr lang="zh-CN" altLang="en-US" sz="1200"/>
                      <a:t>2.00</a:t>
                    </a:r>
                    <a:endParaRPr lang="zh-CN" altLang="en-US"/>
                  </a:p>
                </p:txBody>
              </p:sp>
              <p:sp>
                <p:nvSpPr>
                  <p:cNvPr id="61" name="Text Box 174"/>
                  <p:cNvSpPr txBox="1">
                    <a:spLocks noChangeArrowheads="1"/>
                  </p:cNvSpPr>
                  <p:nvPr/>
                </p:nvSpPr>
                <p:spPr bwMode="auto">
                  <a:xfrm>
                    <a:off x="3281" y="3236"/>
                    <a:ext cx="206" cy="116"/>
                  </a:xfrm>
                  <a:prstGeom prst="rect">
                    <a:avLst/>
                  </a:prstGeom>
                  <a:noFill/>
                  <a:ln>
                    <a:noFill/>
                  </a:ln>
                  <a:effectLst/>
                </p:spPr>
                <p:txBody>
                  <a:bodyPr lIns="0" tIns="0" rIns="0" bIns="0" anchor="ctr">
                    <a:spAutoFit/>
                  </a:bodyPr>
                  <a:lstStyle/>
                  <a:p>
                    <a:pPr algn="ctr">
                      <a:defRPr/>
                    </a:pPr>
                    <a:r>
                      <a:rPr lang="zh-CN" altLang="en-US" sz="1200"/>
                      <a:t>4.00</a:t>
                    </a:r>
                    <a:endParaRPr lang="zh-CN" altLang="en-US"/>
                  </a:p>
                </p:txBody>
              </p:sp>
              <p:sp>
                <p:nvSpPr>
                  <p:cNvPr id="62" name="Text Box 175"/>
                  <p:cNvSpPr txBox="1">
                    <a:spLocks noChangeArrowheads="1"/>
                  </p:cNvSpPr>
                  <p:nvPr/>
                </p:nvSpPr>
                <p:spPr bwMode="auto">
                  <a:xfrm>
                    <a:off x="3719" y="3236"/>
                    <a:ext cx="254" cy="116"/>
                  </a:xfrm>
                  <a:prstGeom prst="rect">
                    <a:avLst/>
                  </a:prstGeom>
                  <a:noFill/>
                  <a:ln>
                    <a:noFill/>
                  </a:ln>
                  <a:effectLst/>
                </p:spPr>
                <p:txBody>
                  <a:bodyPr lIns="0" tIns="0" rIns="0" bIns="0" anchor="ctr">
                    <a:spAutoFit/>
                  </a:bodyPr>
                  <a:lstStyle/>
                  <a:p>
                    <a:pPr algn="ctr">
                      <a:defRPr/>
                    </a:pPr>
                    <a:r>
                      <a:rPr lang="zh-CN" altLang="en-US" sz="1200"/>
                      <a:t>6.00</a:t>
                    </a:r>
                    <a:endParaRPr lang="zh-CN" altLang="en-US"/>
                  </a:p>
                </p:txBody>
              </p:sp>
              <p:sp>
                <p:nvSpPr>
                  <p:cNvPr id="63" name="Text Box 176"/>
                  <p:cNvSpPr txBox="1">
                    <a:spLocks noChangeArrowheads="1"/>
                  </p:cNvSpPr>
                  <p:nvPr/>
                </p:nvSpPr>
                <p:spPr bwMode="auto">
                  <a:xfrm>
                    <a:off x="4187" y="3236"/>
                    <a:ext cx="248" cy="116"/>
                  </a:xfrm>
                  <a:prstGeom prst="rect">
                    <a:avLst/>
                  </a:prstGeom>
                  <a:noFill/>
                  <a:ln>
                    <a:noFill/>
                  </a:ln>
                  <a:effectLst/>
                </p:spPr>
                <p:txBody>
                  <a:bodyPr lIns="0" tIns="0" rIns="0" bIns="0" anchor="ctr">
                    <a:spAutoFit/>
                  </a:bodyPr>
                  <a:lstStyle/>
                  <a:p>
                    <a:pPr algn="ctr">
                      <a:defRPr/>
                    </a:pPr>
                    <a:r>
                      <a:rPr lang="zh-CN" altLang="en-US" sz="1200"/>
                      <a:t>8.00</a:t>
                    </a:r>
                    <a:endParaRPr lang="zh-CN" altLang="en-US"/>
                  </a:p>
                </p:txBody>
              </p:sp>
              <p:sp>
                <p:nvSpPr>
                  <p:cNvPr id="64" name="Text Box 177"/>
                  <p:cNvSpPr txBox="1">
                    <a:spLocks noChangeArrowheads="1"/>
                  </p:cNvSpPr>
                  <p:nvPr/>
                </p:nvSpPr>
                <p:spPr bwMode="auto">
                  <a:xfrm>
                    <a:off x="4673" y="3236"/>
                    <a:ext cx="254" cy="116"/>
                  </a:xfrm>
                  <a:prstGeom prst="rect">
                    <a:avLst/>
                  </a:prstGeom>
                  <a:noFill/>
                  <a:ln>
                    <a:noFill/>
                  </a:ln>
                  <a:effectLst/>
                </p:spPr>
                <p:txBody>
                  <a:bodyPr lIns="0" tIns="0" rIns="0" bIns="0" anchor="ctr">
                    <a:spAutoFit/>
                  </a:bodyPr>
                  <a:lstStyle/>
                  <a:p>
                    <a:pPr algn="ctr">
                      <a:defRPr/>
                    </a:pPr>
                    <a:r>
                      <a:rPr lang="zh-CN" altLang="en-US" sz="1200"/>
                      <a:t>10.00</a:t>
                    </a:r>
                    <a:endParaRPr lang="zh-CN" altLang="en-US"/>
                  </a:p>
                </p:txBody>
              </p:sp>
              <p:sp>
                <p:nvSpPr>
                  <p:cNvPr id="65" name="Text Box 178"/>
                  <p:cNvSpPr txBox="1">
                    <a:spLocks noChangeArrowheads="1"/>
                  </p:cNvSpPr>
                  <p:nvPr/>
                </p:nvSpPr>
                <p:spPr bwMode="auto">
                  <a:xfrm>
                    <a:off x="2555" y="3236"/>
                    <a:ext cx="206" cy="116"/>
                  </a:xfrm>
                  <a:prstGeom prst="rect">
                    <a:avLst/>
                  </a:prstGeom>
                  <a:noFill/>
                  <a:ln>
                    <a:noFill/>
                  </a:ln>
                  <a:effectLst/>
                </p:spPr>
                <p:txBody>
                  <a:bodyPr lIns="0" tIns="0" rIns="0" bIns="0" anchor="ctr">
                    <a:spAutoFit/>
                  </a:bodyPr>
                  <a:lstStyle/>
                  <a:p>
                    <a:pPr algn="ctr">
                      <a:defRPr/>
                    </a:pPr>
                    <a:r>
                      <a:rPr lang="zh-CN" altLang="en-US" sz="1200"/>
                      <a:t>1.00</a:t>
                    </a:r>
                    <a:endParaRPr lang="zh-CN" altLang="en-US"/>
                  </a:p>
                </p:txBody>
              </p:sp>
              <p:sp>
                <p:nvSpPr>
                  <p:cNvPr id="66" name="Text Box 179"/>
                  <p:cNvSpPr txBox="1">
                    <a:spLocks noChangeArrowheads="1"/>
                  </p:cNvSpPr>
                  <p:nvPr/>
                </p:nvSpPr>
                <p:spPr bwMode="auto">
                  <a:xfrm>
                    <a:off x="3029" y="3236"/>
                    <a:ext cx="206" cy="116"/>
                  </a:xfrm>
                  <a:prstGeom prst="rect">
                    <a:avLst/>
                  </a:prstGeom>
                  <a:noFill/>
                  <a:ln>
                    <a:noFill/>
                  </a:ln>
                  <a:effectLst/>
                </p:spPr>
                <p:txBody>
                  <a:bodyPr lIns="0" tIns="0" rIns="0" bIns="0" anchor="ctr">
                    <a:spAutoFit/>
                  </a:bodyPr>
                  <a:lstStyle/>
                  <a:p>
                    <a:pPr algn="ctr">
                      <a:defRPr/>
                    </a:pPr>
                    <a:r>
                      <a:rPr lang="zh-CN" altLang="en-US" sz="1200"/>
                      <a:t>3.00</a:t>
                    </a:r>
                    <a:endParaRPr lang="zh-CN" altLang="en-US"/>
                  </a:p>
                </p:txBody>
              </p:sp>
              <p:sp>
                <p:nvSpPr>
                  <p:cNvPr id="67" name="Text Box 180"/>
                  <p:cNvSpPr txBox="1">
                    <a:spLocks noChangeArrowheads="1"/>
                  </p:cNvSpPr>
                  <p:nvPr/>
                </p:nvSpPr>
                <p:spPr bwMode="auto">
                  <a:xfrm>
                    <a:off x="3467" y="3236"/>
                    <a:ext cx="254" cy="116"/>
                  </a:xfrm>
                  <a:prstGeom prst="rect">
                    <a:avLst/>
                  </a:prstGeom>
                  <a:noFill/>
                  <a:ln>
                    <a:noFill/>
                  </a:ln>
                  <a:effectLst/>
                </p:spPr>
                <p:txBody>
                  <a:bodyPr lIns="0" tIns="0" rIns="0" bIns="0" anchor="ctr">
                    <a:spAutoFit/>
                  </a:bodyPr>
                  <a:lstStyle/>
                  <a:p>
                    <a:pPr algn="ctr">
                      <a:defRPr/>
                    </a:pPr>
                    <a:r>
                      <a:rPr lang="zh-CN" altLang="en-US" sz="1200"/>
                      <a:t>5.00</a:t>
                    </a:r>
                    <a:endParaRPr lang="zh-CN" altLang="en-US"/>
                  </a:p>
                </p:txBody>
              </p:sp>
              <p:sp>
                <p:nvSpPr>
                  <p:cNvPr id="68" name="Text Box 181"/>
                  <p:cNvSpPr txBox="1">
                    <a:spLocks noChangeArrowheads="1"/>
                  </p:cNvSpPr>
                  <p:nvPr/>
                </p:nvSpPr>
                <p:spPr bwMode="auto">
                  <a:xfrm>
                    <a:off x="3935" y="3236"/>
                    <a:ext cx="248" cy="116"/>
                  </a:xfrm>
                  <a:prstGeom prst="rect">
                    <a:avLst/>
                  </a:prstGeom>
                  <a:noFill/>
                  <a:ln>
                    <a:noFill/>
                  </a:ln>
                  <a:effectLst/>
                </p:spPr>
                <p:txBody>
                  <a:bodyPr lIns="0" tIns="0" rIns="0" bIns="0" anchor="ctr">
                    <a:spAutoFit/>
                  </a:bodyPr>
                  <a:lstStyle/>
                  <a:p>
                    <a:pPr algn="ctr">
                      <a:defRPr/>
                    </a:pPr>
                    <a:r>
                      <a:rPr lang="zh-CN" altLang="en-US" sz="1200"/>
                      <a:t>7.00</a:t>
                    </a:r>
                    <a:endParaRPr lang="zh-CN" altLang="en-US"/>
                  </a:p>
                </p:txBody>
              </p:sp>
              <p:sp>
                <p:nvSpPr>
                  <p:cNvPr id="69" name="Text Box 182"/>
                  <p:cNvSpPr txBox="1">
                    <a:spLocks noChangeArrowheads="1"/>
                  </p:cNvSpPr>
                  <p:nvPr/>
                </p:nvSpPr>
                <p:spPr bwMode="auto">
                  <a:xfrm>
                    <a:off x="4421" y="3236"/>
                    <a:ext cx="254" cy="116"/>
                  </a:xfrm>
                  <a:prstGeom prst="rect">
                    <a:avLst/>
                  </a:prstGeom>
                  <a:noFill/>
                  <a:ln>
                    <a:noFill/>
                  </a:ln>
                  <a:effectLst/>
                </p:spPr>
                <p:txBody>
                  <a:bodyPr lIns="0" tIns="0" rIns="0" bIns="0" anchor="ctr">
                    <a:spAutoFit/>
                  </a:bodyPr>
                  <a:lstStyle/>
                  <a:p>
                    <a:pPr algn="ctr">
                      <a:defRPr/>
                    </a:pPr>
                    <a:r>
                      <a:rPr lang="zh-CN" altLang="en-US" sz="1200"/>
                      <a:t>9.00</a:t>
                    </a:r>
                    <a:endParaRPr lang="zh-CN" altLang="en-US"/>
                  </a:p>
                </p:txBody>
              </p:sp>
              <p:sp>
                <p:nvSpPr>
                  <p:cNvPr id="70" name="Line 183"/>
                  <p:cNvSpPr>
                    <a:spLocks noChangeShapeType="1"/>
                  </p:cNvSpPr>
                  <p:nvPr/>
                </p:nvSpPr>
                <p:spPr bwMode="auto">
                  <a:xfrm>
                    <a:off x="4549" y="3171"/>
                    <a:ext cx="0" cy="55"/>
                  </a:xfrm>
                  <a:prstGeom prst="line">
                    <a:avLst/>
                  </a:prstGeom>
                  <a:noFill/>
                  <a:ln w="19050">
                    <a:solidFill>
                      <a:schemeClr val="tx1"/>
                    </a:solidFill>
                    <a:round/>
                  </a:ln>
                  <a:effectLst/>
                </p:spPr>
                <p:txBody>
                  <a:bodyPr wrap="none" anchor="ctr"/>
                  <a:lstStyle/>
                  <a:p>
                    <a:pPr>
                      <a:defRPr/>
                    </a:pPr>
                    <a:endParaRPr lang="zh-CN" altLang="en-US"/>
                  </a:p>
                </p:txBody>
              </p:sp>
              <p:sp>
                <p:nvSpPr>
                  <p:cNvPr id="71" name="Line 184"/>
                  <p:cNvSpPr>
                    <a:spLocks noChangeShapeType="1"/>
                  </p:cNvSpPr>
                  <p:nvPr/>
                </p:nvSpPr>
                <p:spPr bwMode="auto">
                  <a:xfrm>
                    <a:off x="3604" y="3174"/>
                    <a:ext cx="0" cy="55"/>
                  </a:xfrm>
                  <a:prstGeom prst="line">
                    <a:avLst/>
                  </a:prstGeom>
                  <a:noFill/>
                  <a:ln w="19050">
                    <a:solidFill>
                      <a:schemeClr val="tx1"/>
                    </a:solidFill>
                    <a:round/>
                  </a:ln>
                  <a:effectLst/>
                </p:spPr>
                <p:txBody>
                  <a:bodyPr wrap="none" anchor="ctr"/>
                  <a:lstStyle/>
                  <a:p>
                    <a:pPr>
                      <a:defRPr/>
                    </a:pPr>
                    <a:endParaRPr lang="zh-CN" altLang="en-US"/>
                  </a:p>
                </p:txBody>
              </p:sp>
              <p:sp>
                <p:nvSpPr>
                  <p:cNvPr id="72" name="Line 185"/>
                  <p:cNvSpPr>
                    <a:spLocks noChangeShapeType="1"/>
                  </p:cNvSpPr>
                  <p:nvPr/>
                </p:nvSpPr>
                <p:spPr bwMode="auto">
                  <a:xfrm>
                    <a:off x="3115" y="3174"/>
                    <a:ext cx="0" cy="55"/>
                  </a:xfrm>
                  <a:prstGeom prst="line">
                    <a:avLst/>
                  </a:prstGeom>
                  <a:noFill/>
                  <a:ln w="19050">
                    <a:solidFill>
                      <a:schemeClr val="tx1"/>
                    </a:solidFill>
                    <a:round/>
                  </a:ln>
                  <a:effectLst/>
                </p:spPr>
                <p:txBody>
                  <a:bodyPr wrap="none" anchor="ctr"/>
                  <a:lstStyle/>
                  <a:p>
                    <a:pPr>
                      <a:defRPr/>
                    </a:pPr>
                    <a:endParaRPr lang="zh-CN" altLang="en-US"/>
                  </a:p>
                </p:txBody>
              </p:sp>
              <p:sp>
                <p:nvSpPr>
                  <p:cNvPr id="73" name="Line 186"/>
                  <p:cNvSpPr>
                    <a:spLocks noChangeShapeType="1"/>
                  </p:cNvSpPr>
                  <p:nvPr/>
                </p:nvSpPr>
                <p:spPr bwMode="auto">
                  <a:xfrm>
                    <a:off x="2641" y="3171"/>
                    <a:ext cx="0" cy="55"/>
                  </a:xfrm>
                  <a:prstGeom prst="line">
                    <a:avLst/>
                  </a:prstGeom>
                  <a:noFill/>
                  <a:ln w="19050">
                    <a:solidFill>
                      <a:schemeClr val="tx1"/>
                    </a:solidFill>
                    <a:round/>
                  </a:ln>
                  <a:effectLst/>
                </p:spPr>
                <p:txBody>
                  <a:bodyPr wrap="none" anchor="ctr"/>
                  <a:lstStyle/>
                  <a:p>
                    <a:pPr>
                      <a:defRPr/>
                    </a:pPr>
                    <a:endParaRPr lang="zh-CN" altLang="en-US"/>
                  </a:p>
                </p:txBody>
              </p:sp>
              <p:sp>
                <p:nvSpPr>
                  <p:cNvPr id="74" name="Line 187"/>
                  <p:cNvSpPr>
                    <a:spLocks noChangeShapeType="1"/>
                  </p:cNvSpPr>
                  <p:nvPr/>
                </p:nvSpPr>
                <p:spPr bwMode="auto">
                  <a:xfrm>
                    <a:off x="4072" y="3174"/>
                    <a:ext cx="0" cy="55"/>
                  </a:xfrm>
                  <a:prstGeom prst="line">
                    <a:avLst/>
                  </a:prstGeom>
                  <a:noFill/>
                  <a:ln w="19050">
                    <a:solidFill>
                      <a:schemeClr val="tx1"/>
                    </a:solidFill>
                    <a:round/>
                  </a:ln>
                  <a:effectLst/>
                </p:spPr>
                <p:txBody>
                  <a:bodyPr wrap="none" anchor="ctr"/>
                  <a:lstStyle/>
                  <a:p>
                    <a:pPr>
                      <a:defRPr/>
                    </a:pPr>
                    <a:endParaRPr lang="zh-CN" altLang="en-US"/>
                  </a:p>
                </p:txBody>
              </p:sp>
            </p:grpSp>
          </p:grpSp>
          <p:grpSp>
            <p:nvGrpSpPr>
              <p:cNvPr id="21" name="Group 188"/>
              <p:cNvGrpSpPr/>
              <p:nvPr/>
            </p:nvGrpSpPr>
            <p:grpSpPr bwMode="auto">
              <a:xfrm>
                <a:off x="4182" y="831"/>
                <a:ext cx="34" cy="34"/>
                <a:chOff x="1392" y="2352"/>
                <a:chExt cx="96" cy="96"/>
              </a:xfrm>
            </p:grpSpPr>
            <p:sp>
              <p:nvSpPr>
                <p:cNvPr id="50" name="Line 189"/>
                <p:cNvSpPr>
                  <a:spLocks noChangeShapeType="1"/>
                </p:cNvSpPr>
                <p:nvPr/>
              </p:nvSpPr>
              <p:spPr bwMode="auto">
                <a:xfrm>
                  <a:off x="1440" y="2352"/>
                  <a:ext cx="0" cy="96"/>
                </a:xfrm>
                <a:prstGeom prst="line">
                  <a:avLst/>
                </a:prstGeom>
                <a:noFill/>
                <a:ln w="9525">
                  <a:solidFill>
                    <a:schemeClr val="tx1"/>
                  </a:solidFill>
                  <a:round/>
                </a:ln>
                <a:effectLst/>
              </p:spPr>
              <p:txBody>
                <a:bodyPr wrap="none" anchor="ctr"/>
                <a:lstStyle/>
                <a:p>
                  <a:pPr>
                    <a:defRPr/>
                  </a:pPr>
                  <a:endParaRPr lang="zh-CN" altLang="en-US"/>
                </a:p>
              </p:txBody>
            </p:sp>
            <p:sp>
              <p:nvSpPr>
                <p:cNvPr id="51" name="Line 190"/>
                <p:cNvSpPr>
                  <a:spLocks noChangeShapeType="1"/>
                </p:cNvSpPr>
                <p:nvPr/>
              </p:nvSpPr>
              <p:spPr bwMode="auto">
                <a:xfrm rot="5400000">
                  <a:off x="1440" y="2352"/>
                  <a:ext cx="0" cy="96"/>
                </a:xfrm>
                <a:prstGeom prst="line">
                  <a:avLst/>
                </a:prstGeom>
                <a:noFill/>
                <a:ln w="9525">
                  <a:solidFill>
                    <a:schemeClr val="tx1"/>
                  </a:solidFill>
                  <a:round/>
                </a:ln>
                <a:effectLst/>
              </p:spPr>
              <p:txBody>
                <a:bodyPr wrap="none" anchor="ctr"/>
                <a:lstStyle/>
                <a:p>
                  <a:pPr>
                    <a:defRPr/>
                  </a:pPr>
                  <a:endParaRPr lang="zh-CN" altLang="en-US"/>
                </a:p>
              </p:txBody>
            </p:sp>
          </p:grpSp>
          <p:grpSp>
            <p:nvGrpSpPr>
              <p:cNvPr id="22" name="Group 191"/>
              <p:cNvGrpSpPr/>
              <p:nvPr/>
            </p:nvGrpSpPr>
            <p:grpSpPr bwMode="auto">
              <a:xfrm>
                <a:off x="3996" y="1068"/>
                <a:ext cx="34" cy="34"/>
                <a:chOff x="1392" y="2352"/>
                <a:chExt cx="96" cy="96"/>
              </a:xfrm>
            </p:grpSpPr>
            <p:sp>
              <p:nvSpPr>
                <p:cNvPr id="48" name="Line 192"/>
                <p:cNvSpPr>
                  <a:spLocks noChangeShapeType="1"/>
                </p:cNvSpPr>
                <p:nvPr/>
              </p:nvSpPr>
              <p:spPr bwMode="auto">
                <a:xfrm>
                  <a:off x="1440" y="2352"/>
                  <a:ext cx="0" cy="96"/>
                </a:xfrm>
                <a:prstGeom prst="line">
                  <a:avLst/>
                </a:prstGeom>
                <a:noFill/>
                <a:ln w="9525">
                  <a:solidFill>
                    <a:schemeClr val="tx1"/>
                  </a:solidFill>
                  <a:round/>
                </a:ln>
                <a:effectLst/>
              </p:spPr>
              <p:txBody>
                <a:bodyPr wrap="none" anchor="ctr"/>
                <a:lstStyle/>
                <a:p>
                  <a:pPr>
                    <a:defRPr/>
                  </a:pPr>
                  <a:endParaRPr lang="zh-CN" altLang="en-US"/>
                </a:p>
              </p:txBody>
            </p:sp>
            <p:sp>
              <p:nvSpPr>
                <p:cNvPr id="49" name="Line 193"/>
                <p:cNvSpPr>
                  <a:spLocks noChangeShapeType="1"/>
                </p:cNvSpPr>
                <p:nvPr/>
              </p:nvSpPr>
              <p:spPr bwMode="auto">
                <a:xfrm rot="5400000">
                  <a:off x="1440" y="2352"/>
                  <a:ext cx="0" cy="96"/>
                </a:xfrm>
                <a:prstGeom prst="line">
                  <a:avLst/>
                </a:prstGeom>
                <a:noFill/>
                <a:ln w="9525">
                  <a:solidFill>
                    <a:schemeClr val="tx1"/>
                  </a:solidFill>
                  <a:round/>
                </a:ln>
                <a:effectLst/>
              </p:spPr>
              <p:txBody>
                <a:bodyPr wrap="none" anchor="ctr"/>
                <a:lstStyle/>
                <a:p>
                  <a:pPr>
                    <a:defRPr/>
                  </a:pPr>
                  <a:endParaRPr lang="zh-CN" altLang="en-US"/>
                </a:p>
              </p:txBody>
            </p:sp>
          </p:grpSp>
          <p:grpSp>
            <p:nvGrpSpPr>
              <p:cNvPr id="23" name="Group 194"/>
              <p:cNvGrpSpPr/>
              <p:nvPr/>
            </p:nvGrpSpPr>
            <p:grpSpPr bwMode="auto">
              <a:xfrm>
                <a:off x="3810" y="1323"/>
                <a:ext cx="34" cy="34"/>
                <a:chOff x="1392" y="2352"/>
                <a:chExt cx="96" cy="96"/>
              </a:xfrm>
            </p:grpSpPr>
            <p:sp>
              <p:nvSpPr>
                <p:cNvPr id="46" name="Line 195"/>
                <p:cNvSpPr>
                  <a:spLocks noChangeShapeType="1"/>
                </p:cNvSpPr>
                <p:nvPr/>
              </p:nvSpPr>
              <p:spPr bwMode="auto">
                <a:xfrm>
                  <a:off x="1440" y="2352"/>
                  <a:ext cx="0" cy="96"/>
                </a:xfrm>
                <a:prstGeom prst="line">
                  <a:avLst/>
                </a:prstGeom>
                <a:noFill/>
                <a:ln w="9525">
                  <a:solidFill>
                    <a:schemeClr val="tx1"/>
                  </a:solidFill>
                  <a:round/>
                </a:ln>
                <a:effectLst/>
              </p:spPr>
              <p:txBody>
                <a:bodyPr wrap="none" anchor="ctr"/>
                <a:lstStyle/>
                <a:p>
                  <a:pPr>
                    <a:defRPr/>
                  </a:pPr>
                  <a:endParaRPr lang="zh-CN" altLang="en-US"/>
                </a:p>
              </p:txBody>
            </p:sp>
            <p:sp>
              <p:nvSpPr>
                <p:cNvPr id="47" name="Line 196"/>
                <p:cNvSpPr>
                  <a:spLocks noChangeShapeType="1"/>
                </p:cNvSpPr>
                <p:nvPr/>
              </p:nvSpPr>
              <p:spPr bwMode="auto">
                <a:xfrm rot="5400000">
                  <a:off x="1440" y="2352"/>
                  <a:ext cx="0" cy="96"/>
                </a:xfrm>
                <a:prstGeom prst="line">
                  <a:avLst/>
                </a:prstGeom>
                <a:noFill/>
                <a:ln w="9525">
                  <a:solidFill>
                    <a:schemeClr val="tx1"/>
                  </a:solidFill>
                  <a:round/>
                </a:ln>
                <a:effectLst/>
              </p:spPr>
              <p:txBody>
                <a:bodyPr wrap="none" anchor="ctr"/>
                <a:lstStyle/>
                <a:p>
                  <a:pPr>
                    <a:defRPr/>
                  </a:pPr>
                  <a:endParaRPr lang="zh-CN" altLang="en-US"/>
                </a:p>
              </p:txBody>
            </p:sp>
          </p:grpSp>
          <p:grpSp>
            <p:nvGrpSpPr>
              <p:cNvPr id="24" name="Group 197"/>
              <p:cNvGrpSpPr/>
              <p:nvPr/>
            </p:nvGrpSpPr>
            <p:grpSpPr bwMode="auto">
              <a:xfrm>
                <a:off x="3643" y="1551"/>
                <a:ext cx="34" cy="34"/>
                <a:chOff x="1392" y="2352"/>
                <a:chExt cx="96" cy="96"/>
              </a:xfrm>
            </p:grpSpPr>
            <p:sp>
              <p:nvSpPr>
                <p:cNvPr id="44" name="Line 198"/>
                <p:cNvSpPr>
                  <a:spLocks noChangeShapeType="1"/>
                </p:cNvSpPr>
                <p:nvPr/>
              </p:nvSpPr>
              <p:spPr bwMode="auto">
                <a:xfrm>
                  <a:off x="1440" y="2352"/>
                  <a:ext cx="0" cy="96"/>
                </a:xfrm>
                <a:prstGeom prst="line">
                  <a:avLst/>
                </a:prstGeom>
                <a:noFill/>
                <a:ln w="9525">
                  <a:solidFill>
                    <a:schemeClr val="tx1"/>
                  </a:solidFill>
                  <a:round/>
                </a:ln>
                <a:effectLst/>
              </p:spPr>
              <p:txBody>
                <a:bodyPr wrap="none" anchor="ctr"/>
                <a:lstStyle/>
                <a:p>
                  <a:pPr>
                    <a:defRPr/>
                  </a:pPr>
                  <a:endParaRPr lang="zh-CN" altLang="en-US"/>
                </a:p>
              </p:txBody>
            </p:sp>
            <p:sp>
              <p:nvSpPr>
                <p:cNvPr id="45" name="Line 199"/>
                <p:cNvSpPr>
                  <a:spLocks noChangeShapeType="1"/>
                </p:cNvSpPr>
                <p:nvPr/>
              </p:nvSpPr>
              <p:spPr bwMode="auto">
                <a:xfrm rot="5400000">
                  <a:off x="1440" y="2352"/>
                  <a:ext cx="0" cy="96"/>
                </a:xfrm>
                <a:prstGeom prst="line">
                  <a:avLst/>
                </a:prstGeom>
                <a:noFill/>
                <a:ln w="9525">
                  <a:solidFill>
                    <a:schemeClr val="tx1"/>
                  </a:solidFill>
                  <a:round/>
                </a:ln>
                <a:effectLst/>
              </p:spPr>
              <p:txBody>
                <a:bodyPr wrap="none" anchor="ctr"/>
                <a:lstStyle/>
                <a:p>
                  <a:pPr>
                    <a:defRPr/>
                  </a:pPr>
                  <a:endParaRPr lang="zh-CN" altLang="en-US"/>
                </a:p>
              </p:txBody>
            </p:sp>
          </p:grpSp>
          <p:grpSp>
            <p:nvGrpSpPr>
              <p:cNvPr id="25" name="Group 200"/>
              <p:cNvGrpSpPr/>
              <p:nvPr/>
            </p:nvGrpSpPr>
            <p:grpSpPr bwMode="auto">
              <a:xfrm>
                <a:off x="3458" y="1788"/>
                <a:ext cx="34" cy="34"/>
                <a:chOff x="1392" y="2352"/>
                <a:chExt cx="96" cy="96"/>
              </a:xfrm>
            </p:grpSpPr>
            <p:sp>
              <p:nvSpPr>
                <p:cNvPr id="42" name="Line 201"/>
                <p:cNvSpPr>
                  <a:spLocks noChangeShapeType="1"/>
                </p:cNvSpPr>
                <p:nvPr/>
              </p:nvSpPr>
              <p:spPr bwMode="auto">
                <a:xfrm>
                  <a:off x="1440" y="2352"/>
                  <a:ext cx="0" cy="96"/>
                </a:xfrm>
                <a:prstGeom prst="line">
                  <a:avLst/>
                </a:prstGeom>
                <a:noFill/>
                <a:ln w="9525">
                  <a:solidFill>
                    <a:schemeClr val="tx1"/>
                  </a:solidFill>
                  <a:round/>
                </a:ln>
                <a:effectLst/>
              </p:spPr>
              <p:txBody>
                <a:bodyPr wrap="none" anchor="ctr"/>
                <a:lstStyle/>
                <a:p>
                  <a:pPr>
                    <a:defRPr/>
                  </a:pPr>
                  <a:endParaRPr lang="zh-CN" altLang="en-US"/>
                </a:p>
              </p:txBody>
            </p:sp>
            <p:sp>
              <p:nvSpPr>
                <p:cNvPr id="43" name="Line 202"/>
                <p:cNvSpPr>
                  <a:spLocks noChangeShapeType="1"/>
                </p:cNvSpPr>
                <p:nvPr/>
              </p:nvSpPr>
              <p:spPr bwMode="auto">
                <a:xfrm rot="5400000">
                  <a:off x="1440" y="2352"/>
                  <a:ext cx="0" cy="96"/>
                </a:xfrm>
                <a:prstGeom prst="line">
                  <a:avLst/>
                </a:prstGeom>
                <a:noFill/>
                <a:ln w="9525">
                  <a:solidFill>
                    <a:schemeClr val="tx1"/>
                  </a:solidFill>
                  <a:round/>
                </a:ln>
                <a:effectLst/>
              </p:spPr>
              <p:txBody>
                <a:bodyPr wrap="none" anchor="ctr"/>
                <a:lstStyle/>
                <a:p>
                  <a:pPr>
                    <a:defRPr/>
                  </a:pPr>
                  <a:endParaRPr lang="zh-CN" altLang="en-US"/>
                </a:p>
              </p:txBody>
            </p:sp>
          </p:grpSp>
          <p:grpSp>
            <p:nvGrpSpPr>
              <p:cNvPr id="26" name="Group 203"/>
              <p:cNvGrpSpPr/>
              <p:nvPr/>
            </p:nvGrpSpPr>
            <p:grpSpPr bwMode="auto">
              <a:xfrm>
                <a:off x="3259" y="2054"/>
                <a:ext cx="34" cy="34"/>
                <a:chOff x="1392" y="2352"/>
                <a:chExt cx="96" cy="96"/>
              </a:xfrm>
            </p:grpSpPr>
            <p:sp>
              <p:nvSpPr>
                <p:cNvPr id="40" name="Line 204"/>
                <p:cNvSpPr>
                  <a:spLocks noChangeShapeType="1"/>
                </p:cNvSpPr>
                <p:nvPr/>
              </p:nvSpPr>
              <p:spPr bwMode="auto">
                <a:xfrm>
                  <a:off x="1440" y="2352"/>
                  <a:ext cx="0" cy="96"/>
                </a:xfrm>
                <a:prstGeom prst="line">
                  <a:avLst/>
                </a:prstGeom>
                <a:noFill/>
                <a:ln w="9525">
                  <a:solidFill>
                    <a:schemeClr val="tx1"/>
                  </a:solidFill>
                  <a:round/>
                </a:ln>
                <a:effectLst/>
              </p:spPr>
              <p:txBody>
                <a:bodyPr wrap="none" anchor="ctr"/>
                <a:lstStyle/>
                <a:p>
                  <a:pPr>
                    <a:defRPr/>
                  </a:pPr>
                  <a:endParaRPr lang="zh-CN" altLang="en-US"/>
                </a:p>
              </p:txBody>
            </p:sp>
            <p:sp>
              <p:nvSpPr>
                <p:cNvPr id="41" name="Line 205"/>
                <p:cNvSpPr>
                  <a:spLocks noChangeShapeType="1"/>
                </p:cNvSpPr>
                <p:nvPr/>
              </p:nvSpPr>
              <p:spPr bwMode="auto">
                <a:xfrm rot="5400000">
                  <a:off x="1440" y="2352"/>
                  <a:ext cx="0" cy="96"/>
                </a:xfrm>
                <a:prstGeom prst="line">
                  <a:avLst/>
                </a:prstGeom>
                <a:noFill/>
                <a:ln w="9525">
                  <a:solidFill>
                    <a:schemeClr val="tx1"/>
                  </a:solidFill>
                  <a:round/>
                </a:ln>
                <a:effectLst/>
              </p:spPr>
              <p:txBody>
                <a:bodyPr wrap="none" anchor="ctr"/>
                <a:lstStyle/>
                <a:p>
                  <a:pPr>
                    <a:defRPr/>
                  </a:pPr>
                  <a:endParaRPr lang="zh-CN" altLang="en-US"/>
                </a:p>
              </p:txBody>
            </p:sp>
          </p:grpSp>
          <p:grpSp>
            <p:nvGrpSpPr>
              <p:cNvPr id="27" name="Group 206"/>
              <p:cNvGrpSpPr/>
              <p:nvPr/>
            </p:nvGrpSpPr>
            <p:grpSpPr bwMode="auto">
              <a:xfrm>
                <a:off x="3120" y="2249"/>
                <a:ext cx="34" cy="34"/>
                <a:chOff x="1392" y="2352"/>
                <a:chExt cx="96" cy="96"/>
              </a:xfrm>
            </p:grpSpPr>
            <p:sp>
              <p:nvSpPr>
                <p:cNvPr id="38" name="Line 207"/>
                <p:cNvSpPr>
                  <a:spLocks noChangeShapeType="1"/>
                </p:cNvSpPr>
                <p:nvPr/>
              </p:nvSpPr>
              <p:spPr bwMode="auto">
                <a:xfrm>
                  <a:off x="1440" y="2352"/>
                  <a:ext cx="0" cy="96"/>
                </a:xfrm>
                <a:prstGeom prst="line">
                  <a:avLst/>
                </a:prstGeom>
                <a:noFill/>
                <a:ln w="9525">
                  <a:solidFill>
                    <a:schemeClr val="tx1"/>
                  </a:solidFill>
                  <a:round/>
                </a:ln>
                <a:effectLst/>
              </p:spPr>
              <p:txBody>
                <a:bodyPr wrap="none" anchor="ctr"/>
                <a:lstStyle/>
                <a:p>
                  <a:pPr>
                    <a:defRPr/>
                  </a:pPr>
                  <a:endParaRPr lang="zh-CN" altLang="en-US"/>
                </a:p>
              </p:txBody>
            </p:sp>
            <p:sp>
              <p:nvSpPr>
                <p:cNvPr id="39" name="Line 208"/>
                <p:cNvSpPr>
                  <a:spLocks noChangeShapeType="1"/>
                </p:cNvSpPr>
                <p:nvPr/>
              </p:nvSpPr>
              <p:spPr bwMode="auto">
                <a:xfrm rot="5400000">
                  <a:off x="1440" y="2352"/>
                  <a:ext cx="0" cy="96"/>
                </a:xfrm>
                <a:prstGeom prst="line">
                  <a:avLst/>
                </a:prstGeom>
                <a:noFill/>
                <a:ln w="9525">
                  <a:solidFill>
                    <a:schemeClr val="tx1"/>
                  </a:solidFill>
                  <a:round/>
                </a:ln>
                <a:effectLst/>
              </p:spPr>
              <p:txBody>
                <a:bodyPr wrap="none" anchor="ctr"/>
                <a:lstStyle/>
                <a:p>
                  <a:pPr>
                    <a:defRPr/>
                  </a:pPr>
                  <a:endParaRPr lang="zh-CN" altLang="en-US"/>
                </a:p>
              </p:txBody>
            </p:sp>
          </p:grpSp>
          <p:grpSp>
            <p:nvGrpSpPr>
              <p:cNvPr id="28" name="Group 209"/>
              <p:cNvGrpSpPr/>
              <p:nvPr/>
            </p:nvGrpSpPr>
            <p:grpSpPr bwMode="auto">
              <a:xfrm>
                <a:off x="2934" y="2493"/>
                <a:ext cx="34" cy="34"/>
                <a:chOff x="1392" y="2352"/>
                <a:chExt cx="96" cy="96"/>
              </a:xfrm>
            </p:grpSpPr>
            <p:sp>
              <p:nvSpPr>
                <p:cNvPr id="36" name="Line 210"/>
                <p:cNvSpPr>
                  <a:spLocks noChangeShapeType="1"/>
                </p:cNvSpPr>
                <p:nvPr/>
              </p:nvSpPr>
              <p:spPr bwMode="auto">
                <a:xfrm>
                  <a:off x="1440" y="2352"/>
                  <a:ext cx="0" cy="96"/>
                </a:xfrm>
                <a:prstGeom prst="line">
                  <a:avLst/>
                </a:prstGeom>
                <a:noFill/>
                <a:ln w="9525">
                  <a:solidFill>
                    <a:schemeClr val="tx1"/>
                  </a:solidFill>
                  <a:round/>
                </a:ln>
                <a:effectLst/>
              </p:spPr>
              <p:txBody>
                <a:bodyPr wrap="none" anchor="ctr"/>
                <a:lstStyle/>
                <a:p>
                  <a:pPr>
                    <a:defRPr/>
                  </a:pPr>
                  <a:endParaRPr lang="zh-CN" altLang="en-US"/>
                </a:p>
              </p:txBody>
            </p:sp>
            <p:sp>
              <p:nvSpPr>
                <p:cNvPr id="37" name="Line 211"/>
                <p:cNvSpPr>
                  <a:spLocks noChangeShapeType="1"/>
                </p:cNvSpPr>
                <p:nvPr/>
              </p:nvSpPr>
              <p:spPr bwMode="auto">
                <a:xfrm rot="5400000">
                  <a:off x="1440" y="2352"/>
                  <a:ext cx="0" cy="96"/>
                </a:xfrm>
                <a:prstGeom prst="line">
                  <a:avLst/>
                </a:prstGeom>
                <a:noFill/>
                <a:ln w="9525">
                  <a:solidFill>
                    <a:schemeClr val="tx1"/>
                  </a:solidFill>
                  <a:round/>
                </a:ln>
                <a:effectLst/>
              </p:spPr>
              <p:txBody>
                <a:bodyPr wrap="none" anchor="ctr"/>
                <a:lstStyle/>
                <a:p>
                  <a:pPr>
                    <a:defRPr/>
                  </a:pPr>
                  <a:endParaRPr lang="zh-CN" altLang="en-US"/>
                </a:p>
              </p:txBody>
            </p:sp>
          </p:grpSp>
          <p:grpSp>
            <p:nvGrpSpPr>
              <p:cNvPr id="29" name="Group 212"/>
              <p:cNvGrpSpPr/>
              <p:nvPr/>
            </p:nvGrpSpPr>
            <p:grpSpPr bwMode="auto">
              <a:xfrm>
                <a:off x="2743" y="2739"/>
                <a:ext cx="34" cy="34"/>
                <a:chOff x="1392" y="2352"/>
                <a:chExt cx="96" cy="96"/>
              </a:xfrm>
            </p:grpSpPr>
            <p:sp>
              <p:nvSpPr>
                <p:cNvPr id="34" name="Line 213"/>
                <p:cNvSpPr>
                  <a:spLocks noChangeShapeType="1"/>
                </p:cNvSpPr>
                <p:nvPr/>
              </p:nvSpPr>
              <p:spPr bwMode="auto">
                <a:xfrm>
                  <a:off x="1440" y="2352"/>
                  <a:ext cx="0" cy="96"/>
                </a:xfrm>
                <a:prstGeom prst="line">
                  <a:avLst/>
                </a:prstGeom>
                <a:noFill/>
                <a:ln w="9525">
                  <a:solidFill>
                    <a:schemeClr val="tx1"/>
                  </a:solidFill>
                  <a:round/>
                </a:ln>
                <a:effectLst/>
              </p:spPr>
              <p:txBody>
                <a:bodyPr wrap="none" anchor="ctr"/>
                <a:lstStyle/>
                <a:p>
                  <a:pPr>
                    <a:defRPr/>
                  </a:pPr>
                  <a:endParaRPr lang="zh-CN" altLang="en-US"/>
                </a:p>
              </p:txBody>
            </p:sp>
            <p:sp>
              <p:nvSpPr>
                <p:cNvPr id="35" name="Line 214"/>
                <p:cNvSpPr>
                  <a:spLocks noChangeShapeType="1"/>
                </p:cNvSpPr>
                <p:nvPr/>
              </p:nvSpPr>
              <p:spPr bwMode="auto">
                <a:xfrm rot="5400000">
                  <a:off x="1440" y="2352"/>
                  <a:ext cx="0" cy="96"/>
                </a:xfrm>
                <a:prstGeom prst="line">
                  <a:avLst/>
                </a:prstGeom>
                <a:noFill/>
                <a:ln w="9525">
                  <a:solidFill>
                    <a:schemeClr val="tx1"/>
                  </a:solidFill>
                  <a:round/>
                </a:ln>
                <a:effectLst/>
              </p:spPr>
              <p:txBody>
                <a:bodyPr wrap="none" anchor="ctr"/>
                <a:lstStyle/>
                <a:p>
                  <a:pPr>
                    <a:defRPr/>
                  </a:pPr>
                  <a:endParaRPr lang="zh-CN" altLang="en-US"/>
                </a:p>
              </p:txBody>
            </p:sp>
          </p:grpSp>
          <p:grpSp>
            <p:nvGrpSpPr>
              <p:cNvPr id="30" name="Group 215"/>
              <p:cNvGrpSpPr/>
              <p:nvPr/>
            </p:nvGrpSpPr>
            <p:grpSpPr bwMode="auto">
              <a:xfrm>
                <a:off x="2556" y="2987"/>
                <a:ext cx="34" cy="34"/>
                <a:chOff x="1392" y="2352"/>
                <a:chExt cx="96" cy="96"/>
              </a:xfrm>
            </p:grpSpPr>
            <p:sp>
              <p:nvSpPr>
                <p:cNvPr id="32" name="Line 216"/>
                <p:cNvSpPr>
                  <a:spLocks noChangeShapeType="1"/>
                </p:cNvSpPr>
                <p:nvPr/>
              </p:nvSpPr>
              <p:spPr bwMode="auto">
                <a:xfrm>
                  <a:off x="1440" y="2352"/>
                  <a:ext cx="0" cy="96"/>
                </a:xfrm>
                <a:prstGeom prst="line">
                  <a:avLst/>
                </a:prstGeom>
                <a:noFill/>
                <a:ln w="9525">
                  <a:solidFill>
                    <a:schemeClr val="tx1"/>
                  </a:solidFill>
                  <a:round/>
                </a:ln>
                <a:effectLst/>
              </p:spPr>
              <p:txBody>
                <a:bodyPr wrap="none" anchor="ctr"/>
                <a:lstStyle/>
                <a:p>
                  <a:pPr>
                    <a:defRPr/>
                  </a:pPr>
                  <a:endParaRPr lang="zh-CN" altLang="en-US"/>
                </a:p>
              </p:txBody>
            </p:sp>
            <p:sp>
              <p:nvSpPr>
                <p:cNvPr id="33" name="Line 217"/>
                <p:cNvSpPr>
                  <a:spLocks noChangeShapeType="1"/>
                </p:cNvSpPr>
                <p:nvPr/>
              </p:nvSpPr>
              <p:spPr bwMode="auto">
                <a:xfrm rot="5400000">
                  <a:off x="1440" y="2352"/>
                  <a:ext cx="0" cy="96"/>
                </a:xfrm>
                <a:prstGeom prst="line">
                  <a:avLst/>
                </a:prstGeom>
                <a:noFill/>
                <a:ln w="9525">
                  <a:solidFill>
                    <a:schemeClr val="tx1"/>
                  </a:solidFill>
                  <a:round/>
                </a:ln>
                <a:effectLst/>
              </p:spPr>
              <p:txBody>
                <a:bodyPr wrap="none" anchor="ctr"/>
                <a:lstStyle/>
                <a:p>
                  <a:pPr>
                    <a:defRPr/>
                  </a:pPr>
                  <a:endParaRPr lang="zh-CN" altLang="en-US"/>
                </a:p>
              </p:txBody>
            </p:sp>
          </p:grpSp>
          <p:sp>
            <p:nvSpPr>
              <p:cNvPr id="31" name="Line 218"/>
              <p:cNvSpPr>
                <a:spLocks noChangeShapeType="1"/>
              </p:cNvSpPr>
              <p:nvPr/>
            </p:nvSpPr>
            <p:spPr bwMode="auto">
              <a:xfrm flipH="1">
                <a:off x="2412" y="734"/>
                <a:ext cx="1858" cy="2511"/>
              </a:xfrm>
              <a:prstGeom prst="line">
                <a:avLst/>
              </a:prstGeom>
              <a:noFill/>
              <a:ln w="12700">
                <a:solidFill>
                  <a:schemeClr val="tx1"/>
                </a:solidFill>
                <a:round/>
              </a:ln>
              <a:effectLst/>
            </p:spPr>
            <p:txBody>
              <a:bodyPr wrap="none" anchor="ctr"/>
              <a:lstStyle/>
              <a:p>
                <a:pPr>
                  <a:defRPr/>
                </a:pPr>
                <a:endParaRPr lang="zh-CN" altLang="en-US"/>
              </a:p>
            </p:txBody>
          </p:sp>
        </p:grpSp>
        <p:grpSp>
          <p:nvGrpSpPr>
            <p:cNvPr id="7" name="Group 219"/>
            <p:cNvGrpSpPr/>
            <p:nvPr/>
          </p:nvGrpSpPr>
          <p:grpSpPr bwMode="auto">
            <a:xfrm>
              <a:off x="5334000" y="3138488"/>
              <a:ext cx="3011488" cy="722312"/>
              <a:chOff x="3360" y="1977"/>
              <a:chExt cx="1897" cy="455"/>
            </a:xfrm>
          </p:grpSpPr>
          <p:sp>
            <p:nvSpPr>
              <p:cNvPr id="15" name="Text Box 220"/>
              <p:cNvSpPr txBox="1">
                <a:spLocks noChangeArrowheads="1"/>
              </p:cNvSpPr>
              <p:nvPr/>
            </p:nvSpPr>
            <p:spPr bwMode="auto">
              <a:xfrm>
                <a:off x="3360" y="1977"/>
                <a:ext cx="1857" cy="194"/>
              </a:xfrm>
              <a:prstGeom prst="rect">
                <a:avLst/>
              </a:prstGeom>
              <a:noFill/>
              <a:ln>
                <a:noFill/>
              </a:ln>
              <a:effectLst/>
            </p:spPr>
            <p:txBody>
              <a:bodyPr rIns="0" anchor="ctr">
                <a:spAutoFit/>
              </a:bodyPr>
              <a:lstStyle/>
              <a:p>
                <a:pPr>
                  <a:defRPr/>
                </a:pPr>
                <a:r>
                  <a:rPr lang="zh-CN" altLang="en-US" sz="1400" dirty="0"/>
                  <a:t>由图上</a:t>
                </a:r>
                <a:r>
                  <a:rPr lang="en-US" altLang="zh-CN" sz="1400" i="1" dirty="0"/>
                  <a:t>A</a:t>
                </a:r>
                <a:r>
                  <a:rPr lang="en-US" altLang="zh-CN" sz="1400" dirty="0"/>
                  <a:t>、</a:t>
                </a:r>
                <a:r>
                  <a:rPr lang="en-US" altLang="zh-CN" sz="1400" i="1" dirty="0"/>
                  <a:t>B</a:t>
                </a:r>
                <a:r>
                  <a:rPr lang="zh-CN" altLang="en-US" sz="1400" dirty="0"/>
                  <a:t>两点可得被测电阻</a:t>
                </a:r>
                <a:r>
                  <a:rPr lang="en-US" altLang="zh-CN" sz="1400" i="1" dirty="0"/>
                  <a:t>R</a:t>
                </a:r>
                <a:r>
                  <a:rPr lang="zh-CN" altLang="en-US" sz="1400" dirty="0"/>
                  <a:t>为：</a:t>
                </a:r>
                <a:endParaRPr lang="zh-CN" altLang="en-US" sz="1400" dirty="0"/>
              </a:p>
            </p:txBody>
          </p:sp>
          <p:graphicFrame>
            <p:nvGraphicFramePr>
              <p:cNvPr id="16" name="Object 221"/>
              <p:cNvGraphicFramePr>
                <a:graphicFrameLocks noChangeAspect="1"/>
              </p:cNvGraphicFramePr>
              <p:nvPr/>
            </p:nvGraphicFramePr>
            <p:xfrm>
              <a:off x="3402" y="2140"/>
              <a:ext cx="1855" cy="292"/>
            </p:xfrm>
            <a:graphic>
              <a:graphicData uri="http://schemas.openxmlformats.org/presentationml/2006/ole">
                <mc:AlternateContent xmlns:mc="http://schemas.openxmlformats.org/markup-compatibility/2006">
                  <mc:Choice xmlns:v="urn:schemas-microsoft-com:vml" Requires="v">
                    <p:oleObj spid="_x0000_s0" name="公式" r:id="rId1" imgW="5816600" imgH="914400" progId="Equation.3">
                      <p:embed/>
                    </p:oleObj>
                  </mc:Choice>
                  <mc:Fallback>
                    <p:oleObj name="公式" r:id="rId1" imgW="5816600" imgH="914400" progId="Equation.3">
                      <p:embed/>
                      <p:pic>
                        <p:nvPicPr>
                          <p:cNvPr id="0" name="Object 22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02" y="2140"/>
                            <a:ext cx="1855" cy="292"/>
                          </a:xfrm>
                          <a:prstGeom prst="rect">
                            <a:avLst/>
                          </a:prstGeom>
                          <a:noFill/>
                          <a:ln>
                            <a:noFill/>
                          </a:ln>
                          <a:effectLst/>
                        </p:spPr>
                      </p:pic>
                    </p:oleObj>
                  </mc:Fallback>
                </mc:AlternateContent>
              </a:graphicData>
            </a:graphic>
          </p:graphicFrame>
        </p:grpSp>
        <p:grpSp>
          <p:nvGrpSpPr>
            <p:cNvPr id="8" name="Group 222"/>
            <p:cNvGrpSpPr/>
            <p:nvPr/>
          </p:nvGrpSpPr>
          <p:grpSpPr bwMode="auto">
            <a:xfrm>
              <a:off x="4152900" y="4492625"/>
              <a:ext cx="1173163" cy="307975"/>
              <a:chOff x="2616" y="2820"/>
              <a:chExt cx="739" cy="194"/>
            </a:xfrm>
          </p:grpSpPr>
          <p:sp>
            <p:nvSpPr>
              <p:cNvPr id="13" name="Oval 223"/>
              <p:cNvSpPr>
                <a:spLocks noChangeArrowheads="1"/>
              </p:cNvSpPr>
              <p:nvPr/>
            </p:nvSpPr>
            <p:spPr bwMode="auto">
              <a:xfrm>
                <a:off x="2616" y="2884"/>
                <a:ext cx="54" cy="54"/>
              </a:xfrm>
              <a:prstGeom prst="ellipse">
                <a:avLst/>
              </a:prstGeom>
              <a:solidFill>
                <a:schemeClr val="tx1"/>
              </a:solidFill>
              <a:ln w="9525">
                <a:solidFill>
                  <a:schemeClr val="tx1"/>
                </a:solidFill>
                <a:round/>
              </a:ln>
              <a:effectLst/>
            </p:spPr>
            <p:txBody>
              <a:bodyPr wrap="none" anchor="ctr"/>
              <a:lstStyle/>
              <a:p>
                <a:pPr>
                  <a:defRPr/>
                </a:pPr>
                <a:endParaRPr lang="zh-CN" altLang="en-US"/>
              </a:p>
            </p:txBody>
          </p:sp>
          <p:sp>
            <p:nvSpPr>
              <p:cNvPr id="14" name="Text Box 224"/>
              <p:cNvSpPr txBox="1">
                <a:spLocks noChangeArrowheads="1"/>
              </p:cNvSpPr>
              <p:nvPr/>
            </p:nvSpPr>
            <p:spPr bwMode="auto">
              <a:xfrm>
                <a:off x="2654" y="2820"/>
                <a:ext cx="701" cy="194"/>
              </a:xfrm>
              <a:prstGeom prst="rect">
                <a:avLst/>
              </a:prstGeom>
              <a:noFill/>
              <a:ln>
                <a:noFill/>
              </a:ln>
              <a:effectLst/>
            </p:spPr>
            <p:txBody>
              <a:bodyPr wrap="none" anchor="ctr">
                <a:spAutoFit/>
              </a:bodyPr>
              <a:lstStyle/>
              <a:p>
                <a:pPr>
                  <a:defRPr/>
                </a:pPr>
                <a:r>
                  <a:rPr lang="en-US" altLang="zh-CN" sz="1400" i="1"/>
                  <a:t>A</a:t>
                </a:r>
                <a:r>
                  <a:rPr lang="en-US" altLang="zh-CN" sz="1400"/>
                  <a:t>(1.00,2.76)</a:t>
                </a:r>
                <a:endParaRPr lang="en-US" altLang="zh-CN" sz="2000"/>
              </a:p>
            </p:txBody>
          </p:sp>
        </p:grpSp>
        <p:grpSp>
          <p:nvGrpSpPr>
            <p:cNvPr id="9" name="Group 225"/>
            <p:cNvGrpSpPr/>
            <p:nvPr/>
          </p:nvGrpSpPr>
          <p:grpSpPr bwMode="auto">
            <a:xfrm>
              <a:off x="6421438" y="1447800"/>
              <a:ext cx="1249362" cy="307975"/>
              <a:chOff x="4036" y="936"/>
              <a:chExt cx="787" cy="194"/>
            </a:xfrm>
          </p:grpSpPr>
          <p:sp>
            <p:nvSpPr>
              <p:cNvPr id="11" name="Oval 226"/>
              <p:cNvSpPr>
                <a:spLocks noChangeArrowheads="1"/>
              </p:cNvSpPr>
              <p:nvPr/>
            </p:nvSpPr>
            <p:spPr bwMode="auto">
              <a:xfrm>
                <a:off x="4036" y="1002"/>
                <a:ext cx="54" cy="54"/>
              </a:xfrm>
              <a:prstGeom prst="ellipse">
                <a:avLst/>
              </a:prstGeom>
              <a:solidFill>
                <a:schemeClr val="tx1"/>
              </a:solidFill>
              <a:ln w="9525">
                <a:solidFill>
                  <a:schemeClr val="tx1"/>
                </a:solidFill>
                <a:round/>
              </a:ln>
              <a:effectLst/>
            </p:spPr>
            <p:txBody>
              <a:bodyPr wrap="none" anchor="ctr"/>
              <a:lstStyle/>
              <a:p>
                <a:pPr>
                  <a:defRPr/>
                </a:pPr>
                <a:endParaRPr lang="zh-CN" altLang="en-US"/>
              </a:p>
            </p:txBody>
          </p:sp>
          <p:sp>
            <p:nvSpPr>
              <p:cNvPr id="12" name="Text Box 227"/>
              <p:cNvSpPr txBox="1">
                <a:spLocks noChangeArrowheads="1"/>
              </p:cNvSpPr>
              <p:nvPr/>
            </p:nvSpPr>
            <p:spPr bwMode="auto">
              <a:xfrm>
                <a:off x="4066" y="936"/>
                <a:ext cx="757" cy="194"/>
              </a:xfrm>
              <a:prstGeom prst="rect">
                <a:avLst/>
              </a:prstGeom>
              <a:noFill/>
              <a:ln>
                <a:noFill/>
              </a:ln>
              <a:effectLst/>
            </p:spPr>
            <p:txBody>
              <a:bodyPr wrap="none" anchor="ctr">
                <a:spAutoFit/>
              </a:bodyPr>
              <a:lstStyle/>
              <a:p>
                <a:pPr>
                  <a:defRPr/>
                </a:pPr>
                <a:r>
                  <a:rPr lang="en-US" altLang="zh-CN" sz="1400" i="1"/>
                  <a:t>B</a:t>
                </a:r>
                <a:r>
                  <a:rPr lang="en-US" altLang="zh-CN" sz="1400"/>
                  <a:t>(7.00,18.58)</a:t>
                </a:r>
                <a:endParaRPr lang="en-US" altLang="zh-CN" sz="1400"/>
              </a:p>
            </p:txBody>
          </p:sp>
        </p:grpSp>
        <p:sp>
          <p:nvSpPr>
            <p:cNvPr id="10" name="Text Box 230"/>
            <p:cNvSpPr txBox="1">
              <a:spLocks noChangeArrowheads="1"/>
            </p:cNvSpPr>
            <p:nvPr/>
          </p:nvSpPr>
          <p:spPr bwMode="auto">
            <a:xfrm>
              <a:off x="5292080" y="5301208"/>
              <a:ext cx="2646363" cy="461963"/>
            </a:xfrm>
            <a:prstGeom prst="rect">
              <a:avLst/>
            </a:prstGeom>
            <a:noFill/>
            <a:ln>
              <a:noFill/>
            </a:ln>
            <a:effectLst>
              <a:outerShdw blurRad="63500" dist="17961" dir="2700000" algn="ctr" rotWithShape="0">
                <a:schemeClr val="tx2">
                  <a:alpha val="74998"/>
                </a:schemeClr>
              </a:outerShdw>
            </a:effectLst>
          </p:spPr>
          <p:txBody>
            <a:bodyPr wrap="none">
              <a:spAutoFit/>
            </a:bodyPr>
            <a:lstStyle/>
            <a:p>
              <a:pPr>
                <a:defRPr/>
              </a:pPr>
              <a:r>
                <a:rPr lang="zh-CN" altLang="en-US" dirty="0">
                  <a:solidFill>
                    <a:srgbClr val="000000"/>
                  </a:solidFill>
                  <a:ea typeface="楷体_GB2312" charset="0"/>
                  <a:cs typeface="楷体_GB2312" charset="0"/>
                </a:rPr>
                <a:t>电阻伏安特性曲线</a:t>
              </a:r>
              <a:endParaRPr lang="zh-CN" altLang="en-US" dirty="0">
                <a:solidFill>
                  <a:srgbClr val="000000"/>
                </a:solidFill>
                <a:ea typeface="楷体_GB2312" charset="0"/>
                <a:cs typeface="楷体_GB2312" charset="0"/>
              </a:endParaRPr>
            </a:p>
          </p:txBody>
        </p:sp>
      </p:grpSp>
      <p:sp>
        <p:nvSpPr>
          <p:cNvPr id="233" name="矩形 2"/>
          <p:cNvSpPr>
            <a:spLocks noChangeArrowheads="1"/>
          </p:cNvSpPr>
          <p:nvPr/>
        </p:nvSpPr>
        <p:spPr bwMode="auto">
          <a:xfrm>
            <a:off x="535282" y="1537258"/>
            <a:ext cx="2747557" cy="3277116"/>
          </a:xfrm>
          <a:prstGeom prst="rect">
            <a:avLst/>
          </a:prstGeom>
          <a:noFill/>
          <a:ln>
            <a:noFill/>
          </a:ln>
        </p:spPr>
        <p:txBody>
          <a:bodyPr wrap="square">
            <a:spAutoFit/>
          </a:bodyPr>
          <a:lstStyle/>
          <a:p>
            <a:pPr>
              <a:lnSpc>
                <a:spcPct val="150000"/>
              </a:lnSpc>
            </a:pPr>
            <a:r>
              <a:rPr lang="en-US" altLang="zh-CN" sz="2000" dirty="0">
                <a:latin typeface="+mn-ea"/>
                <a:ea typeface="+mn-ea"/>
                <a:cs typeface="楷体_GB2312" charset="0"/>
              </a:rPr>
              <a:t>1</a:t>
            </a:r>
            <a:r>
              <a:rPr lang="zh-CN" altLang="en-US" sz="2000" dirty="0">
                <a:latin typeface="+mn-ea"/>
                <a:ea typeface="+mn-ea"/>
                <a:cs typeface="楷体_GB2312" charset="0"/>
              </a:rPr>
              <a:t>、</a:t>
            </a:r>
            <a:r>
              <a:rPr lang="zh-CN" altLang="en-US" sz="2000" dirty="0">
                <a:solidFill>
                  <a:srgbClr val="0000FF"/>
                </a:solidFill>
                <a:latin typeface="+mn-ea"/>
                <a:ea typeface="+mn-ea"/>
                <a:cs typeface="楷体_GB2312" charset="0"/>
              </a:rPr>
              <a:t>选择合适的坐标分度值</a:t>
            </a:r>
            <a:endParaRPr lang="en-US" altLang="zh-CN" sz="2000" dirty="0">
              <a:latin typeface="+mn-ea"/>
              <a:ea typeface="+mn-ea"/>
              <a:cs typeface="楷体_GB2312" charset="0"/>
            </a:endParaRPr>
          </a:p>
          <a:p>
            <a:pPr>
              <a:lnSpc>
                <a:spcPct val="150000"/>
              </a:lnSpc>
            </a:pPr>
            <a:r>
              <a:rPr lang="zh-CN" altLang="en-US" sz="2000" dirty="0">
                <a:latin typeface="+mn-ea"/>
                <a:ea typeface="+mn-ea"/>
                <a:cs typeface="楷体_GB2312" charset="0"/>
              </a:rPr>
              <a:t>2、</a:t>
            </a:r>
            <a:r>
              <a:rPr lang="zh-CN" altLang="en-US" sz="2000" dirty="0">
                <a:solidFill>
                  <a:srgbClr val="0000FF"/>
                </a:solidFill>
                <a:latin typeface="+mn-ea"/>
                <a:ea typeface="+mn-ea"/>
                <a:cs typeface="楷体_GB2312" charset="0"/>
              </a:rPr>
              <a:t>标明坐标轴</a:t>
            </a:r>
            <a:endParaRPr lang="en-US" altLang="zh-CN" sz="2000" dirty="0">
              <a:latin typeface="+mn-ea"/>
              <a:ea typeface="+mn-ea"/>
              <a:cs typeface="楷体_GB2312" charset="0"/>
            </a:endParaRPr>
          </a:p>
          <a:p>
            <a:pPr>
              <a:lnSpc>
                <a:spcPct val="150000"/>
              </a:lnSpc>
            </a:pPr>
            <a:r>
              <a:rPr lang="zh-CN" sz="2000" dirty="0">
                <a:latin typeface="+mn-ea"/>
                <a:ea typeface="+mn-ea"/>
                <a:cs typeface="楷体_GB2312" charset="0"/>
              </a:rPr>
              <a:t>3</a:t>
            </a:r>
            <a:r>
              <a:rPr lang="zh-CN" altLang="en-US" sz="2000" dirty="0">
                <a:latin typeface="+mn-ea"/>
                <a:ea typeface="+mn-ea"/>
                <a:cs typeface="楷体_GB2312" charset="0"/>
              </a:rPr>
              <a:t>、</a:t>
            </a:r>
            <a:r>
              <a:rPr lang="zh-CN" altLang="en-US" sz="2000" dirty="0">
                <a:solidFill>
                  <a:srgbClr val="FF0000"/>
                </a:solidFill>
                <a:latin typeface="+mn-ea"/>
                <a:ea typeface="+mn-ea"/>
                <a:cs typeface="楷体_GB2312" charset="0"/>
              </a:rPr>
              <a:t>标实验点</a:t>
            </a:r>
            <a:r>
              <a:rPr lang="zh-CN" altLang="en-US" sz="2000" dirty="0">
                <a:solidFill>
                  <a:srgbClr val="0000FF"/>
                </a:solidFill>
                <a:latin typeface="+mn-ea"/>
                <a:ea typeface="+mn-ea"/>
                <a:cs typeface="楷体_GB2312" charset="0"/>
              </a:rPr>
              <a:t>：</a:t>
            </a:r>
            <a:endParaRPr lang="zh-CN" altLang="en-US" sz="2000" dirty="0">
              <a:solidFill>
                <a:srgbClr val="0000FF"/>
              </a:solidFill>
              <a:latin typeface="+mn-ea"/>
              <a:ea typeface="+mn-ea"/>
              <a:cs typeface="楷体_GB2312" charset="0"/>
            </a:endParaRPr>
          </a:p>
          <a:p>
            <a:pPr>
              <a:lnSpc>
                <a:spcPct val="150000"/>
              </a:lnSpc>
            </a:pPr>
            <a:r>
              <a:rPr lang="zh-CN" altLang="en-US" sz="2000" dirty="0">
                <a:solidFill>
                  <a:srgbClr val="000000"/>
                </a:solidFill>
                <a:latin typeface="+mn-ea"/>
                <a:ea typeface="+mn-ea"/>
                <a:cs typeface="楷体_GB2312" charset="0"/>
              </a:rPr>
              <a:t>4、</a:t>
            </a:r>
            <a:r>
              <a:rPr lang="zh-CN" altLang="en-US" sz="2000" dirty="0">
                <a:solidFill>
                  <a:srgbClr val="008000"/>
                </a:solidFill>
                <a:latin typeface="+mn-ea"/>
                <a:ea typeface="+mn-ea"/>
                <a:cs typeface="楷体_GB2312" charset="0"/>
              </a:rPr>
              <a:t>连成图线：</a:t>
            </a:r>
            <a:endParaRPr lang="en-US" altLang="zh-CN" sz="2000" dirty="0">
              <a:solidFill>
                <a:srgbClr val="008000"/>
              </a:solidFill>
              <a:latin typeface="+mn-ea"/>
              <a:ea typeface="+mn-ea"/>
              <a:cs typeface="楷体_GB2312" charset="0"/>
            </a:endParaRPr>
          </a:p>
          <a:p>
            <a:pPr>
              <a:lnSpc>
                <a:spcPct val="150000"/>
              </a:lnSpc>
            </a:pPr>
            <a:r>
              <a:rPr lang="zh-CN" altLang="en-US" sz="2000" dirty="0">
                <a:latin typeface="+mn-ea"/>
                <a:ea typeface="+mn-ea"/>
                <a:cs typeface="楷体_GB2312" charset="0"/>
              </a:rPr>
              <a:t>5、</a:t>
            </a:r>
            <a:r>
              <a:rPr lang="zh-CN" altLang="en-US" sz="2000" dirty="0">
                <a:solidFill>
                  <a:srgbClr val="FF00FF"/>
                </a:solidFill>
                <a:latin typeface="+mn-ea"/>
                <a:ea typeface="+mn-ea"/>
                <a:cs typeface="楷体_GB2312" charset="0"/>
              </a:rPr>
              <a:t>标出图线特征</a:t>
            </a:r>
            <a:endParaRPr lang="en-US" altLang="zh-CN" sz="2000" dirty="0">
              <a:solidFill>
                <a:srgbClr val="FF00FF"/>
              </a:solidFill>
              <a:latin typeface="+mn-ea"/>
              <a:ea typeface="+mn-ea"/>
              <a:cs typeface="楷体_GB2312" charset="0"/>
            </a:endParaRPr>
          </a:p>
          <a:p>
            <a:pPr>
              <a:lnSpc>
                <a:spcPct val="150000"/>
              </a:lnSpc>
            </a:pPr>
            <a:r>
              <a:rPr lang="zh-CN" altLang="en-US" sz="2000" dirty="0">
                <a:solidFill>
                  <a:srgbClr val="000000"/>
                </a:solidFill>
                <a:latin typeface="+mn-ea"/>
                <a:ea typeface="+mn-ea"/>
                <a:cs typeface="楷体_GB2312" charset="0"/>
              </a:rPr>
              <a:t>6、</a:t>
            </a:r>
            <a:r>
              <a:rPr lang="zh-CN" altLang="en-US" sz="2000" dirty="0">
                <a:solidFill>
                  <a:srgbClr val="660066"/>
                </a:solidFill>
                <a:latin typeface="+mn-ea"/>
                <a:ea typeface="+mn-ea"/>
                <a:cs typeface="楷体_GB2312" charset="0"/>
              </a:rPr>
              <a:t>标出图名</a:t>
            </a:r>
            <a:endParaRPr lang="zh-CN" altLang="en-US" sz="2000" dirty="0">
              <a:solidFill>
                <a:srgbClr val="008000"/>
              </a:solidFill>
              <a:latin typeface="+mn-ea"/>
              <a:ea typeface="+mn-ea"/>
              <a:cs typeface="楷体_GB2312" charset="0"/>
            </a:endParaRPr>
          </a:p>
        </p:txBody>
      </p:sp>
      <p:sp>
        <p:nvSpPr>
          <p:cNvPr id="234" name="文本框 233"/>
          <p:cNvSpPr txBox="1"/>
          <p:nvPr/>
        </p:nvSpPr>
        <p:spPr>
          <a:xfrm>
            <a:off x="346124" y="5189554"/>
            <a:ext cx="3006725" cy="646331"/>
          </a:xfrm>
          <a:prstGeom prst="rect">
            <a:avLst/>
          </a:prstGeom>
          <a:solidFill>
            <a:srgbClr val="FFFF00"/>
          </a:solidFill>
        </p:spPr>
        <p:txBody>
          <a:bodyPr wrap="square" rtlCol="0">
            <a:spAutoFit/>
          </a:bodyPr>
          <a:lstStyle/>
          <a:p>
            <a:r>
              <a:rPr kumimoji="1" lang="zh-CN" altLang="en-US" dirty="0"/>
              <a:t>*整理数据表格</a:t>
            </a:r>
            <a:endParaRPr kumimoji="1" lang="en-US" altLang="zh-CN" dirty="0"/>
          </a:p>
          <a:p>
            <a:r>
              <a:rPr kumimoji="1" lang="zh-CN" altLang="zh-CN" dirty="0"/>
              <a:t>*</a:t>
            </a:r>
            <a:r>
              <a:rPr kumimoji="1" lang="zh-CN" altLang="en-US" dirty="0"/>
              <a:t>坐标纸作图或计算机作图</a:t>
            </a:r>
            <a:endParaRPr kumimoji="1" lang="zh-CN" alt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12541" y="193302"/>
            <a:ext cx="6491965" cy="601075"/>
          </a:xfrm>
        </p:spPr>
        <p:txBody>
          <a:bodyPr>
            <a:normAutofit/>
          </a:bodyPr>
          <a:lstStyle/>
          <a:p>
            <a:r>
              <a:rPr lang="zh-CN" altLang="en-US" sz="2800" dirty="0"/>
              <a:t>二、测量与误差</a:t>
            </a:r>
            <a:endParaRPr lang="zh-CN" altLang="en-US" sz="2800" dirty="0"/>
          </a:p>
        </p:txBody>
      </p:sp>
      <p:sp>
        <p:nvSpPr>
          <p:cNvPr id="3" name="灯片编号占位符 2"/>
          <p:cNvSpPr>
            <a:spLocks noGrp="1"/>
          </p:cNvSpPr>
          <p:nvPr>
            <p:ph type="sldNum" sz="quarter" idx="12"/>
          </p:nvPr>
        </p:nvSpPr>
        <p:spPr/>
        <p:txBody>
          <a:bodyPr/>
          <a:lstStyle/>
          <a:p>
            <a:fld id="{1AAC388E-FA9E-4A2C-95EA-1F6B3A07935A}" type="slidenum">
              <a:rPr lang="zh-CN" altLang="en-US" smtClean="0"/>
            </a:fld>
            <a:endParaRPr lang="zh-CN" altLang="en-US" dirty="0"/>
          </a:p>
        </p:txBody>
      </p:sp>
      <p:sp>
        <p:nvSpPr>
          <p:cNvPr id="7" name="文本框 6"/>
          <p:cNvSpPr txBox="1"/>
          <p:nvPr/>
        </p:nvSpPr>
        <p:spPr>
          <a:xfrm>
            <a:off x="2799458" y="6338183"/>
            <a:ext cx="3295197" cy="369332"/>
          </a:xfrm>
          <a:prstGeom prst="rect">
            <a:avLst/>
          </a:prstGeom>
          <a:noFill/>
        </p:spPr>
        <p:txBody>
          <a:bodyPr wrap="square">
            <a:spAutoFit/>
          </a:bodyPr>
          <a:lstStyle/>
          <a:p>
            <a:pPr algn="ctr" eaLnBrk="1" hangingPunct="1">
              <a:spcBef>
                <a:spcPct val="0"/>
              </a:spcBef>
              <a:buFontTx/>
              <a:buNone/>
            </a:pPr>
            <a:r>
              <a:rPr kumimoji="0" lang="zh-CN" altLang="en-US" b="0" dirty="0">
                <a:latin typeface="隶书" panose="02010509060101010101" pitchFamily="49" charset="-122"/>
                <a:ea typeface="隶书" panose="02010509060101010101" pitchFamily="49" charset="-122"/>
              </a:rPr>
              <a:t>大学物理实验绪论</a:t>
            </a:r>
            <a:endParaRPr kumimoji="0" lang="zh-CN" altLang="en-US" b="0" dirty="0">
              <a:latin typeface="隶书" panose="02010509060101010101" pitchFamily="49" charset="-122"/>
              <a:ea typeface="隶书" panose="02010509060101010101" pitchFamily="49" charset="-122"/>
            </a:endParaRPr>
          </a:p>
        </p:txBody>
      </p:sp>
      <p:sp>
        <p:nvSpPr>
          <p:cNvPr id="6" name="Rectangle 10"/>
          <p:cNvSpPr>
            <a:spLocks noChangeArrowheads="1"/>
          </p:cNvSpPr>
          <p:nvPr/>
        </p:nvSpPr>
        <p:spPr bwMode="auto">
          <a:xfrm>
            <a:off x="488048" y="1861110"/>
            <a:ext cx="1826142" cy="584775"/>
          </a:xfrm>
          <a:prstGeom prst="rect">
            <a:avLst/>
          </a:prstGeom>
          <a:noFill/>
          <a:ln w="9525" algn="ctr">
            <a:noFill/>
            <a:miter lim="800000"/>
          </a:ln>
          <a:effectLst/>
        </p:spPr>
        <p:txBody>
          <a:bodyPr wrap="square">
            <a:spAutoFit/>
          </a:bodyPr>
          <a:lstStyle/>
          <a:p>
            <a:pPr marL="257175" indent="-257175" eaLnBrk="1" fontAlgn="auto" hangingPunct="1">
              <a:spcBef>
                <a:spcPct val="20000"/>
              </a:spcBef>
              <a:spcAft>
                <a:spcPts val="0"/>
              </a:spcAft>
              <a:buClr>
                <a:srgbClr val="954F72"/>
              </a:buClr>
              <a:buSzPct val="60000"/>
              <a:defRPr/>
            </a:pPr>
            <a:r>
              <a:rPr kumimoji="0" lang="zh-CN" altLang="en-US" sz="3200" dirty="0">
                <a:effectLst>
                  <a:outerShdw blurRad="38100" dist="38100" dir="2700000" algn="tl">
                    <a:srgbClr val="C0C0C0"/>
                  </a:outerShdw>
                </a:effectLst>
                <a:latin typeface="等线" panose="02010600030101010101" pitchFamily="2" charset="-122"/>
                <a:ea typeface="隶书" panose="02010509060101010101" pitchFamily="49" charset="-122"/>
              </a:rPr>
              <a:t>直接测量</a:t>
            </a:r>
            <a:endParaRPr kumimoji="0" lang="zh-CN" altLang="en-US" sz="3200" dirty="0">
              <a:effectLst>
                <a:outerShdw blurRad="38100" dist="38100" dir="2700000" algn="tl">
                  <a:srgbClr val="C0C0C0"/>
                </a:outerShdw>
              </a:effectLst>
              <a:latin typeface="等线" panose="02010600030101010101" pitchFamily="2" charset="-122"/>
              <a:ea typeface="隶书" panose="02010509060101010101" pitchFamily="49" charset="-122"/>
            </a:endParaRPr>
          </a:p>
        </p:txBody>
      </p:sp>
      <p:grpSp>
        <p:nvGrpSpPr>
          <p:cNvPr id="8" name="Group 11"/>
          <p:cNvGrpSpPr/>
          <p:nvPr/>
        </p:nvGrpSpPr>
        <p:grpSpPr bwMode="auto">
          <a:xfrm>
            <a:off x="6697084" y="3285415"/>
            <a:ext cx="1431371" cy="1814430"/>
            <a:chOff x="1000" y="1295"/>
            <a:chExt cx="1544" cy="1777"/>
          </a:xfrm>
        </p:grpSpPr>
        <p:sp>
          <p:nvSpPr>
            <p:cNvPr id="9" name="AutoShape 12"/>
            <p:cNvSpPr>
              <a:spLocks noChangeArrowheads="1"/>
            </p:cNvSpPr>
            <p:nvPr/>
          </p:nvSpPr>
          <p:spPr bwMode="auto">
            <a:xfrm>
              <a:off x="1000" y="1295"/>
              <a:ext cx="864" cy="1296"/>
            </a:xfrm>
            <a:prstGeom prst="can">
              <a:avLst>
                <a:gd name="adj" fmla="val 37500"/>
              </a:avLst>
            </a:prstGeom>
            <a:gradFill rotWithShape="0">
              <a:gsLst>
                <a:gs pos="0">
                  <a:schemeClr val="bg1"/>
                </a:gs>
                <a:gs pos="100000">
                  <a:schemeClr val="accent1"/>
                </a:gs>
              </a:gsLst>
              <a:lin ang="0" scaled="1"/>
            </a:gradFill>
            <a:ln w="9525">
              <a:solidFill>
                <a:schemeClr val="tx1"/>
              </a:solidFill>
              <a:round/>
            </a:ln>
          </p:spPr>
          <p:txBody>
            <a:bodyPr wrap="none" anchor="ctr"/>
            <a:lstStyle>
              <a:lvl1pPr>
                <a:defRPr kumimoji="1" sz="2400" b="1">
                  <a:solidFill>
                    <a:schemeClr val="tx1"/>
                  </a:solidFill>
                  <a:latin typeface="Times New Roman" panose="02020603050405020304" charset="0"/>
                  <a:ea typeface="宋体" panose="02010600030101010101" pitchFamily="2" charset="-122"/>
                </a:defRPr>
              </a:lvl1pPr>
              <a:lvl2pPr marL="742950" indent="-285750">
                <a:defRPr kumimoji="1" sz="2400" b="1">
                  <a:solidFill>
                    <a:schemeClr val="tx1"/>
                  </a:solidFill>
                  <a:latin typeface="Times New Roman" panose="02020603050405020304" charset="0"/>
                  <a:ea typeface="宋体" panose="02010600030101010101" pitchFamily="2" charset="-122"/>
                </a:defRPr>
              </a:lvl2pPr>
              <a:lvl3pPr marL="1143000" indent="-228600">
                <a:defRPr kumimoji="1" sz="2400" b="1">
                  <a:solidFill>
                    <a:schemeClr val="tx1"/>
                  </a:solidFill>
                  <a:latin typeface="Times New Roman" panose="02020603050405020304" charset="0"/>
                  <a:ea typeface="宋体" panose="02010600030101010101" pitchFamily="2" charset="-122"/>
                </a:defRPr>
              </a:lvl3pPr>
              <a:lvl4pPr marL="1600200" indent="-228600">
                <a:defRPr kumimoji="1" sz="2400" b="1">
                  <a:solidFill>
                    <a:schemeClr val="tx1"/>
                  </a:solidFill>
                  <a:latin typeface="Times New Roman" panose="02020603050405020304" charset="0"/>
                  <a:ea typeface="宋体" panose="02010600030101010101" pitchFamily="2" charset="-122"/>
                </a:defRPr>
              </a:lvl4pPr>
              <a:lvl5pPr marL="2057400" indent="-228600">
                <a:defRPr kumimoji="1" sz="2400" b="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charset="0"/>
                  <a:ea typeface="宋体" panose="02010600030101010101" pitchFamily="2" charset="-122"/>
                </a:defRPr>
              </a:lvl9pPr>
            </a:lstStyle>
            <a:p>
              <a:pPr eaLnBrk="1" hangingPunct="1">
                <a:spcBef>
                  <a:spcPct val="20000"/>
                </a:spcBef>
                <a:buClr>
                  <a:srgbClr val="954F72"/>
                </a:buClr>
                <a:buSzPct val="60000"/>
                <a:buFont typeface="Wingdings" panose="05000000000000000000" pitchFamily="2" charset="2"/>
                <a:buNone/>
              </a:pPr>
              <a:endParaRPr lang="zh-CN" altLang="en-US" b="0">
                <a:solidFill>
                  <a:srgbClr val="2E75B6"/>
                </a:solidFill>
                <a:latin typeface="Tahoma" panose="020B0604030504040204" pitchFamily="34" charset="0"/>
              </a:endParaRPr>
            </a:p>
          </p:txBody>
        </p:sp>
        <p:grpSp>
          <p:nvGrpSpPr>
            <p:cNvPr id="11" name="Group 13"/>
            <p:cNvGrpSpPr/>
            <p:nvPr/>
          </p:nvGrpSpPr>
          <p:grpSpPr bwMode="auto">
            <a:xfrm>
              <a:off x="1008" y="1440"/>
              <a:ext cx="1536" cy="1632"/>
              <a:chOff x="1008" y="1440"/>
              <a:chExt cx="1536" cy="1632"/>
            </a:xfrm>
          </p:grpSpPr>
          <p:grpSp>
            <p:nvGrpSpPr>
              <p:cNvPr id="12" name="Group 14"/>
              <p:cNvGrpSpPr/>
              <p:nvPr/>
            </p:nvGrpSpPr>
            <p:grpSpPr bwMode="auto">
              <a:xfrm>
                <a:off x="1872" y="1440"/>
                <a:ext cx="336" cy="1008"/>
                <a:chOff x="1872" y="1440"/>
                <a:chExt cx="336" cy="1008"/>
              </a:xfrm>
            </p:grpSpPr>
            <p:sp>
              <p:nvSpPr>
                <p:cNvPr id="20" name="AutoShape 15"/>
                <p:cNvSpPr>
                  <a:spLocks noChangeArrowheads="1"/>
                </p:cNvSpPr>
                <p:nvPr/>
              </p:nvSpPr>
              <p:spPr bwMode="auto">
                <a:xfrm>
                  <a:off x="1968" y="1440"/>
                  <a:ext cx="96" cy="960"/>
                </a:xfrm>
                <a:prstGeom prst="upDownArrow">
                  <a:avLst>
                    <a:gd name="adj1" fmla="val 50000"/>
                    <a:gd name="adj2" fmla="val 200000"/>
                  </a:avLst>
                </a:prstGeom>
                <a:solidFill>
                  <a:srgbClr val="00FFFF"/>
                </a:solidFill>
                <a:ln w="9525">
                  <a:solidFill>
                    <a:schemeClr val="tx1"/>
                  </a:solidFill>
                  <a:miter lim="800000"/>
                </a:ln>
              </p:spPr>
              <p:txBody>
                <a:bodyPr wrap="none" anchor="ctr"/>
                <a:lstStyle>
                  <a:lvl1pPr>
                    <a:defRPr kumimoji="1" sz="2400" b="1">
                      <a:solidFill>
                        <a:schemeClr val="tx1"/>
                      </a:solidFill>
                      <a:latin typeface="Times New Roman" panose="02020603050405020304" charset="0"/>
                      <a:ea typeface="宋体" panose="02010600030101010101" pitchFamily="2" charset="-122"/>
                    </a:defRPr>
                  </a:lvl1pPr>
                  <a:lvl2pPr marL="742950" indent="-285750">
                    <a:defRPr kumimoji="1" sz="2400" b="1">
                      <a:solidFill>
                        <a:schemeClr val="tx1"/>
                      </a:solidFill>
                      <a:latin typeface="Times New Roman" panose="02020603050405020304" charset="0"/>
                      <a:ea typeface="宋体" panose="02010600030101010101" pitchFamily="2" charset="-122"/>
                    </a:defRPr>
                  </a:lvl2pPr>
                  <a:lvl3pPr marL="1143000" indent="-228600">
                    <a:defRPr kumimoji="1" sz="2400" b="1">
                      <a:solidFill>
                        <a:schemeClr val="tx1"/>
                      </a:solidFill>
                      <a:latin typeface="Times New Roman" panose="02020603050405020304" charset="0"/>
                      <a:ea typeface="宋体" panose="02010600030101010101" pitchFamily="2" charset="-122"/>
                    </a:defRPr>
                  </a:lvl3pPr>
                  <a:lvl4pPr marL="1600200" indent="-228600">
                    <a:defRPr kumimoji="1" sz="2400" b="1">
                      <a:solidFill>
                        <a:schemeClr val="tx1"/>
                      </a:solidFill>
                      <a:latin typeface="Times New Roman" panose="02020603050405020304" charset="0"/>
                      <a:ea typeface="宋体" panose="02010600030101010101" pitchFamily="2" charset="-122"/>
                    </a:defRPr>
                  </a:lvl4pPr>
                  <a:lvl5pPr marL="2057400" indent="-228600">
                    <a:defRPr kumimoji="1" sz="2400" b="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charset="0"/>
                      <a:ea typeface="宋体" panose="02010600030101010101" pitchFamily="2" charset="-122"/>
                    </a:defRPr>
                  </a:lvl9pPr>
                </a:lstStyle>
                <a:p>
                  <a:pPr eaLnBrk="1" hangingPunct="1">
                    <a:spcBef>
                      <a:spcPct val="20000"/>
                    </a:spcBef>
                    <a:buClr>
                      <a:srgbClr val="954F72"/>
                    </a:buClr>
                    <a:buSzPct val="60000"/>
                    <a:buFont typeface="Wingdings" panose="05000000000000000000" pitchFamily="2" charset="2"/>
                    <a:buNone/>
                  </a:pPr>
                  <a:endParaRPr lang="zh-CN" altLang="en-US" b="0">
                    <a:solidFill>
                      <a:srgbClr val="2E75B6"/>
                    </a:solidFill>
                    <a:latin typeface="Tahoma" panose="020B0604030504040204" pitchFamily="34" charset="0"/>
                  </a:endParaRPr>
                </a:p>
              </p:txBody>
            </p:sp>
            <p:sp>
              <p:nvSpPr>
                <p:cNvPr id="21" name="Line 16"/>
                <p:cNvSpPr>
                  <a:spLocks noChangeShapeType="1"/>
                </p:cNvSpPr>
                <p:nvPr/>
              </p:nvSpPr>
              <p:spPr bwMode="auto">
                <a:xfrm>
                  <a:off x="1872" y="1440"/>
                  <a:ext cx="336" cy="0"/>
                </a:xfrm>
                <a:prstGeom prst="line">
                  <a:avLst/>
                </a:prstGeom>
                <a:noFill/>
                <a:ln w="38100">
                  <a:solidFill>
                    <a:srgbClr val="FF0000"/>
                  </a:solidFill>
                  <a:round/>
                </a:ln>
              </p:spPr>
              <p:txBody>
                <a:bodyPr wrap="none" anchor="ctr"/>
                <a:lstStyle/>
                <a:p>
                  <a:pPr eaLnBrk="1" fontAlgn="auto" hangingPunct="1">
                    <a:spcBef>
                      <a:spcPts val="0"/>
                    </a:spcBef>
                    <a:spcAft>
                      <a:spcPts val="0"/>
                    </a:spcAft>
                    <a:defRPr/>
                  </a:pPr>
                  <a:endParaRPr kumimoji="0" lang="zh-CN" altLang="en-US" sz="1350" b="0">
                    <a:solidFill>
                      <a:srgbClr val="5B9BD5">
                        <a:lumMod val="75000"/>
                      </a:srgbClr>
                    </a:solidFill>
                    <a:latin typeface="等线" panose="02010600030101010101" pitchFamily="2" charset="-122"/>
                    <a:ea typeface="等线" panose="02010600030101010101" pitchFamily="2" charset="-122"/>
                  </a:endParaRPr>
                </a:p>
              </p:txBody>
            </p:sp>
            <p:sp>
              <p:nvSpPr>
                <p:cNvPr id="22" name="Line 17"/>
                <p:cNvSpPr>
                  <a:spLocks noChangeShapeType="1"/>
                </p:cNvSpPr>
                <p:nvPr/>
              </p:nvSpPr>
              <p:spPr bwMode="auto">
                <a:xfrm>
                  <a:off x="1872" y="2448"/>
                  <a:ext cx="288" cy="0"/>
                </a:xfrm>
                <a:prstGeom prst="line">
                  <a:avLst/>
                </a:prstGeom>
                <a:noFill/>
                <a:ln w="38100">
                  <a:solidFill>
                    <a:srgbClr val="FF3300"/>
                  </a:solidFill>
                  <a:round/>
                </a:ln>
              </p:spPr>
              <p:txBody>
                <a:bodyPr wrap="none" anchor="ctr"/>
                <a:lstStyle/>
                <a:p>
                  <a:pPr eaLnBrk="1" fontAlgn="auto" hangingPunct="1">
                    <a:spcBef>
                      <a:spcPts val="0"/>
                    </a:spcBef>
                    <a:spcAft>
                      <a:spcPts val="0"/>
                    </a:spcAft>
                    <a:defRPr/>
                  </a:pPr>
                  <a:endParaRPr kumimoji="0" lang="zh-CN" altLang="en-US" sz="1350" b="0">
                    <a:solidFill>
                      <a:srgbClr val="5B9BD5">
                        <a:lumMod val="75000"/>
                      </a:srgbClr>
                    </a:solidFill>
                    <a:latin typeface="等线" panose="02010600030101010101" pitchFamily="2" charset="-122"/>
                    <a:ea typeface="等线" panose="02010600030101010101" pitchFamily="2" charset="-122"/>
                  </a:endParaRPr>
                </a:p>
              </p:txBody>
            </p:sp>
          </p:grpSp>
          <p:grpSp>
            <p:nvGrpSpPr>
              <p:cNvPr id="13" name="Group 18"/>
              <p:cNvGrpSpPr/>
              <p:nvPr/>
            </p:nvGrpSpPr>
            <p:grpSpPr bwMode="auto">
              <a:xfrm rot="5383972">
                <a:off x="1296" y="2256"/>
                <a:ext cx="288" cy="864"/>
                <a:chOff x="1872" y="1440"/>
                <a:chExt cx="336" cy="1008"/>
              </a:xfrm>
            </p:grpSpPr>
            <p:sp>
              <p:nvSpPr>
                <p:cNvPr id="17" name="AutoShape 19"/>
                <p:cNvSpPr>
                  <a:spLocks noChangeArrowheads="1"/>
                </p:cNvSpPr>
                <p:nvPr/>
              </p:nvSpPr>
              <p:spPr bwMode="auto">
                <a:xfrm>
                  <a:off x="1968" y="1440"/>
                  <a:ext cx="96" cy="960"/>
                </a:xfrm>
                <a:prstGeom prst="upDownArrow">
                  <a:avLst>
                    <a:gd name="adj1" fmla="val 50000"/>
                    <a:gd name="adj2" fmla="val 200000"/>
                  </a:avLst>
                </a:prstGeom>
                <a:solidFill>
                  <a:srgbClr val="00FFFF"/>
                </a:solidFill>
                <a:ln w="9525">
                  <a:solidFill>
                    <a:schemeClr val="tx1"/>
                  </a:solidFill>
                  <a:miter lim="800000"/>
                </a:ln>
              </p:spPr>
              <p:txBody>
                <a:bodyPr wrap="none" anchor="ctr"/>
                <a:lstStyle>
                  <a:lvl1pPr>
                    <a:defRPr kumimoji="1" sz="2400" b="1">
                      <a:solidFill>
                        <a:schemeClr val="tx1"/>
                      </a:solidFill>
                      <a:latin typeface="Times New Roman" panose="02020603050405020304" charset="0"/>
                      <a:ea typeface="宋体" panose="02010600030101010101" pitchFamily="2" charset="-122"/>
                    </a:defRPr>
                  </a:lvl1pPr>
                  <a:lvl2pPr marL="742950" indent="-285750">
                    <a:defRPr kumimoji="1" sz="2400" b="1">
                      <a:solidFill>
                        <a:schemeClr val="tx1"/>
                      </a:solidFill>
                      <a:latin typeface="Times New Roman" panose="02020603050405020304" charset="0"/>
                      <a:ea typeface="宋体" panose="02010600030101010101" pitchFamily="2" charset="-122"/>
                    </a:defRPr>
                  </a:lvl2pPr>
                  <a:lvl3pPr marL="1143000" indent="-228600">
                    <a:defRPr kumimoji="1" sz="2400" b="1">
                      <a:solidFill>
                        <a:schemeClr val="tx1"/>
                      </a:solidFill>
                      <a:latin typeface="Times New Roman" panose="02020603050405020304" charset="0"/>
                      <a:ea typeface="宋体" panose="02010600030101010101" pitchFamily="2" charset="-122"/>
                    </a:defRPr>
                  </a:lvl3pPr>
                  <a:lvl4pPr marL="1600200" indent="-228600">
                    <a:defRPr kumimoji="1" sz="2400" b="1">
                      <a:solidFill>
                        <a:schemeClr val="tx1"/>
                      </a:solidFill>
                      <a:latin typeface="Times New Roman" panose="02020603050405020304" charset="0"/>
                      <a:ea typeface="宋体" panose="02010600030101010101" pitchFamily="2" charset="-122"/>
                    </a:defRPr>
                  </a:lvl4pPr>
                  <a:lvl5pPr marL="2057400" indent="-228600">
                    <a:defRPr kumimoji="1" sz="2400" b="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charset="0"/>
                      <a:ea typeface="宋体" panose="02010600030101010101" pitchFamily="2" charset="-122"/>
                    </a:defRPr>
                  </a:lvl9pPr>
                </a:lstStyle>
                <a:p>
                  <a:pPr eaLnBrk="1" hangingPunct="1">
                    <a:spcBef>
                      <a:spcPct val="20000"/>
                    </a:spcBef>
                    <a:buClr>
                      <a:srgbClr val="954F72"/>
                    </a:buClr>
                    <a:buSzPct val="60000"/>
                    <a:buFont typeface="Wingdings" panose="05000000000000000000" pitchFamily="2" charset="2"/>
                    <a:buNone/>
                  </a:pPr>
                  <a:endParaRPr lang="zh-CN" altLang="en-US" b="0">
                    <a:solidFill>
                      <a:srgbClr val="2E75B6"/>
                    </a:solidFill>
                    <a:latin typeface="Tahoma" panose="020B0604030504040204" pitchFamily="34" charset="0"/>
                  </a:endParaRPr>
                </a:p>
              </p:txBody>
            </p:sp>
            <p:sp>
              <p:nvSpPr>
                <p:cNvPr id="18" name="Line 20"/>
                <p:cNvSpPr>
                  <a:spLocks noChangeShapeType="1"/>
                </p:cNvSpPr>
                <p:nvPr/>
              </p:nvSpPr>
              <p:spPr bwMode="auto">
                <a:xfrm>
                  <a:off x="1865" y="1448"/>
                  <a:ext cx="340" cy="0"/>
                </a:xfrm>
                <a:prstGeom prst="line">
                  <a:avLst/>
                </a:prstGeom>
                <a:noFill/>
                <a:ln w="38100">
                  <a:solidFill>
                    <a:srgbClr val="FF0000"/>
                  </a:solidFill>
                  <a:round/>
                </a:ln>
              </p:spPr>
              <p:txBody>
                <a:bodyPr wrap="none" anchor="ctr"/>
                <a:lstStyle/>
                <a:p>
                  <a:pPr eaLnBrk="1" fontAlgn="auto" hangingPunct="1">
                    <a:spcBef>
                      <a:spcPts val="0"/>
                    </a:spcBef>
                    <a:spcAft>
                      <a:spcPts val="0"/>
                    </a:spcAft>
                    <a:defRPr/>
                  </a:pPr>
                  <a:endParaRPr kumimoji="0" lang="zh-CN" altLang="en-US" sz="1350" b="0">
                    <a:solidFill>
                      <a:srgbClr val="5B9BD5">
                        <a:lumMod val="75000"/>
                      </a:srgbClr>
                    </a:solidFill>
                    <a:latin typeface="等线" panose="02010600030101010101" pitchFamily="2" charset="-122"/>
                    <a:ea typeface="等线" panose="02010600030101010101" pitchFamily="2" charset="-122"/>
                  </a:endParaRPr>
                </a:p>
              </p:txBody>
            </p:sp>
            <p:sp>
              <p:nvSpPr>
                <p:cNvPr id="19" name="Line 21"/>
                <p:cNvSpPr>
                  <a:spLocks noChangeShapeType="1"/>
                </p:cNvSpPr>
                <p:nvPr/>
              </p:nvSpPr>
              <p:spPr bwMode="auto">
                <a:xfrm>
                  <a:off x="1870" y="2456"/>
                  <a:ext cx="291" cy="0"/>
                </a:xfrm>
                <a:prstGeom prst="line">
                  <a:avLst/>
                </a:prstGeom>
                <a:noFill/>
                <a:ln w="38100">
                  <a:solidFill>
                    <a:srgbClr val="FF3300"/>
                  </a:solidFill>
                  <a:round/>
                </a:ln>
              </p:spPr>
              <p:txBody>
                <a:bodyPr wrap="none" anchor="ctr"/>
                <a:lstStyle/>
                <a:p>
                  <a:pPr eaLnBrk="1" fontAlgn="auto" hangingPunct="1">
                    <a:spcBef>
                      <a:spcPts val="0"/>
                    </a:spcBef>
                    <a:spcAft>
                      <a:spcPts val="0"/>
                    </a:spcAft>
                    <a:defRPr/>
                  </a:pPr>
                  <a:endParaRPr kumimoji="0" lang="zh-CN" altLang="en-US" sz="1350" b="0">
                    <a:solidFill>
                      <a:srgbClr val="5B9BD5">
                        <a:lumMod val="75000"/>
                      </a:srgbClr>
                    </a:solidFill>
                    <a:latin typeface="等线" panose="02010600030101010101" pitchFamily="2" charset="-122"/>
                    <a:ea typeface="等线" panose="02010600030101010101" pitchFamily="2" charset="-122"/>
                  </a:endParaRPr>
                </a:p>
              </p:txBody>
            </p:sp>
          </p:grpSp>
          <p:sp>
            <p:nvSpPr>
              <p:cNvPr id="14" name="Rectangle 22"/>
              <p:cNvSpPr>
                <a:spLocks noChangeArrowheads="1"/>
              </p:cNvSpPr>
              <p:nvPr/>
            </p:nvSpPr>
            <p:spPr bwMode="auto">
              <a:xfrm>
                <a:off x="2064" y="1728"/>
                <a:ext cx="480" cy="431"/>
              </a:xfrm>
              <a:prstGeom prst="rect">
                <a:avLst/>
              </a:prstGeom>
              <a:noFill/>
              <a:ln w="9525">
                <a:noFill/>
                <a:miter lim="800000"/>
              </a:ln>
            </p:spPr>
            <p:txBody>
              <a:bodyPr/>
              <a:lstStyle>
                <a:lvl1pPr eaLnBrk="0" hangingPunct="0">
                  <a:defRPr kumimoji="1" sz="3200">
                    <a:solidFill>
                      <a:schemeClr val="tx1"/>
                    </a:solidFill>
                    <a:latin typeface="Tahoma" panose="020B0604030504040204" pitchFamily="34" charset="0"/>
                    <a:ea typeface="宋体" panose="02010600030101010101" pitchFamily="2" charset="-122"/>
                  </a:defRPr>
                </a:lvl1pPr>
                <a:lvl2pPr marL="742950" indent="-285750" eaLnBrk="0" hangingPunct="0">
                  <a:defRPr kumimoji="1" sz="3200">
                    <a:solidFill>
                      <a:schemeClr val="tx1"/>
                    </a:solidFill>
                    <a:latin typeface="Tahoma" panose="020B0604030504040204" pitchFamily="34" charset="0"/>
                    <a:ea typeface="宋体" panose="02010600030101010101" pitchFamily="2" charset="-122"/>
                  </a:defRPr>
                </a:lvl2pPr>
                <a:lvl3pPr marL="1143000" indent="-228600" eaLnBrk="0" hangingPunct="0">
                  <a:defRPr kumimoji="1" sz="3200">
                    <a:solidFill>
                      <a:schemeClr val="tx1"/>
                    </a:solidFill>
                    <a:latin typeface="Tahoma" panose="020B0604030504040204" pitchFamily="34" charset="0"/>
                    <a:ea typeface="宋体" panose="02010600030101010101" pitchFamily="2" charset="-122"/>
                  </a:defRPr>
                </a:lvl3pPr>
                <a:lvl4pPr marL="1600200" indent="-228600" eaLnBrk="0" hangingPunct="0">
                  <a:defRPr kumimoji="1" sz="3200">
                    <a:solidFill>
                      <a:schemeClr val="tx1"/>
                    </a:solidFill>
                    <a:latin typeface="Tahoma" panose="020B0604030504040204" pitchFamily="34" charset="0"/>
                    <a:ea typeface="宋体" panose="02010600030101010101" pitchFamily="2" charset="-122"/>
                  </a:defRPr>
                </a:lvl4pPr>
                <a:lvl5pPr marL="2057400" indent="-228600" eaLnBrk="0" hangingPunct="0">
                  <a:defRPr kumimoji="1" sz="32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60000"/>
                  <a:buFont typeface="Wingdings" panose="05000000000000000000" pitchFamily="2" charset="2"/>
                  <a:defRPr kumimoji="1" sz="32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60000"/>
                  <a:buFont typeface="Wingdings" panose="05000000000000000000" pitchFamily="2" charset="2"/>
                  <a:defRPr kumimoji="1" sz="32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60000"/>
                  <a:buFont typeface="Wingdings" panose="05000000000000000000" pitchFamily="2" charset="2"/>
                  <a:defRPr kumimoji="1" sz="32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60000"/>
                  <a:buFont typeface="Wingdings" panose="05000000000000000000" pitchFamily="2" charset="2"/>
                  <a:defRPr kumimoji="1" sz="3200">
                    <a:solidFill>
                      <a:schemeClr val="tx1"/>
                    </a:solidFill>
                    <a:latin typeface="Tahoma" panose="020B0604030504040204" pitchFamily="34" charset="0"/>
                    <a:ea typeface="宋体" panose="02010600030101010101" pitchFamily="2" charset="-122"/>
                  </a:defRPr>
                </a:lvl9pPr>
              </a:lstStyle>
              <a:p>
                <a:pPr algn="just" eaLnBrk="1" fontAlgn="auto" hangingPunct="1">
                  <a:spcBef>
                    <a:spcPct val="20000"/>
                  </a:spcBef>
                  <a:spcAft>
                    <a:spcPts val="0"/>
                  </a:spcAft>
                  <a:buClr>
                    <a:srgbClr val="4472C4"/>
                  </a:buClr>
                  <a:buSzPct val="75000"/>
                  <a:defRPr/>
                </a:pPr>
                <a:r>
                  <a:rPr lang="en-US" altLang="zh-CN" sz="2400" i="1">
                    <a:solidFill>
                      <a:srgbClr val="5B9BD5">
                        <a:lumMod val="75000"/>
                      </a:srgbClr>
                    </a:solidFill>
                    <a:effectLst>
                      <a:outerShdw blurRad="38100" dist="38100" dir="2700000" algn="tl">
                        <a:srgbClr val="C0C0C0"/>
                      </a:outerShdw>
                    </a:effectLst>
                    <a:latin typeface="Times New Roman" panose="02020603050405020304" charset="0"/>
                  </a:rPr>
                  <a:t>h</a:t>
                </a:r>
                <a:endParaRPr lang="en-US" altLang="zh-CN" sz="2400" i="1">
                  <a:solidFill>
                    <a:srgbClr val="5B9BD5">
                      <a:lumMod val="75000"/>
                    </a:srgbClr>
                  </a:solidFill>
                  <a:effectLst>
                    <a:outerShdw blurRad="38100" dist="38100" dir="2700000" algn="tl">
                      <a:srgbClr val="C0C0C0"/>
                    </a:outerShdw>
                  </a:effectLst>
                  <a:latin typeface="Times New Roman" panose="02020603050405020304" charset="0"/>
                </a:endParaRPr>
              </a:p>
            </p:txBody>
          </p:sp>
          <p:sp>
            <p:nvSpPr>
              <p:cNvPr id="15" name="Rectangle 23"/>
              <p:cNvSpPr>
                <a:spLocks noChangeArrowheads="1"/>
              </p:cNvSpPr>
              <p:nvPr/>
            </p:nvSpPr>
            <p:spPr bwMode="auto">
              <a:xfrm>
                <a:off x="1296" y="2640"/>
                <a:ext cx="480" cy="432"/>
              </a:xfrm>
              <a:prstGeom prst="rect">
                <a:avLst/>
              </a:prstGeom>
              <a:noFill/>
              <a:ln w="9525">
                <a:noFill/>
                <a:miter lim="800000"/>
              </a:ln>
            </p:spPr>
            <p:txBody>
              <a:bodyPr/>
              <a:lstStyle>
                <a:lvl1pPr eaLnBrk="0" hangingPunct="0">
                  <a:defRPr kumimoji="1" sz="3200">
                    <a:solidFill>
                      <a:schemeClr val="tx1"/>
                    </a:solidFill>
                    <a:latin typeface="Tahoma" panose="020B0604030504040204" pitchFamily="34" charset="0"/>
                    <a:ea typeface="宋体" panose="02010600030101010101" pitchFamily="2" charset="-122"/>
                  </a:defRPr>
                </a:lvl1pPr>
                <a:lvl2pPr marL="742950" indent="-285750" eaLnBrk="0" hangingPunct="0">
                  <a:defRPr kumimoji="1" sz="3200">
                    <a:solidFill>
                      <a:schemeClr val="tx1"/>
                    </a:solidFill>
                    <a:latin typeface="Tahoma" panose="020B0604030504040204" pitchFamily="34" charset="0"/>
                    <a:ea typeface="宋体" panose="02010600030101010101" pitchFamily="2" charset="-122"/>
                  </a:defRPr>
                </a:lvl2pPr>
                <a:lvl3pPr marL="1143000" indent="-228600" eaLnBrk="0" hangingPunct="0">
                  <a:defRPr kumimoji="1" sz="3200">
                    <a:solidFill>
                      <a:schemeClr val="tx1"/>
                    </a:solidFill>
                    <a:latin typeface="Tahoma" panose="020B0604030504040204" pitchFamily="34" charset="0"/>
                    <a:ea typeface="宋体" panose="02010600030101010101" pitchFamily="2" charset="-122"/>
                  </a:defRPr>
                </a:lvl3pPr>
                <a:lvl4pPr marL="1600200" indent="-228600" eaLnBrk="0" hangingPunct="0">
                  <a:defRPr kumimoji="1" sz="3200">
                    <a:solidFill>
                      <a:schemeClr val="tx1"/>
                    </a:solidFill>
                    <a:latin typeface="Tahoma" panose="020B0604030504040204" pitchFamily="34" charset="0"/>
                    <a:ea typeface="宋体" panose="02010600030101010101" pitchFamily="2" charset="-122"/>
                  </a:defRPr>
                </a:lvl4pPr>
                <a:lvl5pPr marL="2057400" indent="-228600" eaLnBrk="0" hangingPunct="0">
                  <a:defRPr kumimoji="1" sz="32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60000"/>
                  <a:buFont typeface="Wingdings" panose="05000000000000000000" pitchFamily="2" charset="2"/>
                  <a:defRPr kumimoji="1" sz="32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60000"/>
                  <a:buFont typeface="Wingdings" panose="05000000000000000000" pitchFamily="2" charset="2"/>
                  <a:defRPr kumimoji="1" sz="32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60000"/>
                  <a:buFont typeface="Wingdings" panose="05000000000000000000" pitchFamily="2" charset="2"/>
                  <a:defRPr kumimoji="1" sz="32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60000"/>
                  <a:buFont typeface="Wingdings" panose="05000000000000000000" pitchFamily="2" charset="2"/>
                  <a:defRPr kumimoji="1" sz="3200">
                    <a:solidFill>
                      <a:schemeClr val="tx1"/>
                    </a:solidFill>
                    <a:latin typeface="Tahoma" panose="020B0604030504040204" pitchFamily="34" charset="0"/>
                    <a:ea typeface="宋体" panose="02010600030101010101" pitchFamily="2" charset="-122"/>
                  </a:defRPr>
                </a:lvl9pPr>
              </a:lstStyle>
              <a:p>
                <a:pPr algn="just" eaLnBrk="1" fontAlgn="auto" hangingPunct="1">
                  <a:spcBef>
                    <a:spcPct val="20000"/>
                  </a:spcBef>
                  <a:spcAft>
                    <a:spcPts val="0"/>
                  </a:spcAft>
                  <a:buClr>
                    <a:srgbClr val="4472C4"/>
                  </a:buClr>
                  <a:buSzPct val="75000"/>
                  <a:defRPr/>
                </a:pPr>
                <a:r>
                  <a:rPr lang="en-US" altLang="zh-CN" sz="2400" i="1">
                    <a:solidFill>
                      <a:srgbClr val="5B9BD5">
                        <a:lumMod val="75000"/>
                      </a:srgbClr>
                    </a:solidFill>
                    <a:effectLst>
                      <a:outerShdw blurRad="38100" dist="38100" dir="2700000" algn="tl">
                        <a:srgbClr val="C0C0C0"/>
                      </a:outerShdw>
                    </a:effectLst>
                    <a:latin typeface="Times New Roman" panose="02020603050405020304" charset="0"/>
                  </a:rPr>
                  <a:t>d</a:t>
                </a:r>
                <a:endParaRPr lang="en-US" altLang="zh-CN" sz="2400" i="1">
                  <a:solidFill>
                    <a:srgbClr val="5B9BD5">
                      <a:lumMod val="75000"/>
                    </a:srgbClr>
                  </a:solidFill>
                  <a:effectLst>
                    <a:outerShdw blurRad="38100" dist="38100" dir="2700000" algn="tl">
                      <a:srgbClr val="C0C0C0"/>
                    </a:outerShdw>
                  </a:effectLst>
                  <a:latin typeface="Times New Roman" panose="02020603050405020304" charset="0"/>
                </a:endParaRPr>
              </a:p>
            </p:txBody>
          </p:sp>
          <p:sp>
            <p:nvSpPr>
              <p:cNvPr id="16" name="Rectangle 24"/>
              <p:cNvSpPr>
                <a:spLocks noChangeArrowheads="1"/>
              </p:cNvSpPr>
              <p:nvPr/>
            </p:nvSpPr>
            <p:spPr bwMode="auto">
              <a:xfrm>
                <a:off x="1220" y="1845"/>
                <a:ext cx="480" cy="432"/>
              </a:xfrm>
              <a:prstGeom prst="rect">
                <a:avLst/>
              </a:prstGeom>
              <a:noFill/>
              <a:ln w="9525">
                <a:noFill/>
                <a:miter lim="800000"/>
              </a:ln>
            </p:spPr>
            <p:txBody>
              <a:bodyPr/>
              <a:lstStyle>
                <a:lvl1pPr eaLnBrk="0" hangingPunct="0">
                  <a:defRPr kumimoji="1" sz="3200">
                    <a:solidFill>
                      <a:schemeClr val="tx1"/>
                    </a:solidFill>
                    <a:latin typeface="Tahoma" panose="020B0604030504040204" pitchFamily="34" charset="0"/>
                    <a:ea typeface="宋体" panose="02010600030101010101" pitchFamily="2" charset="-122"/>
                  </a:defRPr>
                </a:lvl1pPr>
                <a:lvl2pPr marL="742950" indent="-285750" eaLnBrk="0" hangingPunct="0">
                  <a:defRPr kumimoji="1" sz="3200">
                    <a:solidFill>
                      <a:schemeClr val="tx1"/>
                    </a:solidFill>
                    <a:latin typeface="Tahoma" panose="020B0604030504040204" pitchFamily="34" charset="0"/>
                    <a:ea typeface="宋体" panose="02010600030101010101" pitchFamily="2" charset="-122"/>
                  </a:defRPr>
                </a:lvl2pPr>
                <a:lvl3pPr marL="1143000" indent="-228600" eaLnBrk="0" hangingPunct="0">
                  <a:defRPr kumimoji="1" sz="3200">
                    <a:solidFill>
                      <a:schemeClr val="tx1"/>
                    </a:solidFill>
                    <a:latin typeface="Tahoma" panose="020B0604030504040204" pitchFamily="34" charset="0"/>
                    <a:ea typeface="宋体" panose="02010600030101010101" pitchFamily="2" charset="-122"/>
                  </a:defRPr>
                </a:lvl3pPr>
                <a:lvl4pPr marL="1600200" indent="-228600" eaLnBrk="0" hangingPunct="0">
                  <a:defRPr kumimoji="1" sz="3200">
                    <a:solidFill>
                      <a:schemeClr val="tx1"/>
                    </a:solidFill>
                    <a:latin typeface="Tahoma" panose="020B0604030504040204" pitchFamily="34" charset="0"/>
                    <a:ea typeface="宋体" panose="02010600030101010101" pitchFamily="2" charset="-122"/>
                  </a:defRPr>
                </a:lvl4pPr>
                <a:lvl5pPr marL="2057400" indent="-228600" eaLnBrk="0" hangingPunct="0">
                  <a:defRPr kumimoji="1" sz="32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60000"/>
                  <a:buFont typeface="Wingdings" panose="05000000000000000000" pitchFamily="2" charset="2"/>
                  <a:defRPr kumimoji="1" sz="32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60000"/>
                  <a:buFont typeface="Wingdings" panose="05000000000000000000" pitchFamily="2" charset="2"/>
                  <a:defRPr kumimoji="1" sz="32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60000"/>
                  <a:buFont typeface="Wingdings" panose="05000000000000000000" pitchFamily="2" charset="2"/>
                  <a:defRPr kumimoji="1" sz="32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60000"/>
                  <a:buFont typeface="Wingdings" panose="05000000000000000000" pitchFamily="2" charset="2"/>
                  <a:defRPr kumimoji="1" sz="3200">
                    <a:solidFill>
                      <a:schemeClr val="tx1"/>
                    </a:solidFill>
                    <a:latin typeface="Tahoma" panose="020B0604030504040204" pitchFamily="34" charset="0"/>
                    <a:ea typeface="宋体" panose="02010600030101010101" pitchFamily="2" charset="-122"/>
                  </a:defRPr>
                </a:lvl9pPr>
              </a:lstStyle>
              <a:p>
                <a:pPr algn="just" eaLnBrk="1" fontAlgn="auto" hangingPunct="1">
                  <a:spcBef>
                    <a:spcPct val="20000"/>
                  </a:spcBef>
                  <a:spcAft>
                    <a:spcPts val="0"/>
                  </a:spcAft>
                  <a:buClr>
                    <a:srgbClr val="4472C4"/>
                  </a:buClr>
                  <a:buSzPct val="75000"/>
                  <a:defRPr/>
                </a:pPr>
                <a:r>
                  <a:rPr lang="en-US" altLang="zh-CN" sz="2400" i="1" dirty="0">
                    <a:solidFill>
                      <a:srgbClr val="5B9BD5">
                        <a:lumMod val="75000"/>
                      </a:srgbClr>
                    </a:solidFill>
                    <a:effectLst>
                      <a:outerShdw blurRad="38100" dist="38100" dir="2700000" algn="tl">
                        <a:srgbClr val="C0C0C0"/>
                      </a:outerShdw>
                    </a:effectLst>
                    <a:latin typeface="Times New Roman" panose="02020603050405020304" charset="0"/>
                  </a:rPr>
                  <a:t>M</a:t>
                </a:r>
                <a:endParaRPr lang="en-US" altLang="zh-CN" sz="2400" i="1" dirty="0">
                  <a:solidFill>
                    <a:srgbClr val="5B9BD5">
                      <a:lumMod val="75000"/>
                    </a:srgbClr>
                  </a:solidFill>
                  <a:effectLst>
                    <a:outerShdw blurRad="38100" dist="38100" dir="2700000" algn="tl">
                      <a:srgbClr val="C0C0C0"/>
                    </a:outerShdw>
                  </a:effectLst>
                  <a:latin typeface="Times New Roman" panose="02020603050405020304" charset="0"/>
                </a:endParaRPr>
              </a:p>
            </p:txBody>
          </p:sp>
        </p:grpSp>
      </p:grpSp>
      <p:sp>
        <p:nvSpPr>
          <p:cNvPr id="23" name="Rectangle 26"/>
          <p:cNvSpPr>
            <a:spLocks noChangeArrowheads="1"/>
          </p:cNvSpPr>
          <p:nvPr/>
        </p:nvSpPr>
        <p:spPr bwMode="auto">
          <a:xfrm>
            <a:off x="488049" y="3363010"/>
            <a:ext cx="1826141" cy="584775"/>
          </a:xfrm>
          <a:prstGeom prst="rect">
            <a:avLst/>
          </a:prstGeom>
          <a:noFill/>
          <a:ln w="9525" algn="ctr">
            <a:noFill/>
            <a:miter lim="800000"/>
          </a:ln>
          <a:effectLst/>
        </p:spPr>
        <p:txBody>
          <a:bodyPr wrap="none">
            <a:spAutoFit/>
          </a:bodyPr>
          <a:lstStyle/>
          <a:p>
            <a:pPr marL="257175" indent="-257175" eaLnBrk="1" fontAlgn="auto" hangingPunct="1">
              <a:spcBef>
                <a:spcPct val="20000"/>
              </a:spcBef>
              <a:spcAft>
                <a:spcPts val="0"/>
              </a:spcAft>
              <a:buClr>
                <a:srgbClr val="954F72"/>
              </a:buClr>
              <a:buSzPct val="60000"/>
              <a:defRPr/>
            </a:pPr>
            <a:r>
              <a:rPr kumimoji="0" lang="zh-CN" altLang="en-US" sz="3200" dirty="0">
                <a:effectLst>
                  <a:outerShdw blurRad="38100" dist="38100" dir="2700000" algn="tl">
                    <a:srgbClr val="C0C0C0"/>
                  </a:outerShdw>
                </a:effectLst>
                <a:latin typeface="等线" panose="02010600030101010101" pitchFamily="2" charset="-122"/>
                <a:ea typeface="隶书" panose="02010509060101010101" pitchFamily="49" charset="-122"/>
              </a:rPr>
              <a:t>间接测量</a:t>
            </a:r>
            <a:endParaRPr kumimoji="0" lang="zh-CN" altLang="en-US" sz="3200" dirty="0">
              <a:effectLst>
                <a:outerShdw blurRad="38100" dist="38100" dir="2700000" algn="tl">
                  <a:srgbClr val="C0C0C0"/>
                </a:outerShdw>
              </a:effectLst>
              <a:latin typeface="等线" panose="02010600030101010101" pitchFamily="2" charset="-122"/>
              <a:ea typeface="隶书" panose="02010509060101010101" pitchFamily="49" charset="-122"/>
            </a:endParaRPr>
          </a:p>
        </p:txBody>
      </p:sp>
      <p:sp>
        <p:nvSpPr>
          <p:cNvPr id="24" name="TextBox 19"/>
          <p:cNvSpPr txBox="1">
            <a:spLocks noChangeArrowheads="1"/>
          </p:cNvSpPr>
          <p:nvPr/>
        </p:nvSpPr>
        <p:spPr bwMode="auto">
          <a:xfrm>
            <a:off x="2458290" y="1914837"/>
            <a:ext cx="3101446" cy="8358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kumimoji="1" sz="2400" b="1">
                <a:solidFill>
                  <a:schemeClr val="tx1"/>
                </a:solidFill>
                <a:latin typeface="Times New Roman" panose="02020603050405020304" charset="0"/>
                <a:ea typeface="宋体" panose="02010600030101010101" pitchFamily="2" charset="-122"/>
              </a:defRPr>
            </a:lvl1pPr>
            <a:lvl2pPr marL="742950" indent="-285750">
              <a:defRPr kumimoji="1" sz="2400" b="1">
                <a:solidFill>
                  <a:schemeClr val="tx1"/>
                </a:solidFill>
                <a:latin typeface="Times New Roman" panose="02020603050405020304" charset="0"/>
                <a:ea typeface="宋体" panose="02010600030101010101" pitchFamily="2" charset="-122"/>
              </a:defRPr>
            </a:lvl2pPr>
            <a:lvl3pPr marL="1143000" indent="-228600">
              <a:defRPr kumimoji="1" sz="2400" b="1">
                <a:solidFill>
                  <a:schemeClr val="tx1"/>
                </a:solidFill>
                <a:latin typeface="Times New Roman" panose="02020603050405020304" charset="0"/>
                <a:ea typeface="宋体" panose="02010600030101010101" pitchFamily="2" charset="-122"/>
              </a:defRPr>
            </a:lvl3pPr>
            <a:lvl4pPr marL="1600200" indent="-228600">
              <a:defRPr kumimoji="1" sz="2400" b="1">
                <a:solidFill>
                  <a:schemeClr val="tx1"/>
                </a:solidFill>
                <a:latin typeface="Times New Roman" panose="02020603050405020304" charset="0"/>
                <a:ea typeface="宋体" panose="02010600030101010101" pitchFamily="2" charset="-122"/>
              </a:defRPr>
            </a:lvl4pPr>
            <a:lvl5pPr marL="2057400" indent="-228600">
              <a:defRPr kumimoji="1" sz="2400" b="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charset="0"/>
                <a:ea typeface="宋体" panose="02010600030101010101" pitchFamily="2" charset="-122"/>
              </a:defRPr>
            </a:lvl9pPr>
          </a:lstStyle>
          <a:p>
            <a:pPr eaLnBrk="1" hangingPunct="1">
              <a:lnSpc>
                <a:spcPct val="130000"/>
              </a:lnSpc>
            </a:pPr>
            <a:r>
              <a:rPr kumimoji="0" lang="zh-CN" altLang="en-US" sz="2000" b="0" dirty="0">
                <a:solidFill>
                  <a:srgbClr val="2E75B6"/>
                </a:solidFill>
                <a:latin typeface="黑体" panose="02010609060101010101" pitchFamily="49" charset="-122"/>
                <a:ea typeface="黑体" panose="02010609060101010101" pitchFamily="49" charset="-122"/>
              </a:rPr>
              <a:t>可直接从测量仪器（或量具）上读出待测量的值。</a:t>
            </a:r>
            <a:endParaRPr kumimoji="0" lang="en-US" altLang="zh-CN" sz="2000" b="0" dirty="0">
              <a:solidFill>
                <a:srgbClr val="2E75B6"/>
              </a:solidFill>
              <a:latin typeface="黑体" panose="02010609060101010101" pitchFamily="49" charset="-122"/>
              <a:ea typeface="黑体" panose="02010609060101010101" pitchFamily="49" charset="-122"/>
            </a:endParaRPr>
          </a:p>
        </p:txBody>
      </p:sp>
      <p:sp>
        <p:nvSpPr>
          <p:cNvPr id="28" name="矩形 27"/>
          <p:cNvSpPr/>
          <p:nvPr/>
        </p:nvSpPr>
        <p:spPr>
          <a:xfrm>
            <a:off x="341835" y="4944810"/>
            <a:ext cx="2236510" cy="584775"/>
          </a:xfrm>
          <a:prstGeom prst="rect">
            <a:avLst/>
          </a:prstGeom>
          <a:noFill/>
          <a:ln w="9525" algn="ctr">
            <a:noFill/>
            <a:miter lim="800000"/>
          </a:ln>
          <a:effectLst/>
        </p:spPr>
        <p:txBody>
          <a:bodyPr wrap="none">
            <a:spAutoFit/>
          </a:bodyPr>
          <a:lstStyle/>
          <a:p>
            <a:pPr marL="257175" indent="-257175">
              <a:spcBef>
                <a:spcPct val="20000"/>
              </a:spcBef>
              <a:buClr>
                <a:srgbClr val="954F72"/>
              </a:buClr>
              <a:buSzPct val="60000"/>
            </a:pPr>
            <a:r>
              <a:rPr lang="zh-CN" altLang="en-US" sz="3200" dirty="0">
                <a:effectLst>
                  <a:outerShdw blurRad="38100" dist="38100" dir="2700000" algn="tl">
                    <a:srgbClr val="C0C0C0"/>
                  </a:outerShdw>
                </a:effectLst>
                <a:latin typeface="等线" panose="02010600030101010101" pitchFamily="2" charset="-122"/>
                <a:ea typeface="隶书" panose="02010509060101010101" pitchFamily="49" charset="-122"/>
              </a:rPr>
              <a:t>等精度测量</a:t>
            </a:r>
            <a:endParaRPr lang="zh-CN" altLang="en-US" sz="3200" dirty="0">
              <a:effectLst>
                <a:outerShdw blurRad="38100" dist="38100" dir="2700000" algn="tl">
                  <a:srgbClr val="C0C0C0"/>
                </a:outerShdw>
              </a:effectLst>
              <a:latin typeface="等线" panose="02010600030101010101" pitchFamily="2" charset="-122"/>
              <a:ea typeface="隶书" panose="02010509060101010101" pitchFamily="49" charset="-122"/>
            </a:endParaRPr>
          </a:p>
        </p:txBody>
      </p:sp>
      <mc:AlternateContent xmlns:mc="http://schemas.openxmlformats.org/markup-compatibility/2006">
        <mc:Choice xmlns:a14="http://schemas.microsoft.com/office/drawing/2010/main" Requires="a14">
          <p:sp>
            <p:nvSpPr>
              <p:cNvPr id="29" name="Object 1024"/>
              <p:cNvSpPr txBox="1"/>
              <p:nvPr/>
            </p:nvSpPr>
            <p:spPr bwMode="auto">
              <a:xfrm>
                <a:off x="5848903" y="5252237"/>
                <a:ext cx="2749078" cy="941387"/>
              </a:xfrm>
              <a:prstGeom prst="rect">
                <a:avLst/>
              </a:prstGeom>
              <a:solidFill>
                <a:schemeClr val="bg1"/>
              </a:solidFill>
              <a:ln>
                <a:noFill/>
              </a:ln>
              <a:effectLst/>
            </p:spPr>
            <p:txBody>
              <a:bodyPr>
                <a:noAutofit/>
              </a:bodyPr>
              <a:lstStyle/>
              <a:p>
                <a14:m>
                  <m:oMathPara xmlns:m="http://schemas.openxmlformats.org/officeDocument/2006/math">
                    <m:oMathParaPr>
                      <m:jc m:val="left"/>
                    </m:oMathParaPr>
                    <m:oMath xmlns:m="http://schemas.openxmlformats.org/officeDocument/2006/math">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𝑥</m:t>
                          </m:r>
                        </m:e>
                        <m:sub>
                          <m:r>
                            <a:rPr lang="zh-CN" altLang="en-US" sz="2400" i="1">
                              <a:solidFill>
                                <a:srgbClr val="000000"/>
                              </a:solidFill>
                              <a:latin typeface="Cambria Math" panose="02040503050406030204" pitchFamily="18" charset="0"/>
                            </a:rPr>
                            <m:t>0</m:t>
                          </m:r>
                        </m:sub>
                      </m:sSub>
                      <m:r>
                        <a:rPr lang="zh-CN" altLang="en-US" sz="2400" i="1">
                          <a:solidFill>
                            <a:srgbClr val="000000"/>
                          </a:solidFill>
                          <a:latin typeface="Cambria Math" panose="02040503050406030204" pitchFamily="18" charset="0"/>
                        </a:rPr>
                        <m:t>=</m:t>
                      </m:r>
                      <m:f>
                        <m:fPr>
                          <m:ctrlPr>
                            <a:rPr lang="zh-CN" altLang="en-US" sz="2400" i="1">
                              <a:solidFill>
                                <a:srgbClr val="000000"/>
                              </a:solidFill>
                              <a:latin typeface="Cambria Math" panose="02040503050406030204" pitchFamily="18" charset="0"/>
                            </a:rPr>
                          </m:ctrlPr>
                        </m:fPr>
                        <m:num>
                          <m:r>
                            <a:rPr lang="zh-CN" altLang="en-US" sz="2400" i="1">
                              <a:solidFill>
                                <a:srgbClr val="000000"/>
                              </a:solidFill>
                              <a:latin typeface="Cambria Math" panose="02040503050406030204" pitchFamily="18" charset="0"/>
                            </a:rPr>
                            <m:t>1</m:t>
                          </m:r>
                        </m:num>
                        <m:den>
                          <m:r>
                            <a:rPr lang="zh-CN" altLang="en-US" sz="2400" i="1">
                              <a:solidFill>
                                <a:srgbClr val="000000"/>
                              </a:solidFill>
                              <a:latin typeface="Cambria Math" panose="02040503050406030204" pitchFamily="18" charset="0"/>
                            </a:rPr>
                            <m:t>𝑛</m:t>
                          </m:r>
                        </m:den>
                      </m:f>
                      <m:nary>
                        <m:naryPr>
                          <m:chr m:val="∑"/>
                          <m:ctrlPr>
                            <a:rPr lang="zh-CN" altLang="en-US" sz="2400" i="1">
                              <a:solidFill>
                                <a:srgbClr val="000000"/>
                              </a:solidFill>
                              <a:latin typeface="Cambria Math" panose="02040503050406030204" pitchFamily="18" charset="0"/>
                            </a:rPr>
                          </m:ctrlPr>
                        </m:naryPr>
                        <m:sub>
                          <m:r>
                            <a:rPr lang="zh-CN" altLang="en-US" sz="2400" i="1">
                              <a:solidFill>
                                <a:srgbClr val="000000"/>
                              </a:solidFill>
                              <a:latin typeface="Cambria Math" panose="02040503050406030204" pitchFamily="18" charset="0"/>
                            </a:rPr>
                            <m:t>𝑘</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1</m:t>
                          </m:r>
                        </m:sub>
                        <m:sup>
                          <m:r>
                            <a:rPr lang="zh-CN" altLang="en-US" sz="2400" i="1">
                              <a:solidFill>
                                <a:srgbClr val="000000"/>
                              </a:solidFill>
                              <a:latin typeface="Cambria Math" panose="02040503050406030204" pitchFamily="18" charset="0"/>
                            </a:rPr>
                            <m:t>𝑛</m:t>
                          </m:r>
                        </m:sup>
                        <m:e>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𝑥</m:t>
                              </m:r>
                            </m:e>
                            <m:sub>
                              <m:r>
                                <a:rPr lang="zh-CN" altLang="en-US" sz="2400" i="1">
                                  <a:solidFill>
                                    <a:srgbClr val="000000"/>
                                  </a:solidFill>
                                  <a:latin typeface="Cambria Math" panose="02040503050406030204" pitchFamily="18" charset="0"/>
                                </a:rPr>
                                <m:t>𝑘</m:t>
                              </m:r>
                            </m:sub>
                          </m:sSub>
                        </m:e>
                      </m:nary>
                      <m:r>
                        <a:rPr lang="zh-CN" altLang="en-US" sz="2400" i="1">
                          <a:solidFill>
                            <a:srgbClr val="000000"/>
                          </a:solidFill>
                          <a:latin typeface="Cambria Math" panose="02040503050406030204" pitchFamily="18" charset="0"/>
                        </a:rPr>
                        <m:t>=</m:t>
                      </m:r>
                      <m:acc>
                        <m:accPr>
                          <m:chr m:val="̄"/>
                          <m:ctrlPr>
                            <a:rPr lang="zh-CN" altLang="en-US" sz="2400" i="1">
                              <a:solidFill>
                                <a:srgbClr val="000000"/>
                              </a:solidFill>
                              <a:latin typeface="Cambria Math" panose="02040503050406030204" pitchFamily="18" charset="0"/>
                            </a:rPr>
                          </m:ctrlPr>
                        </m:accPr>
                        <m:e>
                          <m:r>
                            <a:rPr lang="zh-CN" altLang="en-US" sz="2400" i="1">
                              <a:solidFill>
                                <a:srgbClr val="000000"/>
                              </a:solidFill>
                              <a:latin typeface="Cambria Math" panose="02040503050406030204" pitchFamily="18" charset="0"/>
                            </a:rPr>
                            <m:t>𝑥</m:t>
                          </m:r>
                        </m:e>
                      </m:acc>
                    </m:oMath>
                  </m:oMathPara>
                </a14:m>
                <a:endParaRPr lang="zh-CN" altLang="en-US" sz="2400" dirty="0"/>
              </a:p>
            </p:txBody>
          </p:sp>
        </mc:Choice>
        <mc:Fallback>
          <p:sp>
            <p:nvSpPr>
              <p:cNvPr id="29" name="Object 1024"/>
              <p:cNvSpPr txBox="1">
                <a:spLocks noRot="1" noChangeAspect="1" noMove="1" noResize="1" noEditPoints="1" noAdjustHandles="1" noChangeArrowheads="1" noChangeShapeType="1" noTextEdit="1"/>
              </p:cNvSpPr>
              <p:nvPr/>
            </p:nvSpPr>
            <p:spPr bwMode="auto">
              <a:xfrm>
                <a:off x="5848903" y="5252237"/>
                <a:ext cx="2749078" cy="941387"/>
              </a:xfrm>
              <a:prstGeom prst="rect">
                <a:avLst/>
              </a:prstGeom>
              <a:blipFill rotWithShape="1">
                <a:blip r:embed="rId1"/>
                <a:stretch>
                  <a:fillRect l="-20" t="-16" r="3" b="-11485"/>
                </a:stretch>
              </a:blipFill>
              <a:ln>
                <a:noFill/>
              </a:ln>
              <a:effectLst/>
            </p:spPr>
            <p:txBody>
              <a:bodyPr/>
              <a:lstStyle/>
              <a:p>
                <a:r>
                  <a:rPr lang="zh-CN" altLang="en-US">
                    <a:noFill/>
                  </a:rPr>
                  <a:t> </a:t>
                </a:r>
              </a:p>
            </p:txBody>
          </p:sp>
        </mc:Fallback>
      </mc:AlternateContent>
      <p:sp>
        <p:nvSpPr>
          <p:cNvPr id="30" name="TextBox 19"/>
          <p:cNvSpPr txBox="1">
            <a:spLocks noChangeArrowheads="1"/>
          </p:cNvSpPr>
          <p:nvPr/>
        </p:nvSpPr>
        <p:spPr bwMode="auto">
          <a:xfrm>
            <a:off x="2551534" y="4733253"/>
            <a:ext cx="3636365" cy="14048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kumimoji="1" sz="2400" b="1">
                <a:solidFill>
                  <a:schemeClr val="tx1"/>
                </a:solidFill>
                <a:latin typeface="Times New Roman" panose="02020603050405020304" charset="0"/>
                <a:ea typeface="宋体" panose="02010600030101010101" pitchFamily="2" charset="-122"/>
              </a:defRPr>
            </a:lvl1pPr>
            <a:lvl2pPr marL="742950" indent="-285750">
              <a:defRPr kumimoji="1" sz="2400" b="1">
                <a:solidFill>
                  <a:schemeClr val="tx1"/>
                </a:solidFill>
                <a:latin typeface="Times New Roman" panose="02020603050405020304" charset="0"/>
                <a:ea typeface="宋体" panose="02010600030101010101" pitchFamily="2" charset="-122"/>
              </a:defRPr>
            </a:lvl2pPr>
            <a:lvl3pPr marL="1143000" indent="-228600">
              <a:defRPr kumimoji="1" sz="2400" b="1">
                <a:solidFill>
                  <a:schemeClr val="tx1"/>
                </a:solidFill>
                <a:latin typeface="Times New Roman" panose="02020603050405020304" charset="0"/>
                <a:ea typeface="宋体" panose="02010600030101010101" pitchFamily="2" charset="-122"/>
              </a:defRPr>
            </a:lvl3pPr>
            <a:lvl4pPr marL="1600200" indent="-228600">
              <a:defRPr kumimoji="1" sz="2400" b="1">
                <a:solidFill>
                  <a:schemeClr val="tx1"/>
                </a:solidFill>
                <a:latin typeface="Times New Roman" panose="02020603050405020304" charset="0"/>
                <a:ea typeface="宋体" panose="02010600030101010101" pitchFamily="2" charset="-122"/>
              </a:defRPr>
            </a:lvl4pPr>
            <a:lvl5pPr marL="2057400" indent="-228600">
              <a:defRPr kumimoji="1" sz="2400" b="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charset="0"/>
                <a:ea typeface="宋体" panose="02010600030101010101" pitchFamily="2" charset="-122"/>
              </a:defRPr>
            </a:lvl9pPr>
          </a:lstStyle>
          <a:p>
            <a:pPr eaLnBrk="1" hangingPunct="1">
              <a:lnSpc>
                <a:spcPct val="130000"/>
              </a:lnSpc>
            </a:pPr>
            <a:r>
              <a:rPr kumimoji="0" lang="zh-CN" altLang="en-US" sz="2000" b="0" dirty="0">
                <a:solidFill>
                  <a:srgbClr val="2E75B6"/>
                </a:solidFill>
                <a:latin typeface="黑体" panose="02010609060101010101" pitchFamily="49" charset="-122"/>
                <a:ea typeface="黑体" panose="02010609060101010101" pitchFamily="49" charset="-122"/>
              </a:rPr>
              <a:t>在相同的测量条件下，对同一物理量进行重复测量：</a:t>
            </a:r>
            <a:r>
              <a:rPr kumimoji="0" lang="en-US" altLang="zh-CN" b="0" dirty="0">
                <a:solidFill>
                  <a:srgbClr val="2E75B6"/>
                </a:solidFill>
                <a:ea typeface="黑体" panose="02010609060101010101" pitchFamily="49" charset="-122"/>
                <a:cs typeface="Times New Roman" panose="02020603050405020304" charset="0"/>
              </a:rPr>
              <a:t>x</a:t>
            </a:r>
            <a:r>
              <a:rPr kumimoji="0" lang="en-US" altLang="zh-CN" b="0" baseline="-25000" dirty="0">
                <a:solidFill>
                  <a:srgbClr val="2E75B6"/>
                </a:solidFill>
                <a:ea typeface="黑体" panose="02010609060101010101" pitchFamily="49" charset="-122"/>
                <a:cs typeface="Times New Roman" panose="02020603050405020304" charset="0"/>
              </a:rPr>
              <a:t>1</a:t>
            </a:r>
            <a:r>
              <a:rPr kumimoji="0" lang="en-US" altLang="zh-CN" b="0" dirty="0">
                <a:solidFill>
                  <a:srgbClr val="2E75B6"/>
                </a:solidFill>
                <a:ea typeface="黑体" panose="02010609060101010101" pitchFamily="49" charset="-122"/>
                <a:cs typeface="Times New Roman" panose="02020603050405020304" charset="0"/>
              </a:rPr>
              <a:t>, x</a:t>
            </a:r>
            <a:r>
              <a:rPr kumimoji="0" lang="en-US" altLang="zh-CN" b="0" baseline="-25000" dirty="0">
                <a:solidFill>
                  <a:srgbClr val="2E75B6"/>
                </a:solidFill>
                <a:ea typeface="黑体" panose="02010609060101010101" pitchFamily="49" charset="-122"/>
                <a:cs typeface="Times New Roman" panose="02020603050405020304" charset="0"/>
              </a:rPr>
              <a:t>2</a:t>
            </a:r>
            <a:r>
              <a:rPr kumimoji="0" lang="en-US" altLang="zh-CN" b="0" dirty="0">
                <a:solidFill>
                  <a:srgbClr val="2E75B6"/>
                </a:solidFill>
                <a:ea typeface="黑体" panose="02010609060101010101" pitchFamily="49" charset="-122"/>
                <a:cs typeface="Times New Roman" panose="02020603050405020304" charset="0"/>
              </a:rPr>
              <a:t>, ……</a:t>
            </a:r>
            <a:r>
              <a:rPr kumimoji="0" lang="en-US" altLang="zh-CN" b="0" dirty="0" err="1">
                <a:solidFill>
                  <a:srgbClr val="2E75B6"/>
                </a:solidFill>
                <a:ea typeface="黑体" panose="02010609060101010101" pitchFamily="49" charset="-122"/>
                <a:cs typeface="Times New Roman" panose="02020603050405020304" charset="0"/>
              </a:rPr>
              <a:t>x</a:t>
            </a:r>
            <a:r>
              <a:rPr kumimoji="0" lang="en-US" altLang="zh-CN" b="0" baseline="-25000" dirty="0" err="1">
                <a:solidFill>
                  <a:srgbClr val="2E75B6"/>
                </a:solidFill>
                <a:ea typeface="黑体" panose="02010609060101010101" pitchFamily="49" charset="-122"/>
                <a:cs typeface="Times New Roman" panose="02020603050405020304" charset="0"/>
              </a:rPr>
              <a:t>n</a:t>
            </a:r>
            <a:endParaRPr kumimoji="0" lang="en-US" altLang="zh-CN" sz="2000" b="0" baseline="-25000" dirty="0">
              <a:solidFill>
                <a:srgbClr val="2E75B6"/>
              </a:solidFill>
              <a:ea typeface="黑体" panose="02010609060101010101" pitchFamily="49" charset="-122"/>
              <a:cs typeface="Times New Roman" panose="02020603050405020304" charset="0"/>
            </a:endParaRPr>
          </a:p>
        </p:txBody>
      </p:sp>
      <p:sp>
        <p:nvSpPr>
          <p:cNvPr id="31" name="TextBox 4"/>
          <p:cNvSpPr txBox="1">
            <a:spLocks noChangeArrowheads="1"/>
          </p:cNvSpPr>
          <p:nvPr/>
        </p:nvSpPr>
        <p:spPr bwMode="auto">
          <a:xfrm>
            <a:off x="2470264" y="3194624"/>
            <a:ext cx="3235016" cy="1235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kumimoji="1" sz="2400" b="1">
                <a:solidFill>
                  <a:schemeClr val="tx1"/>
                </a:solidFill>
                <a:latin typeface="Times New Roman" panose="02020603050405020304" charset="0"/>
                <a:ea typeface="宋体" panose="02010600030101010101" pitchFamily="2" charset="-122"/>
              </a:defRPr>
            </a:lvl1pPr>
            <a:lvl2pPr marL="742950" indent="-285750">
              <a:defRPr kumimoji="1" sz="2400" b="1">
                <a:solidFill>
                  <a:schemeClr val="tx1"/>
                </a:solidFill>
                <a:latin typeface="Times New Roman" panose="02020603050405020304" charset="0"/>
                <a:ea typeface="宋体" panose="02010600030101010101" pitchFamily="2" charset="-122"/>
              </a:defRPr>
            </a:lvl2pPr>
            <a:lvl3pPr marL="1143000" indent="-228600">
              <a:defRPr kumimoji="1" sz="2400" b="1">
                <a:solidFill>
                  <a:schemeClr val="tx1"/>
                </a:solidFill>
                <a:latin typeface="Times New Roman" panose="02020603050405020304" charset="0"/>
                <a:ea typeface="宋体" panose="02010600030101010101" pitchFamily="2" charset="-122"/>
              </a:defRPr>
            </a:lvl3pPr>
            <a:lvl4pPr marL="1600200" indent="-228600">
              <a:defRPr kumimoji="1" sz="2400" b="1">
                <a:solidFill>
                  <a:schemeClr val="tx1"/>
                </a:solidFill>
                <a:latin typeface="Times New Roman" panose="02020603050405020304" charset="0"/>
                <a:ea typeface="宋体" panose="02010600030101010101" pitchFamily="2" charset="-122"/>
              </a:defRPr>
            </a:lvl4pPr>
            <a:lvl5pPr marL="2057400" indent="-228600">
              <a:defRPr kumimoji="1" sz="2400" b="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charset="0"/>
                <a:ea typeface="宋体" panose="02010600030101010101" pitchFamily="2" charset="-122"/>
              </a:defRPr>
            </a:lvl9pPr>
          </a:lstStyle>
          <a:p>
            <a:pPr eaLnBrk="1" hangingPunct="1">
              <a:lnSpc>
                <a:spcPct val="130000"/>
              </a:lnSpc>
            </a:pPr>
            <a:r>
              <a:rPr kumimoji="0" lang="zh-CN" altLang="en-US" sz="2000" b="0" dirty="0">
                <a:solidFill>
                  <a:srgbClr val="2E75B6"/>
                </a:solidFill>
                <a:latin typeface="黑体" panose="02010609060101010101" pitchFamily="49" charset="-122"/>
                <a:ea typeface="黑体" panose="02010609060101010101" pitchFamily="49" charset="-122"/>
              </a:rPr>
              <a:t>由直接测量获得数据，再用已知函数关系运算得到的待测量值</a:t>
            </a:r>
            <a:endParaRPr kumimoji="0" lang="en-US" altLang="zh-CN" sz="2000" b="0" dirty="0">
              <a:solidFill>
                <a:srgbClr val="2E75B6"/>
              </a:solidFill>
              <a:latin typeface="黑体" panose="02010609060101010101" pitchFamily="49" charset="-122"/>
              <a:ea typeface="黑体" panose="02010609060101010101" pitchFamily="49" charset="-122"/>
            </a:endParaRPr>
          </a:p>
        </p:txBody>
      </p:sp>
      <p:grpSp>
        <p:nvGrpSpPr>
          <p:cNvPr id="32" name="组合 31"/>
          <p:cNvGrpSpPr/>
          <p:nvPr/>
        </p:nvGrpSpPr>
        <p:grpSpPr>
          <a:xfrm>
            <a:off x="2007626" y="1039270"/>
            <a:ext cx="5711820" cy="523220"/>
            <a:chOff x="2569736" y="1104049"/>
            <a:chExt cx="5711820" cy="523220"/>
          </a:xfrm>
        </p:grpSpPr>
        <p:sp>
          <p:nvSpPr>
            <p:cNvPr id="4" name="文本框 3"/>
            <p:cNvSpPr txBox="1"/>
            <p:nvPr/>
          </p:nvSpPr>
          <p:spPr>
            <a:xfrm>
              <a:off x="2569736" y="1104049"/>
              <a:ext cx="5711820" cy="523220"/>
            </a:xfrm>
            <a:prstGeom prst="rect">
              <a:avLst/>
            </a:prstGeom>
            <a:noFill/>
          </p:spPr>
          <p:txBody>
            <a:bodyPr wrap="none" rtlCol="0">
              <a:spAutoFit/>
            </a:bodyPr>
            <a:lstStyle/>
            <a:p>
              <a:r>
                <a:rPr lang="zh-CN" altLang="en-US" sz="2800" dirty="0">
                  <a:latin typeface="微软雅黑" panose="020B0503020204020204" charset="-122"/>
                  <a:ea typeface="微软雅黑" panose="020B0503020204020204" charset="-122"/>
                </a:rPr>
                <a:t>测量得到        测量值 ：数值</a:t>
              </a:r>
              <a:r>
                <a:rPr lang="en-US" altLang="zh-CN" sz="2800" dirty="0">
                  <a:latin typeface="微软雅黑" panose="020B0503020204020204" charset="-122"/>
                  <a:ea typeface="微软雅黑" panose="020B0503020204020204" charset="-122"/>
                </a:rPr>
                <a:t>+</a:t>
              </a:r>
              <a:r>
                <a:rPr lang="zh-CN" altLang="en-US" sz="2800" dirty="0">
                  <a:latin typeface="微软雅黑" panose="020B0503020204020204" charset="-122"/>
                  <a:ea typeface="微软雅黑" panose="020B0503020204020204" charset="-122"/>
                </a:rPr>
                <a:t>单位</a:t>
              </a:r>
              <a:endParaRPr lang="zh-CN" altLang="en-US" sz="2800" dirty="0">
                <a:latin typeface="微软雅黑" panose="020B0503020204020204" charset="-122"/>
                <a:ea typeface="微软雅黑" panose="020B0503020204020204" charset="-122"/>
              </a:endParaRPr>
            </a:p>
          </p:txBody>
        </p:sp>
        <p:sp>
          <p:nvSpPr>
            <p:cNvPr id="5" name="箭头: 右 4"/>
            <p:cNvSpPr/>
            <p:nvPr/>
          </p:nvSpPr>
          <p:spPr>
            <a:xfrm>
              <a:off x="4234927" y="1298168"/>
              <a:ext cx="491716" cy="1165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endParaRPr>
            </a:p>
          </p:txBody>
        </p:sp>
      </p:grpSp>
      <p:sp>
        <p:nvSpPr>
          <p:cNvPr id="33" name="左大括号 32"/>
          <p:cNvSpPr/>
          <p:nvPr/>
        </p:nvSpPr>
        <p:spPr>
          <a:xfrm>
            <a:off x="286247" y="2119915"/>
            <a:ext cx="226294" cy="1607320"/>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6422" b="16924"/>
          <a:stretch>
            <a:fillRect/>
          </a:stretch>
        </p:blipFill>
        <p:spPr bwMode="auto">
          <a:xfrm>
            <a:off x="5816328" y="1596239"/>
            <a:ext cx="2312128" cy="146914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up)">
                                      <p:cBhvr>
                                        <p:cTn id="7" dur="500"/>
                                        <p:tgtEl>
                                          <p:spTgt spid="24"/>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wipe(up)">
                                      <p:cBhvr>
                                        <p:cTn id="10" dur="500"/>
                                        <p:tgtEl>
                                          <p:spTgt spid="30"/>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31"/>
                                        </p:tgtEl>
                                        <p:attrNameLst>
                                          <p:attrName>style.visibility</p:attrName>
                                        </p:attrNameLst>
                                      </p:cBhvr>
                                      <p:to>
                                        <p:strVal val="visible"/>
                                      </p:to>
                                    </p:set>
                                    <p:animEffect transition="in" filter="wipe(up)">
                                      <p:cBhvr>
                                        <p:cTn id="13"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30" grpId="0"/>
      <p:bldP spid="31"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1AAC388E-FA9E-4A2C-95EA-1F6B3A07935A}" type="slidenum">
              <a:rPr lang="zh-CN" altLang="en-US" smtClean="0"/>
            </a:fld>
            <a:endParaRPr lang="zh-CN" altLang="en-US" dirty="0"/>
          </a:p>
        </p:txBody>
      </p:sp>
      <p:sp>
        <p:nvSpPr>
          <p:cNvPr id="4" name="Text Box 228"/>
          <p:cNvSpPr txBox="1">
            <a:spLocks noGrp="1" noChangeArrowheads="1"/>
          </p:cNvSpPr>
          <p:nvPr>
            <p:ph type="title"/>
          </p:nvPr>
        </p:nvSpPr>
        <p:spPr bwMode="auto">
          <a:xfrm>
            <a:off x="467279" y="191494"/>
            <a:ext cx="2164054" cy="480131"/>
          </a:xfrm>
          <a:prstGeom prst="rect">
            <a:avLst/>
          </a:prstGeom>
          <a:noFill/>
          <a:ln>
            <a:noFill/>
          </a:ln>
          <a:effectLst/>
        </p:spPr>
        <p:txBody>
          <a:bodyPr wrap="none">
            <a:spAutoFit/>
          </a:bodyPr>
          <a:lstStyle>
            <a:lvl1pPr>
              <a:defRPr sz="2800">
                <a:solidFill>
                  <a:schemeClr val="tx1"/>
                </a:solidFill>
                <a:latin typeface="Arial" panose="020B0604020202020204" pitchFamily="34" charset="0"/>
                <a:ea typeface="宋体" panose="02010600030101010101" pitchFamily="2" charset="-122"/>
                <a:cs typeface="宋体" panose="02010600030101010101" pitchFamily="2" charset="-122"/>
              </a:defRPr>
            </a:lvl1pPr>
            <a:lvl2pPr marL="742950" indent="-285750">
              <a:defRPr sz="2800">
                <a:solidFill>
                  <a:schemeClr val="tx1"/>
                </a:solidFill>
                <a:latin typeface="Arial" panose="020B0604020202020204" pitchFamily="34" charset="0"/>
                <a:ea typeface="宋体" panose="02010600030101010101" pitchFamily="2" charset="-122"/>
              </a:defRPr>
            </a:lvl2pPr>
            <a:lvl3pPr marL="1143000" indent="-228600">
              <a:defRPr sz="2800">
                <a:solidFill>
                  <a:schemeClr val="tx1"/>
                </a:solidFill>
                <a:latin typeface="Arial" panose="020B0604020202020204" pitchFamily="34" charset="0"/>
                <a:ea typeface="宋体" panose="02010600030101010101" pitchFamily="2" charset="-122"/>
              </a:defRPr>
            </a:lvl3pPr>
            <a:lvl4pPr marL="1600200" indent="-228600">
              <a:defRPr sz="2800">
                <a:solidFill>
                  <a:schemeClr val="tx1"/>
                </a:solidFill>
                <a:latin typeface="Arial" panose="020B0604020202020204" pitchFamily="34" charset="0"/>
                <a:ea typeface="宋体" panose="02010600030101010101" pitchFamily="2" charset="-122"/>
              </a:defRPr>
            </a:lvl4pPr>
            <a:lvl5pPr marL="2057400" indent="-228600">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9pPr>
          </a:lstStyle>
          <a:p>
            <a:pPr>
              <a:defRPr/>
            </a:pPr>
            <a:r>
              <a:rPr lang="zh-CN" altLang="en-US" dirty="0">
                <a:ea typeface="方正粗雅宋简体" panose="02000000000000000000" pitchFamily="2" charset="-122"/>
                <a:cs typeface="+mj-cs"/>
              </a:rPr>
              <a:t>不当图例展示</a:t>
            </a:r>
            <a:endParaRPr lang="zh-CN" altLang="en-US" dirty="0">
              <a:ea typeface="方正粗雅宋简体" panose="02000000000000000000" pitchFamily="2" charset="-122"/>
              <a:cs typeface="+mj-cs"/>
            </a:endParaRPr>
          </a:p>
        </p:txBody>
      </p:sp>
      <p:grpSp>
        <p:nvGrpSpPr>
          <p:cNvPr id="5" name="Group 2"/>
          <p:cNvGrpSpPr/>
          <p:nvPr/>
        </p:nvGrpSpPr>
        <p:grpSpPr bwMode="auto">
          <a:xfrm>
            <a:off x="395288" y="1196975"/>
            <a:ext cx="4608512" cy="3606800"/>
            <a:chOff x="424" y="1300"/>
            <a:chExt cx="3445" cy="2270"/>
          </a:xfrm>
        </p:grpSpPr>
        <p:grpSp>
          <p:nvGrpSpPr>
            <p:cNvPr id="6" name="Group 3"/>
            <p:cNvGrpSpPr/>
            <p:nvPr/>
          </p:nvGrpSpPr>
          <p:grpSpPr bwMode="auto">
            <a:xfrm>
              <a:off x="442" y="1321"/>
              <a:ext cx="3350" cy="2244"/>
              <a:chOff x="216" y="576"/>
              <a:chExt cx="5027" cy="3366"/>
            </a:xfrm>
          </p:grpSpPr>
          <p:grpSp>
            <p:nvGrpSpPr>
              <p:cNvPr id="52" name="Group 4"/>
              <p:cNvGrpSpPr/>
              <p:nvPr/>
            </p:nvGrpSpPr>
            <p:grpSpPr bwMode="auto">
              <a:xfrm>
                <a:off x="223" y="576"/>
                <a:ext cx="5020" cy="3364"/>
                <a:chOff x="223" y="963"/>
                <a:chExt cx="5020" cy="3124"/>
              </a:xfrm>
            </p:grpSpPr>
            <p:sp>
              <p:nvSpPr>
                <p:cNvPr id="124" name="Line 5"/>
                <p:cNvSpPr>
                  <a:spLocks noChangeShapeType="1"/>
                </p:cNvSpPr>
                <p:nvPr/>
              </p:nvSpPr>
              <p:spPr bwMode="auto">
                <a:xfrm rot="5400000">
                  <a:off x="1785" y="2525"/>
                  <a:ext cx="3123" cy="0"/>
                </a:xfrm>
                <a:prstGeom prst="line">
                  <a:avLst/>
                </a:prstGeom>
                <a:noFill/>
                <a:ln w="22225">
                  <a:solidFill>
                    <a:srgbClr val="FFCC99"/>
                  </a:solidFill>
                  <a:round/>
                </a:ln>
                <a:effectLst/>
              </p:spPr>
              <p:txBody>
                <a:bodyPr wrap="none" anchor="ctr"/>
                <a:lstStyle/>
                <a:p>
                  <a:pPr>
                    <a:defRPr/>
                  </a:pPr>
                  <a:endParaRPr lang="zh-CN" altLang="en-US"/>
                </a:p>
              </p:txBody>
            </p:sp>
            <p:sp>
              <p:nvSpPr>
                <p:cNvPr id="125" name="Line 6"/>
                <p:cNvSpPr>
                  <a:spLocks noChangeShapeType="1"/>
                </p:cNvSpPr>
                <p:nvPr/>
              </p:nvSpPr>
              <p:spPr bwMode="auto">
                <a:xfrm rot="5400000">
                  <a:off x="1681" y="2525"/>
                  <a:ext cx="3123" cy="0"/>
                </a:xfrm>
                <a:prstGeom prst="line">
                  <a:avLst/>
                </a:prstGeom>
                <a:noFill/>
                <a:ln w="9525">
                  <a:solidFill>
                    <a:srgbClr val="FFCC99"/>
                  </a:solidFill>
                  <a:round/>
                </a:ln>
                <a:effectLst/>
              </p:spPr>
              <p:txBody>
                <a:bodyPr wrap="none" anchor="ctr"/>
                <a:lstStyle/>
                <a:p>
                  <a:pPr>
                    <a:defRPr/>
                  </a:pPr>
                  <a:endParaRPr lang="zh-CN" altLang="en-US"/>
                </a:p>
              </p:txBody>
            </p:sp>
            <p:sp>
              <p:nvSpPr>
                <p:cNvPr id="126" name="Line 7"/>
                <p:cNvSpPr>
                  <a:spLocks noChangeShapeType="1"/>
                </p:cNvSpPr>
                <p:nvPr/>
              </p:nvSpPr>
              <p:spPr bwMode="auto">
                <a:xfrm rot="5400000">
                  <a:off x="1728" y="2525"/>
                  <a:ext cx="3123" cy="0"/>
                </a:xfrm>
                <a:prstGeom prst="line">
                  <a:avLst/>
                </a:prstGeom>
                <a:noFill/>
                <a:ln w="9525">
                  <a:solidFill>
                    <a:srgbClr val="FFCC99"/>
                  </a:solidFill>
                  <a:round/>
                </a:ln>
                <a:effectLst/>
              </p:spPr>
              <p:txBody>
                <a:bodyPr wrap="none" anchor="ctr"/>
                <a:lstStyle/>
                <a:p>
                  <a:pPr>
                    <a:defRPr/>
                  </a:pPr>
                  <a:endParaRPr lang="zh-CN" altLang="en-US"/>
                </a:p>
              </p:txBody>
            </p:sp>
            <p:sp>
              <p:nvSpPr>
                <p:cNvPr id="127" name="Line 8"/>
                <p:cNvSpPr>
                  <a:spLocks noChangeShapeType="1"/>
                </p:cNvSpPr>
                <p:nvPr/>
              </p:nvSpPr>
              <p:spPr bwMode="auto">
                <a:xfrm rot="5400000">
                  <a:off x="1632" y="2525"/>
                  <a:ext cx="3123" cy="0"/>
                </a:xfrm>
                <a:prstGeom prst="line">
                  <a:avLst/>
                </a:prstGeom>
                <a:noFill/>
                <a:ln w="9525">
                  <a:solidFill>
                    <a:srgbClr val="FFCC99"/>
                  </a:solidFill>
                  <a:round/>
                </a:ln>
                <a:effectLst/>
              </p:spPr>
              <p:txBody>
                <a:bodyPr wrap="none" anchor="ctr"/>
                <a:lstStyle/>
                <a:p>
                  <a:pPr>
                    <a:defRPr/>
                  </a:pPr>
                  <a:endParaRPr lang="zh-CN" altLang="en-US"/>
                </a:p>
              </p:txBody>
            </p:sp>
            <p:sp>
              <p:nvSpPr>
                <p:cNvPr id="128" name="Line 9"/>
                <p:cNvSpPr>
                  <a:spLocks noChangeShapeType="1"/>
                </p:cNvSpPr>
                <p:nvPr/>
              </p:nvSpPr>
              <p:spPr bwMode="auto">
                <a:xfrm rot="5400000">
                  <a:off x="1585" y="2525"/>
                  <a:ext cx="3123" cy="0"/>
                </a:xfrm>
                <a:prstGeom prst="line">
                  <a:avLst/>
                </a:prstGeom>
                <a:noFill/>
                <a:ln w="9525">
                  <a:solidFill>
                    <a:srgbClr val="FFCC99"/>
                  </a:solidFill>
                  <a:round/>
                </a:ln>
                <a:effectLst/>
              </p:spPr>
              <p:txBody>
                <a:bodyPr wrap="none" anchor="ctr"/>
                <a:lstStyle/>
                <a:p>
                  <a:pPr>
                    <a:defRPr/>
                  </a:pPr>
                  <a:endParaRPr lang="zh-CN" altLang="en-US"/>
                </a:p>
              </p:txBody>
            </p:sp>
            <p:sp>
              <p:nvSpPr>
                <p:cNvPr id="129" name="Line 10"/>
                <p:cNvSpPr>
                  <a:spLocks noChangeShapeType="1"/>
                </p:cNvSpPr>
                <p:nvPr/>
              </p:nvSpPr>
              <p:spPr bwMode="auto">
                <a:xfrm rot="5400000">
                  <a:off x="1532" y="2525"/>
                  <a:ext cx="3123" cy="0"/>
                </a:xfrm>
                <a:prstGeom prst="line">
                  <a:avLst/>
                </a:prstGeom>
                <a:noFill/>
                <a:ln w="22225">
                  <a:solidFill>
                    <a:srgbClr val="FFCC99"/>
                  </a:solidFill>
                  <a:round/>
                </a:ln>
                <a:effectLst/>
              </p:spPr>
              <p:txBody>
                <a:bodyPr wrap="none" anchor="ctr"/>
                <a:lstStyle/>
                <a:p>
                  <a:pPr>
                    <a:defRPr/>
                  </a:pPr>
                  <a:endParaRPr lang="zh-CN" altLang="en-US"/>
                </a:p>
              </p:txBody>
            </p:sp>
            <p:sp>
              <p:nvSpPr>
                <p:cNvPr id="130" name="Line 11"/>
                <p:cNvSpPr>
                  <a:spLocks noChangeShapeType="1"/>
                </p:cNvSpPr>
                <p:nvPr/>
              </p:nvSpPr>
              <p:spPr bwMode="auto">
                <a:xfrm rot="5400000">
                  <a:off x="1429" y="2525"/>
                  <a:ext cx="3123" cy="0"/>
                </a:xfrm>
                <a:prstGeom prst="line">
                  <a:avLst/>
                </a:prstGeom>
                <a:noFill/>
                <a:ln w="9525">
                  <a:solidFill>
                    <a:srgbClr val="FFCC99"/>
                  </a:solidFill>
                  <a:round/>
                </a:ln>
                <a:effectLst/>
              </p:spPr>
              <p:txBody>
                <a:bodyPr wrap="none" anchor="ctr"/>
                <a:lstStyle/>
                <a:p>
                  <a:pPr>
                    <a:defRPr/>
                  </a:pPr>
                  <a:endParaRPr lang="zh-CN" altLang="en-US"/>
                </a:p>
              </p:txBody>
            </p:sp>
            <p:sp>
              <p:nvSpPr>
                <p:cNvPr id="131" name="Line 12"/>
                <p:cNvSpPr>
                  <a:spLocks noChangeShapeType="1"/>
                </p:cNvSpPr>
                <p:nvPr/>
              </p:nvSpPr>
              <p:spPr bwMode="auto">
                <a:xfrm rot="5400000">
                  <a:off x="1475" y="2525"/>
                  <a:ext cx="3123" cy="0"/>
                </a:xfrm>
                <a:prstGeom prst="line">
                  <a:avLst/>
                </a:prstGeom>
                <a:noFill/>
                <a:ln w="9525">
                  <a:solidFill>
                    <a:srgbClr val="FFCC99"/>
                  </a:solidFill>
                  <a:round/>
                </a:ln>
                <a:effectLst/>
              </p:spPr>
              <p:txBody>
                <a:bodyPr wrap="none" anchor="ctr"/>
                <a:lstStyle/>
                <a:p>
                  <a:pPr>
                    <a:defRPr/>
                  </a:pPr>
                  <a:endParaRPr lang="zh-CN" altLang="en-US"/>
                </a:p>
              </p:txBody>
            </p:sp>
            <p:sp>
              <p:nvSpPr>
                <p:cNvPr id="132" name="Line 13"/>
                <p:cNvSpPr>
                  <a:spLocks noChangeShapeType="1"/>
                </p:cNvSpPr>
                <p:nvPr/>
              </p:nvSpPr>
              <p:spPr bwMode="auto">
                <a:xfrm rot="5400000">
                  <a:off x="1388" y="2525"/>
                  <a:ext cx="3123" cy="0"/>
                </a:xfrm>
                <a:prstGeom prst="line">
                  <a:avLst/>
                </a:prstGeom>
                <a:noFill/>
                <a:ln w="9525">
                  <a:solidFill>
                    <a:srgbClr val="FFCC99"/>
                  </a:solidFill>
                  <a:round/>
                </a:ln>
                <a:effectLst/>
              </p:spPr>
              <p:txBody>
                <a:bodyPr wrap="none" anchor="ctr"/>
                <a:lstStyle/>
                <a:p>
                  <a:pPr>
                    <a:defRPr/>
                  </a:pPr>
                  <a:endParaRPr lang="zh-CN" altLang="en-US"/>
                </a:p>
              </p:txBody>
            </p:sp>
            <p:sp>
              <p:nvSpPr>
                <p:cNvPr id="133" name="Line 14"/>
                <p:cNvSpPr>
                  <a:spLocks noChangeShapeType="1"/>
                </p:cNvSpPr>
                <p:nvPr/>
              </p:nvSpPr>
              <p:spPr bwMode="auto">
                <a:xfrm rot="5400000">
                  <a:off x="1341" y="2525"/>
                  <a:ext cx="3123" cy="0"/>
                </a:xfrm>
                <a:prstGeom prst="line">
                  <a:avLst/>
                </a:prstGeom>
                <a:noFill/>
                <a:ln w="9525">
                  <a:solidFill>
                    <a:srgbClr val="FFCC99"/>
                  </a:solidFill>
                  <a:round/>
                </a:ln>
                <a:effectLst/>
              </p:spPr>
              <p:txBody>
                <a:bodyPr wrap="none" anchor="ctr"/>
                <a:lstStyle/>
                <a:p>
                  <a:pPr>
                    <a:defRPr/>
                  </a:pPr>
                  <a:endParaRPr lang="zh-CN" altLang="en-US"/>
                </a:p>
              </p:txBody>
            </p:sp>
            <p:sp>
              <p:nvSpPr>
                <p:cNvPr id="134" name="Line 15"/>
                <p:cNvSpPr>
                  <a:spLocks noChangeShapeType="1"/>
                </p:cNvSpPr>
                <p:nvPr/>
              </p:nvSpPr>
              <p:spPr bwMode="auto">
                <a:xfrm rot="5400000">
                  <a:off x="1299" y="2525"/>
                  <a:ext cx="3123" cy="0"/>
                </a:xfrm>
                <a:prstGeom prst="line">
                  <a:avLst/>
                </a:prstGeom>
                <a:noFill/>
                <a:ln w="22225">
                  <a:solidFill>
                    <a:srgbClr val="FFCC99"/>
                  </a:solidFill>
                  <a:round/>
                </a:ln>
                <a:effectLst/>
              </p:spPr>
              <p:txBody>
                <a:bodyPr wrap="none" anchor="ctr"/>
                <a:lstStyle/>
                <a:p>
                  <a:pPr>
                    <a:defRPr/>
                  </a:pPr>
                  <a:endParaRPr lang="zh-CN" altLang="en-US"/>
                </a:p>
              </p:txBody>
            </p:sp>
            <p:sp>
              <p:nvSpPr>
                <p:cNvPr id="135" name="Line 16"/>
                <p:cNvSpPr>
                  <a:spLocks noChangeShapeType="1"/>
                </p:cNvSpPr>
                <p:nvPr/>
              </p:nvSpPr>
              <p:spPr bwMode="auto">
                <a:xfrm rot="5400000">
                  <a:off x="1194" y="2525"/>
                  <a:ext cx="3123" cy="0"/>
                </a:xfrm>
                <a:prstGeom prst="line">
                  <a:avLst/>
                </a:prstGeom>
                <a:noFill/>
                <a:ln w="9525">
                  <a:solidFill>
                    <a:srgbClr val="FFCC99"/>
                  </a:solidFill>
                  <a:round/>
                </a:ln>
                <a:effectLst/>
              </p:spPr>
              <p:txBody>
                <a:bodyPr wrap="none" anchor="ctr"/>
                <a:lstStyle/>
                <a:p>
                  <a:pPr>
                    <a:defRPr/>
                  </a:pPr>
                  <a:endParaRPr lang="zh-CN" altLang="en-US"/>
                </a:p>
              </p:txBody>
            </p:sp>
            <p:sp>
              <p:nvSpPr>
                <p:cNvPr id="136" name="Line 17"/>
                <p:cNvSpPr>
                  <a:spLocks noChangeShapeType="1"/>
                </p:cNvSpPr>
                <p:nvPr/>
              </p:nvSpPr>
              <p:spPr bwMode="auto">
                <a:xfrm rot="5400000">
                  <a:off x="1240" y="2525"/>
                  <a:ext cx="3123" cy="0"/>
                </a:xfrm>
                <a:prstGeom prst="line">
                  <a:avLst/>
                </a:prstGeom>
                <a:noFill/>
                <a:ln w="9525">
                  <a:solidFill>
                    <a:srgbClr val="FFCC99"/>
                  </a:solidFill>
                  <a:round/>
                </a:ln>
                <a:effectLst/>
              </p:spPr>
              <p:txBody>
                <a:bodyPr wrap="none" anchor="ctr"/>
                <a:lstStyle/>
                <a:p>
                  <a:pPr>
                    <a:defRPr/>
                  </a:pPr>
                  <a:endParaRPr lang="zh-CN" altLang="en-US"/>
                </a:p>
              </p:txBody>
            </p:sp>
            <p:sp>
              <p:nvSpPr>
                <p:cNvPr id="137" name="Line 18"/>
                <p:cNvSpPr>
                  <a:spLocks noChangeShapeType="1"/>
                </p:cNvSpPr>
                <p:nvPr/>
              </p:nvSpPr>
              <p:spPr bwMode="auto">
                <a:xfrm rot="5400000">
                  <a:off x="1144" y="2525"/>
                  <a:ext cx="3123" cy="0"/>
                </a:xfrm>
                <a:prstGeom prst="line">
                  <a:avLst/>
                </a:prstGeom>
                <a:noFill/>
                <a:ln w="9525">
                  <a:solidFill>
                    <a:srgbClr val="FFCC99"/>
                  </a:solidFill>
                  <a:round/>
                </a:ln>
                <a:effectLst/>
              </p:spPr>
              <p:txBody>
                <a:bodyPr wrap="none" anchor="ctr"/>
                <a:lstStyle/>
                <a:p>
                  <a:pPr>
                    <a:defRPr/>
                  </a:pPr>
                  <a:endParaRPr lang="zh-CN" altLang="en-US"/>
                </a:p>
              </p:txBody>
            </p:sp>
            <p:sp>
              <p:nvSpPr>
                <p:cNvPr id="138" name="Line 19"/>
                <p:cNvSpPr>
                  <a:spLocks noChangeShapeType="1"/>
                </p:cNvSpPr>
                <p:nvPr/>
              </p:nvSpPr>
              <p:spPr bwMode="auto">
                <a:xfrm rot="5400000">
                  <a:off x="1108" y="2525"/>
                  <a:ext cx="3123" cy="0"/>
                </a:xfrm>
                <a:prstGeom prst="line">
                  <a:avLst/>
                </a:prstGeom>
                <a:noFill/>
                <a:ln w="9525">
                  <a:solidFill>
                    <a:srgbClr val="FFCC99"/>
                  </a:solidFill>
                  <a:round/>
                </a:ln>
                <a:effectLst/>
              </p:spPr>
              <p:txBody>
                <a:bodyPr wrap="none" anchor="ctr"/>
                <a:lstStyle/>
                <a:p>
                  <a:pPr>
                    <a:defRPr/>
                  </a:pPr>
                  <a:endParaRPr lang="zh-CN" altLang="en-US"/>
                </a:p>
              </p:txBody>
            </p:sp>
            <p:sp>
              <p:nvSpPr>
                <p:cNvPr id="139" name="Line 20"/>
                <p:cNvSpPr>
                  <a:spLocks noChangeShapeType="1"/>
                </p:cNvSpPr>
                <p:nvPr/>
              </p:nvSpPr>
              <p:spPr bwMode="auto">
                <a:xfrm rot="5400000">
                  <a:off x="1053" y="2525"/>
                  <a:ext cx="3123" cy="0"/>
                </a:xfrm>
                <a:prstGeom prst="line">
                  <a:avLst/>
                </a:prstGeom>
                <a:noFill/>
                <a:ln w="22225">
                  <a:solidFill>
                    <a:srgbClr val="FFCC99"/>
                  </a:solidFill>
                  <a:round/>
                </a:ln>
                <a:effectLst/>
              </p:spPr>
              <p:txBody>
                <a:bodyPr wrap="none" anchor="ctr"/>
                <a:lstStyle/>
                <a:p>
                  <a:pPr>
                    <a:defRPr/>
                  </a:pPr>
                  <a:endParaRPr lang="zh-CN" altLang="en-US"/>
                </a:p>
              </p:txBody>
            </p:sp>
            <p:sp>
              <p:nvSpPr>
                <p:cNvPr id="140" name="Line 21"/>
                <p:cNvSpPr>
                  <a:spLocks noChangeShapeType="1"/>
                </p:cNvSpPr>
                <p:nvPr/>
              </p:nvSpPr>
              <p:spPr bwMode="auto">
                <a:xfrm rot="5400000">
                  <a:off x="958" y="2525"/>
                  <a:ext cx="3123" cy="0"/>
                </a:xfrm>
                <a:prstGeom prst="line">
                  <a:avLst/>
                </a:prstGeom>
                <a:noFill/>
                <a:ln w="9525">
                  <a:solidFill>
                    <a:srgbClr val="FFCC99"/>
                  </a:solidFill>
                  <a:round/>
                </a:ln>
                <a:effectLst/>
              </p:spPr>
              <p:txBody>
                <a:bodyPr wrap="none" anchor="ctr"/>
                <a:lstStyle/>
                <a:p>
                  <a:pPr>
                    <a:defRPr/>
                  </a:pPr>
                  <a:endParaRPr lang="zh-CN" altLang="en-US"/>
                </a:p>
              </p:txBody>
            </p:sp>
            <p:sp>
              <p:nvSpPr>
                <p:cNvPr id="141" name="Line 22"/>
                <p:cNvSpPr>
                  <a:spLocks noChangeShapeType="1"/>
                </p:cNvSpPr>
                <p:nvPr/>
              </p:nvSpPr>
              <p:spPr bwMode="auto">
                <a:xfrm rot="5400000">
                  <a:off x="1005" y="2525"/>
                  <a:ext cx="3123" cy="0"/>
                </a:xfrm>
                <a:prstGeom prst="line">
                  <a:avLst/>
                </a:prstGeom>
                <a:noFill/>
                <a:ln w="9525">
                  <a:solidFill>
                    <a:srgbClr val="FFCC99"/>
                  </a:solidFill>
                  <a:round/>
                </a:ln>
                <a:effectLst/>
              </p:spPr>
              <p:txBody>
                <a:bodyPr wrap="none" anchor="ctr"/>
                <a:lstStyle/>
                <a:p>
                  <a:pPr>
                    <a:defRPr/>
                  </a:pPr>
                  <a:endParaRPr lang="zh-CN" altLang="en-US"/>
                </a:p>
              </p:txBody>
            </p:sp>
            <p:sp>
              <p:nvSpPr>
                <p:cNvPr id="142" name="Line 23"/>
                <p:cNvSpPr>
                  <a:spLocks noChangeShapeType="1"/>
                </p:cNvSpPr>
                <p:nvPr/>
              </p:nvSpPr>
              <p:spPr bwMode="auto">
                <a:xfrm rot="5400000">
                  <a:off x="909" y="2525"/>
                  <a:ext cx="3123" cy="0"/>
                </a:xfrm>
                <a:prstGeom prst="line">
                  <a:avLst/>
                </a:prstGeom>
                <a:noFill/>
                <a:ln w="9525">
                  <a:solidFill>
                    <a:srgbClr val="FFCC99"/>
                  </a:solidFill>
                  <a:round/>
                </a:ln>
                <a:effectLst/>
              </p:spPr>
              <p:txBody>
                <a:bodyPr wrap="none" anchor="ctr"/>
                <a:lstStyle/>
                <a:p>
                  <a:pPr>
                    <a:defRPr/>
                  </a:pPr>
                  <a:endParaRPr lang="zh-CN" altLang="en-US"/>
                </a:p>
              </p:txBody>
            </p:sp>
            <p:sp>
              <p:nvSpPr>
                <p:cNvPr id="143" name="Line 24"/>
                <p:cNvSpPr>
                  <a:spLocks noChangeShapeType="1"/>
                </p:cNvSpPr>
                <p:nvPr/>
              </p:nvSpPr>
              <p:spPr bwMode="auto">
                <a:xfrm rot="5400000">
                  <a:off x="869" y="2525"/>
                  <a:ext cx="3123" cy="0"/>
                </a:xfrm>
                <a:prstGeom prst="line">
                  <a:avLst/>
                </a:prstGeom>
                <a:noFill/>
                <a:ln w="9525">
                  <a:solidFill>
                    <a:srgbClr val="FFCC99"/>
                  </a:solidFill>
                  <a:round/>
                </a:ln>
                <a:effectLst/>
              </p:spPr>
              <p:txBody>
                <a:bodyPr wrap="none" anchor="ctr"/>
                <a:lstStyle/>
                <a:p>
                  <a:pPr>
                    <a:defRPr/>
                  </a:pPr>
                  <a:endParaRPr lang="zh-CN" altLang="en-US"/>
                </a:p>
              </p:txBody>
            </p:sp>
            <p:sp>
              <p:nvSpPr>
                <p:cNvPr id="144" name="Line 25"/>
                <p:cNvSpPr>
                  <a:spLocks noChangeShapeType="1"/>
                </p:cNvSpPr>
                <p:nvPr/>
              </p:nvSpPr>
              <p:spPr bwMode="auto">
                <a:xfrm rot="5400000">
                  <a:off x="818" y="2525"/>
                  <a:ext cx="3123" cy="0"/>
                </a:xfrm>
                <a:prstGeom prst="line">
                  <a:avLst/>
                </a:prstGeom>
                <a:noFill/>
                <a:ln w="22225">
                  <a:solidFill>
                    <a:srgbClr val="FFCC99"/>
                  </a:solidFill>
                  <a:round/>
                </a:ln>
                <a:effectLst/>
              </p:spPr>
              <p:txBody>
                <a:bodyPr wrap="none" anchor="ctr"/>
                <a:lstStyle/>
                <a:p>
                  <a:pPr>
                    <a:defRPr/>
                  </a:pPr>
                  <a:endParaRPr lang="zh-CN" altLang="en-US"/>
                </a:p>
              </p:txBody>
            </p:sp>
            <p:sp>
              <p:nvSpPr>
                <p:cNvPr id="145" name="Line 26"/>
                <p:cNvSpPr>
                  <a:spLocks noChangeShapeType="1"/>
                </p:cNvSpPr>
                <p:nvPr/>
              </p:nvSpPr>
              <p:spPr bwMode="auto">
                <a:xfrm rot="5400000">
                  <a:off x="723" y="2525"/>
                  <a:ext cx="3123" cy="0"/>
                </a:xfrm>
                <a:prstGeom prst="line">
                  <a:avLst/>
                </a:prstGeom>
                <a:noFill/>
                <a:ln w="9525">
                  <a:solidFill>
                    <a:srgbClr val="FFCC99"/>
                  </a:solidFill>
                  <a:round/>
                </a:ln>
                <a:effectLst/>
              </p:spPr>
              <p:txBody>
                <a:bodyPr wrap="none" anchor="ctr"/>
                <a:lstStyle/>
                <a:p>
                  <a:pPr>
                    <a:defRPr/>
                  </a:pPr>
                  <a:endParaRPr lang="zh-CN" altLang="en-US"/>
                </a:p>
              </p:txBody>
            </p:sp>
            <p:sp>
              <p:nvSpPr>
                <p:cNvPr id="146" name="Line 27"/>
                <p:cNvSpPr>
                  <a:spLocks noChangeShapeType="1"/>
                </p:cNvSpPr>
                <p:nvPr/>
              </p:nvSpPr>
              <p:spPr bwMode="auto">
                <a:xfrm rot="5400000">
                  <a:off x="771" y="2525"/>
                  <a:ext cx="3123" cy="0"/>
                </a:xfrm>
                <a:prstGeom prst="line">
                  <a:avLst/>
                </a:prstGeom>
                <a:noFill/>
                <a:ln w="9525">
                  <a:solidFill>
                    <a:srgbClr val="FFCC99"/>
                  </a:solidFill>
                  <a:round/>
                </a:ln>
                <a:effectLst/>
              </p:spPr>
              <p:txBody>
                <a:bodyPr wrap="none" anchor="ctr"/>
                <a:lstStyle/>
                <a:p>
                  <a:pPr>
                    <a:defRPr/>
                  </a:pPr>
                  <a:endParaRPr lang="zh-CN" altLang="en-US"/>
                </a:p>
              </p:txBody>
            </p:sp>
            <p:sp>
              <p:nvSpPr>
                <p:cNvPr id="147" name="Line 28"/>
                <p:cNvSpPr>
                  <a:spLocks noChangeShapeType="1"/>
                </p:cNvSpPr>
                <p:nvPr/>
              </p:nvSpPr>
              <p:spPr bwMode="auto">
                <a:xfrm rot="5400000">
                  <a:off x="674" y="2525"/>
                  <a:ext cx="3123" cy="0"/>
                </a:xfrm>
                <a:prstGeom prst="line">
                  <a:avLst/>
                </a:prstGeom>
                <a:noFill/>
                <a:ln w="9525">
                  <a:solidFill>
                    <a:srgbClr val="FFCC99"/>
                  </a:solidFill>
                  <a:round/>
                </a:ln>
                <a:effectLst/>
              </p:spPr>
              <p:txBody>
                <a:bodyPr wrap="none" anchor="ctr"/>
                <a:lstStyle/>
                <a:p>
                  <a:pPr>
                    <a:defRPr/>
                  </a:pPr>
                  <a:endParaRPr lang="zh-CN" altLang="en-US"/>
                </a:p>
              </p:txBody>
            </p:sp>
            <p:sp>
              <p:nvSpPr>
                <p:cNvPr id="148" name="Line 29"/>
                <p:cNvSpPr>
                  <a:spLocks noChangeShapeType="1"/>
                </p:cNvSpPr>
                <p:nvPr/>
              </p:nvSpPr>
              <p:spPr bwMode="auto">
                <a:xfrm rot="5400000">
                  <a:off x="617" y="2525"/>
                  <a:ext cx="3123" cy="0"/>
                </a:xfrm>
                <a:prstGeom prst="line">
                  <a:avLst/>
                </a:prstGeom>
                <a:noFill/>
                <a:ln w="9525">
                  <a:solidFill>
                    <a:srgbClr val="FFCC99"/>
                  </a:solidFill>
                  <a:round/>
                </a:ln>
                <a:effectLst/>
              </p:spPr>
              <p:txBody>
                <a:bodyPr wrap="none" anchor="ctr"/>
                <a:lstStyle/>
                <a:p>
                  <a:pPr>
                    <a:defRPr/>
                  </a:pPr>
                  <a:endParaRPr lang="zh-CN" altLang="en-US"/>
                </a:p>
              </p:txBody>
            </p:sp>
            <p:sp>
              <p:nvSpPr>
                <p:cNvPr id="149" name="Line 30"/>
                <p:cNvSpPr>
                  <a:spLocks noChangeShapeType="1"/>
                </p:cNvSpPr>
                <p:nvPr/>
              </p:nvSpPr>
              <p:spPr bwMode="auto">
                <a:xfrm rot="5400000">
                  <a:off x="574" y="2525"/>
                  <a:ext cx="3123" cy="0"/>
                </a:xfrm>
                <a:prstGeom prst="line">
                  <a:avLst/>
                </a:prstGeom>
                <a:noFill/>
                <a:ln w="22225">
                  <a:solidFill>
                    <a:srgbClr val="FFCC99"/>
                  </a:solidFill>
                  <a:round/>
                </a:ln>
                <a:effectLst/>
              </p:spPr>
              <p:txBody>
                <a:bodyPr wrap="none" anchor="ctr"/>
                <a:lstStyle/>
                <a:p>
                  <a:pPr>
                    <a:defRPr/>
                  </a:pPr>
                  <a:endParaRPr lang="zh-CN" altLang="en-US"/>
                </a:p>
              </p:txBody>
            </p:sp>
            <p:sp>
              <p:nvSpPr>
                <p:cNvPr id="150" name="Line 31"/>
                <p:cNvSpPr>
                  <a:spLocks noChangeShapeType="1"/>
                </p:cNvSpPr>
                <p:nvPr/>
              </p:nvSpPr>
              <p:spPr bwMode="auto">
                <a:xfrm rot="5400000">
                  <a:off x="479" y="2525"/>
                  <a:ext cx="3123" cy="0"/>
                </a:xfrm>
                <a:prstGeom prst="line">
                  <a:avLst/>
                </a:prstGeom>
                <a:noFill/>
                <a:ln w="9525">
                  <a:solidFill>
                    <a:srgbClr val="FFCC99"/>
                  </a:solidFill>
                  <a:round/>
                </a:ln>
                <a:effectLst/>
              </p:spPr>
              <p:txBody>
                <a:bodyPr wrap="none" anchor="ctr"/>
                <a:lstStyle/>
                <a:p>
                  <a:pPr>
                    <a:defRPr/>
                  </a:pPr>
                  <a:endParaRPr lang="zh-CN" altLang="en-US"/>
                </a:p>
              </p:txBody>
            </p:sp>
            <p:sp>
              <p:nvSpPr>
                <p:cNvPr id="151" name="Line 32"/>
                <p:cNvSpPr>
                  <a:spLocks noChangeShapeType="1"/>
                </p:cNvSpPr>
                <p:nvPr/>
              </p:nvSpPr>
              <p:spPr bwMode="auto">
                <a:xfrm rot="5400000">
                  <a:off x="526" y="2525"/>
                  <a:ext cx="3123" cy="0"/>
                </a:xfrm>
                <a:prstGeom prst="line">
                  <a:avLst/>
                </a:prstGeom>
                <a:noFill/>
                <a:ln w="9525">
                  <a:solidFill>
                    <a:srgbClr val="FFCC99"/>
                  </a:solidFill>
                  <a:round/>
                </a:ln>
                <a:effectLst/>
              </p:spPr>
              <p:txBody>
                <a:bodyPr wrap="none" anchor="ctr"/>
                <a:lstStyle/>
                <a:p>
                  <a:pPr>
                    <a:defRPr/>
                  </a:pPr>
                  <a:endParaRPr lang="zh-CN" altLang="en-US"/>
                </a:p>
              </p:txBody>
            </p:sp>
            <p:sp>
              <p:nvSpPr>
                <p:cNvPr id="152" name="Line 33"/>
                <p:cNvSpPr>
                  <a:spLocks noChangeShapeType="1"/>
                </p:cNvSpPr>
                <p:nvPr/>
              </p:nvSpPr>
              <p:spPr bwMode="auto">
                <a:xfrm rot="5400000">
                  <a:off x="428" y="2525"/>
                  <a:ext cx="3123" cy="0"/>
                </a:xfrm>
                <a:prstGeom prst="line">
                  <a:avLst/>
                </a:prstGeom>
                <a:noFill/>
                <a:ln w="9525">
                  <a:solidFill>
                    <a:srgbClr val="FFCC99"/>
                  </a:solidFill>
                  <a:round/>
                </a:ln>
                <a:effectLst/>
              </p:spPr>
              <p:txBody>
                <a:bodyPr wrap="none" anchor="ctr"/>
                <a:lstStyle/>
                <a:p>
                  <a:pPr>
                    <a:defRPr/>
                  </a:pPr>
                  <a:endParaRPr lang="zh-CN" altLang="en-US"/>
                </a:p>
              </p:txBody>
            </p:sp>
            <p:sp>
              <p:nvSpPr>
                <p:cNvPr id="153" name="Line 34"/>
                <p:cNvSpPr>
                  <a:spLocks noChangeShapeType="1"/>
                </p:cNvSpPr>
                <p:nvPr/>
              </p:nvSpPr>
              <p:spPr bwMode="auto">
                <a:xfrm rot="5400000">
                  <a:off x="381" y="2525"/>
                  <a:ext cx="3123" cy="0"/>
                </a:xfrm>
                <a:prstGeom prst="line">
                  <a:avLst/>
                </a:prstGeom>
                <a:noFill/>
                <a:ln w="9525">
                  <a:solidFill>
                    <a:srgbClr val="FFCC99"/>
                  </a:solidFill>
                  <a:round/>
                </a:ln>
                <a:effectLst/>
              </p:spPr>
              <p:txBody>
                <a:bodyPr wrap="none" anchor="ctr"/>
                <a:lstStyle/>
                <a:p>
                  <a:pPr>
                    <a:defRPr/>
                  </a:pPr>
                  <a:endParaRPr lang="zh-CN" altLang="en-US"/>
                </a:p>
              </p:txBody>
            </p:sp>
            <p:sp>
              <p:nvSpPr>
                <p:cNvPr id="154" name="Line 35"/>
                <p:cNvSpPr>
                  <a:spLocks noChangeShapeType="1"/>
                </p:cNvSpPr>
                <p:nvPr/>
              </p:nvSpPr>
              <p:spPr bwMode="auto">
                <a:xfrm rot="5400000">
                  <a:off x="339" y="2525"/>
                  <a:ext cx="3123" cy="0"/>
                </a:xfrm>
                <a:prstGeom prst="line">
                  <a:avLst/>
                </a:prstGeom>
                <a:noFill/>
                <a:ln w="22225">
                  <a:solidFill>
                    <a:srgbClr val="FFCC99"/>
                  </a:solidFill>
                  <a:round/>
                </a:ln>
                <a:effectLst/>
              </p:spPr>
              <p:txBody>
                <a:bodyPr wrap="none" anchor="ctr"/>
                <a:lstStyle/>
                <a:p>
                  <a:pPr>
                    <a:defRPr/>
                  </a:pPr>
                  <a:endParaRPr lang="zh-CN" altLang="en-US"/>
                </a:p>
              </p:txBody>
            </p:sp>
            <p:sp>
              <p:nvSpPr>
                <p:cNvPr id="155" name="Line 36"/>
                <p:cNvSpPr>
                  <a:spLocks noChangeShapeType="1"/>
                </p:cNvSpPr>
                <p:nvPr/>
              </p:nvSpPr>
              <p:spPr bwMode="auto">
                <a:xfrm rot="5400000">
                  <a:off x="235" y="2525"/>
                  <a:ext cx="3123" cy="0"/>
                </a:xfrm>
                <a:prstGeom prst="line">
                  <a:avLst/>
                </a:prstGeom>
                <a:noFill/>
                <a:ln w="9525">
                  <a:solidFill>
                    <a:srgbClr val="FFCC99"/>
                  </a:solidFill>
                  <a:round/>
                </a:ln>
                <a:effectLst/>
              </p:spPr>
              <p:txBody>
                <a:bodyPr wrap="none" anchor="ctr"/>
                <a:lstStyle/>
                <a:p>
                  <a:pPr>
                    <a:defRPr/>
                  </a:pPr>
                  <a:endParaRPr lang="zh-CN" altLang="en-US"/>
                </a:p>
              </p:txBody>
            </p:sp>
            <p:sp>
              <p:nvSpPr>
                <p:cNvPr id="156" name="Line 37"/>
                <p:cNvSpPr>
                  <a:spLocks noChangeShapeType="1"/>
                </p:cNvSpPr>
                <p:nvPr/>
              </p:nvSpPr>
              <p:spPr bwMode="auto">
                <a:xfrm rot="5400000">
                  <a:off x="284" y="2525"/>
                  <a:ext cx="3123" cy="0"/>
                </a:xfrm>
                <a:prstGeom prst="line">
                  <a:avLst/>
                </a:prstGeom>
                <a:noFill/>
                <a:ln w="9525">
                  <a:solidFill>
                    <a:srgbClr val="FFCC99"/>
                  </a:solidFill>
                  <a:round/>
                </a:ln>
                <a:effectLst/>
              </p:spPr>
              <p:txBody>
                <a:bodyPr wrap="none" anchor="ctr"/>
                <a:lstStyle/>
                <a:p>
                  <a:pPr>
                    <a:defRPr/>
                  </a:pPr>
                  <a:endParaRPr lang="zh-CN" altLang="en-US"/>
                </a:p>
              </p:txBody>
            </p:sp>
            <p:sp>
              <p:nvSpPr>
                <p:cNvPr id="157" name="Line 38"/>
                <p:cNvSpPr>
                  <a:spLocks noChangeShapeType="1"/>
                </p:cNvSpPr>
                <p:nvPr/>
              </p:nvSpPr>
              <p:spPr bwMode="auto">
                <a:xfrm rot="5400000">
                  <a:off x="195" y="2525"/>
                  <a:ext cx="3123" cy="0"/>
                </a:xfrm>
                <a:prstGeom prst="line">
                  <a:avLst/>
                </a:prstGeom>
                <a:noFill/>
                <a:ln w="9525">
                  <a:solidFill>
                    <a:srgbClr val="FFCC99"/>
                  </a:solidFill>
                  <a:round/>
                </a:ln>
                <a:effectLst/>
              </p:spPr>
              <p:txBody>
                <a:bodyPr wrap="none" anchor="ctr"/>
                <a:lstStyle/>
                <a:p>
                  <a:pPr>
                    <a:defRPr/>
                  </a:pPr>
                  <a:endParaRPr lang="zh-CN" altLang="en-US"/>
                </a:p>
              </p:txBody>
            </p:sp>
            <p:sp>
              <p:nvSpPr>
                <p:cNvPr id="158" name="Line 39"/>
                <p:cNvSpPr>
                  <a:spLocks noChangeShapeType="1"/>
                </p:cNvSpPr>
                <p:nvPr/>
              </p:nvSpPr>
              <p:spPr bwMode="auto">
                <a:xfrm rot="5400000">
                  <a:off x="146" y="2525"/>
                  <a:ext cx="3123" cy="0"/>
                </a:xfrm>
                <a:prstGeom prst="line">
                  <a:avLst/>
                </a:prstGeom>
                <a:noFill/>
                <a:ln w="9525">
                  <a:solidFill>
                    <a:srgbClr val="FFCC99"/>
                  </a:solidFill>
                  <a:round/>
                </a:ln>
                <a:effectLst/>
              </p:spPr>
              <p:txBody>
                <a:bodyPr wrap="none" anchor="ctr"/>
                <a:lstStyle/>
                <a:p>
                  <a:pPr>
                    <a:defRPr/>
                  </a:pPr>
                  <a:endParaRPr lang="zh-CN" altLang="en-US"/>
                </a:p>
              </p:txBody>
            </p:sp>
            <p:sp>
              <p:nvSpPr>
                <p:cNvPr id="159" name="Line 40"/>
                <p:cNvSpPr>
                  <a:spLocks noChangeShapeType="1"/>
                </p:cNvSpPr>
                <p:nvPr/>
              </p:nvSpPr>
              <p:spPr bwMode="auto">
                <a:xfrm rot="5400000">
                  <a:off x="104" y="2525"/>
                  <a:ext cx="3123" cy="0"/>
                </a:xfrm>
                <a:prstGeom prst="line">
                  <a:avLst/>
                </a:prstGeom>
                <a:noFill/>
                <a:ln w="22225">
                  <a:solidFill>
                    <a:srgbClr val="FFCC99"/>
                  </a:solidFill>
                  <a:round/>
                </a:ln>
                <a:effectLst/>
              </p:spPr>
              <p:txBody>
                <a:bodyPr wrap="none" anchor="ctr"/>
                <a:lstStyle/>
                <a:p>
                  <a:pPr>
                    <a:defRPr/>
                  </a:pPr>
                  <a:endParaRPr lang="zh-CN" altLang="en-US"/>
                </a:p>
              </p:txBody>
            </p:sp>
            <p:sp>
              <p:nvSpPr>
                <p:cNvPr id="160" name="Line 41"/>
                <p:cNvSpPr>
                  <a:spLocks noChangeShapeType="1"/>
                </p:cNvSpPr>
                <p:nvPr/>
              </p:nvSpPr>
              <p:spPr bwMode="auto">
                <a:xfrm rot="5400000">
                  <a:off x="0" y="2525"/>
                  <a:ext cx="3123" cy="0"/>
                </a:xfrm>
                <a:prstGeom prst="line">
                  <a:avLst/>
                </a:prstGeom>
                <a:noFill/>
                <a:ln w="9525">
                  <a:solidFill>
                    <a:srgbClr val="FFCC99"/>
                  </a:solidFill>
                  <a:round/>
                </a:ln>
                <a:effectLst/>
              </p:spPr>
              <p:txBody>
                <a:bodyPr wrap="none" anchor="ctr"/>
                <a:lstStyle/>
                <a:p>
                  <a:pPr>
                    <a:defRPr/>
                  </a:pPr>
                  <a:endParaRPr lang="zh-CN" altLang="en-US"/>
                </a:p>
              </p:txBody>
            </p:sp>
            <p:sp>
              <p:nvSpPr>
                <p:cNvPr id="161" name="Line 42"/>
                <p:cNvSpPr>
                  <a:spLocks noChangeShapeType="1"/>
                </p:cNvSpPr>
                <p:nvPr/>
              </p:nvSpPr>
              <p:spPr bwMode="auto">
                <a:xfrm rot="5400000">
                  <a:off x="47" y="2525"/>
                  <a:ext cx="3123" cy="0"/>
                </a:xfrm>
                <a:prstGeom prst="line">
                  <a:avLst/>
                </a:prstGeom>
                <a:noFill/>
                <a:ln w="9525">
                  <a:solidFill>
                    <a:srgbClr val="FFCC99"/>
                  </a:solidFill>
                  <a:round/>
                </a:ln>
                <a:effectLst/>
              </p:spPr>
              <p:txBody>
                <a:bodyPr wrap="none" anchor="ctr"/>
                <a:lstStyle/>
                <a:p>
                  <a:pPr>
                    <a:defRPr/>
                  </a:pPr>
                  <a:endParaRPr lang="zh-CN" altLang="en-US"/>
                </a:p>
              </p:txBody>
            </p:sp>
            <p:sp>
              <p:nvSpPr>
                <p:cNvPr id="162" name="Line 43"/>
                <p:cNvSpPr>
                  <a:spLocks noChangeShapeType="1"/>
                </p:cNvSpPr>
                <p:nvPr/>
              </p:nvSpPr>
              <p:spPr bwMode="auto">
                <a:xfrm rot="5400000">
                  <a:off x="-41" y="2525"/>
                  <a:ext cx="3123" cy="0"/>
                </a:xfrm>
                <a:prstGeom prst="line">
                  <a:avLst/>
                </a:prstGeom>
                <a:noFill/>
                <a:ln w="9525">
                  <a:solidFill>
                    <a:srgbClr val="FFCC99"/>
                  </a:solidFill>
                  <a:round/>
                </a:ln>
                <a:effectLst/>
              </p:spPr>
              <p:txBody>
                <a:bodyPr wrap="none" anchor="ctr"/>
                <a:lstStyle/>
                <a:p>
                  <a:pPr>
                    <a:defRPr/>
                  </a:pPr>
                  <a:endParaRPr lang="zh-CN" altLang="en-US"/>
                </a:p>
              </p:txBody>
            </p:sp>
            <p:sp>
              <p:nvSpPr>
                <p:cNvPr id="163" name="Line 44"/>
                <p:cNvSpPr>
                  <a:spLocks noChangeShapeType="1"/>
                </p:cNvSpPr>
                <p:nvPr/>
              </p:nvSpPr>
              <p:spPr bwMode="auto">
                <a:xfrm rot="5400000">
                  <a:off x="-96" y="2525"/>
                  <a:ext cx="3123" cy="0"/>
                </a:xfrm>
                <a:prstGeom prst="line">
                  <a:avLst/>
                </a:prstGeom>
                <a:noFill/>
                <a:ln w="9525">
                  <a:solidFill>
                    <a:srgbClr val="FFCC99"/>
                  </a:solidFill>
                  <a:round/>
                </a:ln>
                <a:effectLst/>
              </p:spPr>
              <p:txBody>
                <a:bodyPr wrap="none" anchor="ctr"/>
                <a:lstStyle/>
                <a:p>
                  <a:pPr>
                    <a:defRPr/>
                  </a:pPr>
                  <a:endParaRPr lang="zh-CN" altLang="en-US"/>
                </a:p>
              </p:txBody>
            </p:sp>
            <p:sp>
              <p:nvSpPr>
                <p:cNvPr id="164" name="Line 45"/>
                <p:cNvSpPr>
                  <a:spLocks noChangeShapeType="1"/>
                </p:cNvSpPr>
                <p:nvPr/>
              </p:nvSpPr>
              <p:spPr bwMode="auto">
                <a:xfrm rot="5400000">
                  <a:off x="-146" y="2525"/>
                  <a:ext cx="3123" cy="0"/>
                </a:xfrm>
                <a:prstGeom prst="line">
                  <a:avLst/>
                </a:prstGeom>
                <a:noFill/>
                <a:ln w="22225">
                  <a:solidFill>
                    <a:srgbClr val="FFCC99"/>
                  </a:solidFill>
                  <a:round/>
                </a:ln>
                <a:effectLst/>
              </p:spPr>
              <p:txBody>
                <a:bodyPr wrap="none" anchor="ctr"/>
                <a:lstStyle/>
                <a:p>
                  <a:pPr>
                    <a:defRPr/>
                  </a:pPr>
                  <a:endParaRPr lang="zh-CN" altLang="en-US"/>
                </a:p>
              </p:txBody>
            </p:sp>
            <p:sp>
              <p:nvSpPr>
                <p:cNvPr id="165" name="Line 46"/>
                <p:cNvSpPr>
                  <a:spLocks noChangeShapeType="1"/>
                </p:cNvSpPr>
                <p:nvPr/>
              </p:nvSpPr>
              <p:spPr bwMode="auto">
                <a:xfrm rot="5400000">
                  <a:off x="-240" y="2525"/>
                  <a:ext cx="3123" cy="0"/>
                </a:xfrm>
                <a:prstGeom prst="line">
                  <a:avLst/>
                </a:prstGeom>
                <a:noFill/>
                <a:ln w="9525">
                  <a:solidFill>
                    <a:srgbClr val="FFCC99"/>
                  </a:solidFill>
                  <a:round/>
                </a:ln>
                <a:effectLst/>
              </p:spPr>
              <p:txBody>
                <a:bodyPr wrap="none" anchor="ctr"/>
                <a:lstStyle/>
                <a:p>
                  <a:pPr>
                    <a:defRPr/>
                  </a:pPr>
                  <a:endParaRPr lang="zh-CN" altLang="en-US"/>
                </a:p>
              </p:txBody>
            </p:sp>
            <p:sp>
              <p:nvSpPr>
                <p:cNvPr id="166" name="Line 47"/>
                <p:cNvSpPr>
                  <a:spLocks noChangeShapeType="1"/>
                </p:cNvSpPr>
                <p:nvPr/>
              </p:nvSpPr>
              <p:spPr bwMode="auto">
                <a:xfrm rot="5400000">
                  <a:off x="-192" y="2525"/>
                  <a:ext cx="3123" cy="0"/>
                </a:xfrm>
                <a:prstGeom prst="line">
                  <a:avLst/>
                </a:prstGeom>
                <a:noFill/>
                <a:ln w="9525">
                  <a:solidFill>
                    <a:srgbClr val="FFCC99"/>
                  </a:solidFill>
                  <a:round/>
                </a:ln>
                <a:effectLst/>
              </p:spPr>
              <p:txBody>
                <a:bodyPr wrap="none" anchor="ctr"/>
                <a:lstStyle/>
                <a:p>
                  <a:pPr>
                    <a:defRPr/>
                  </a:pPr>
                  <a:endParaRPr lang="zh-CN" altLang="en-US"/>
                </a:p>
              </p:txBody>
            </p:sp>
            <p:sp>
              <p:nvSpPr>
                <p:cNvPr id="167" name="Line 48"/>
                <p:cNvSpPr>
                  <a:spLocks noChangeShapeType="1"/>
                </p:cNvSpPr>
                <p:nvPr/>
              </p:nvSpPr>
              <p:spPr bwMode="auto">
                <a:xfrm rot="5400000">
                  <a:off x="-290" y="2525"/>
                  <a:ext cx="3123" cy="0"/>
                </a:xfrm>
                <a:prstGeom prst="line">
                  <a:avLst/>
                </a:prstGeom>
                <a:noFill/>
                <a:ln w="9525">
                  <a:solidFill>
                    <a:srgbClr val="FFCC99"/>
                  </a:solidFill>
                  <a:round/>
                </a:ln>
                <a:effectLst/>
              </p:spPr>
              <p:txBody>
                <a:bodyPr wrap="none" anchor="ctr"/>
                <a:lstStyle/>
                <a:p>
                  <a:pPr>
                    <a:defRPr/>
                  </a:pPr>
                  <a:endParaRPr lang="zh-CN" altLang="en-US"/>
                </a:p>
              </p:txBody>
            </p:sp>
            <p:sp>
              <p:nvSpPr>
                <p:cNvPr id="168" name="Line 49"/>
                <p:cNvSpPr>
                  <a:spLocks noChangeShapeType="1"/>
                </p:cNvSpPr>
                <p:nvPr/>
              </p:nvSpPr>
              <p:spPr bwMode="auto">
                <a:xfrm rot="5400000">
                  <a:off x="-336" y="2525"/>
                  <a:ext cx="3123" cy="0"/>
                </a:xfrm>
                <a:prstGeom prst="line">
                  <a:avLst/>
                </a:prstGeom>
                <a:noFill/>
                <a:ln w="9525">
                  <a:solidFill>
                    <a:srgbClr val="FFCC99"/>
                  </a:solidFill>
                  <a:round/>
                </a:ln>
                <a:effectLst/>
              </p:spPr>
              <p:txBody>
                <a:bodyPr wrap="none" anchor="ctr"/>
                <a:lstStyle/>
                <a:p>
                  <a:pPr>
                    <a:defRPr/>
                  </a:pPr>
                  <a:endParaRPr lang="zh-CN" altLang="en-US"/>
                </a:p>
              </p:txBody>
            </p:sp>
            <p:sp>
              <p:nvSpPr>
                <p:cNvPr id="169" name="Line 50"/>
                <p:cNvSpPr>
                  <a:spLocks noChangeShapeType="1"/>
                </p:cNvSpPr>
                <p:nvPr/>
              </p:nvSpPr>
              <p:spPr bwMode="auto">
                <a:xfrm rot="5400000">
                  <a:off x="-379" y="2525"/>
                  <a:ext cx="3123" cy="0"/>
                </a:xfrm>
                <a:prstGeom prst="line">
                  <a:avLst/>
                </a:prstGeom>
                <a:noFill/>
                <a:ln w="22225">
                  <a:solidFill>
                    <a:srgbClr val="FFCC99"/>
                  </a:solidFill>
                  <a:round/>
                </a:ln>
                <a:effectLst/>
              </p:spPr>
              <p:txBody>
                <a:bodyPr wrap="none" anchor="ctr"/>
                <a:lstStyle/>
                <a:p>
                  <a:pPr>
                    <a:defRPr/>
                  </a:pPr>
                  <a:endParaRPr lang="zh-CN" altLang="en-US"/>
                </a:p>
              </p:txBody>
            </p:sp>
            <p:sp>
              <p:nvSpPr>
                <p:cNvPr id="170" name="Line 51"/>
                <p:cNvSpPr>
                  <a:spLocks noChangeShapeType="1"/>
                </p:cNvSpPr>
                <p:nvPr/>
              </p:nvSpPr>
              <p:spPr bwMode="auto">
                <a:xfrm rot="5400000">
                  <a:off x="-477" y="2525"/>
                  <a:ext cx="3123" cy="0"/>
                </a:xfrm>
                <a:prstGeom prst="line">
                  <a:avLst/>
                </a:prstGeom>
                <a:noFill/>
                <a:ln w="9525">
                  <a:solidFill>
                    <a:srgbClr val="FFCC99"/>
                  </a:solidFill>
                  <a:round/>
                </a:ln>
                <a:effectLst/>
              </p:spPr>
              <p:txBody>
                <a:bodyPr wrap="none" anchor="ctr"/>
                <a:lstStyle/>
                <a:p>
                  <a:pPr>
                    <a:defRPr/>
                  </a:pPr>
                  <a:endParaRPr lang="zh-CN" altLang="en-US"/>
                </a:p>
              </p:txBody>
            </p:sp>
            <p:sp>
              <p:nvSpPr>
                <p:cNvPr id="171" name="Line 52"/>
                <p:cNvSpPr>
                  <a:spLocks noChangeShapeType="1"/>
                </p:cNvSpPr>
                <p:nvPr/>
              </p:nvSpPr>
              <p:spPr bwMode="auto">
                <a:xfrm rot="5400000">
                  <a:off x="-438" y="2525"/>
                  <a:ext cx="3123" cy="0"/>
                </a:xfrm>
                <a:prstGeom prst="line">
                  <a:avLst/>
                </a:prstGeom>
                <a:noFill/>
                <a:ln w="9525">
                  <a:solidFill>
                    <a:srgbClr val="FFCC99"/>
                  </a:solidFill>
                  <a:round/>
                </a:ln>
                <a:effectLst/>
              </p:spPr>
              <p:txBody>
                <a:bodyPr wrap="none" anchor="ctr"/>
                <a:lstStyle/>
                <a:p>
                  <a:pPr>
                    <a:defRPr/>
                  </a:pPr>
                  <a:endParaRPr lang="zh-CN" altLang="en-US"/>
                </a:p>
              </p:txBody>
            </p:sp>
            <p:sp>
              <p:nvSpPr>
                <p:cNvPr id="172" name="Line 53"/>
                <p:cNvSpPr>
                  <a:spLocks noChangeShapeType="1"/>
                </p:cNvSpPr>
                <p:nvPr/>
              </p:nvSpPr>
              <p:spPr bwMode="auto">
                <a:xfrm rot="5400000">
                  <a:off x="-525" y="2525"/>
                  <a:ext cx="3123" cy="0"/>
                </a:xfrm>
                <a:prstGeom prst="line">
                  <a:avLst/>
                </a:prstGeom>
                <a:noFill/>
                <a:ln w="9525">
                  <a:solidFill>
                    <a:srgbClr val="FFCC99"/>
                  </a:solidFill>
                  <a:round/>
                </a:ln>
                <a:effectLst/>
              </p:spPr>
              <p:txBody>
                <a:bodyPr wrap="none" anchor="ctr"/>
                <a:lstStyle/>
                <a:p>
                  <a:pPr>
                    <a:defRPr/>
                  </a:pPr>
                  <a:endParaRPr lang="zh-CN" altLang="en-US"/>
                </a:p>
              </p:txBody>
            </p:sp>
            <p:sp>
              <p:nvSpPr>
                <p:cNvPr id="173" name="Line 54"/>
                <p:cNvSpPr>
                  <a:spLocks noChangeShapeType="1"/>
                </p:cNvSpPr>
                <p:nvPr/>
              </p:nvSpPr>
              <p:spPr bwMode="auto">
                <a:xfrm rot="5400000">
                  <a:off x="-571" y="2525"/>
                  <a:ext cx="3123" cy="0"/>
                </a:xfrm>
                <a:prstGeom prst="line">
                  <a:avLst/>
                </a:prstGeom>
                <a:noFill/>
                <a:ln w="9525">
                  <a:solidFill>
                    <a:srgbClr val="FFCC99"/>
                  </a:solidFill>
                  <a:round/>
                </a:ln>
                <a:effectLst/>
              </p:spPr>
              <p:txBody>
                <a:bodyPr wrap="none" anchor="ctr"/>
                <a:lstStyle/>
                <a:p>
                  <a:pPr>
                    <a:defRPr/>
                  </a:pPr>
                  <a:endParaRPr lang="zh-CN" altLang="en-US"/>
                </a:p>
              </p:txBody>
            </p:sp>
            <p:sp>
              <p:nvSpPr>
                <p:cNvPr id="174" name="Line 55"/>
                <p:cNvSpPr>
                  <a:spLocks noChangeShapeType="1"/>
                </p:cNvSpPr>
                <p:nvPr/>
              </p:nvSpPr>
              <p:spPr bwMode="auto">
                <a:xfrm rot="5400000">
                  <a:off x="-618" y="2525"/>
                  <a:ext cx="3123" cy="0"/>
                </a:xfrm>
                <a:prstGeom prst="line">
                  <a:avLst/>
                </a:prstGeom>
                <a:noFill/>
                <a:ln w="22225">
                  <a:solidFill>
                    <a:srgbClr val="FFCC99"/>
                  </a:solidFill>
                  <a:round/>
                </a:ln>
                <a:effectLst/>
              </p:spPr>
              <p:txBody>
                <a:bodyPr wrap="none" anchor="ctr"/>
                <a:lstStyle/>
                <a:p>
                  <a:pPr>
                    <a:defRPr/>
                  </a:pPr>
                  <a:endParaRPr lang="zh-CN" altLang="en-US"/>
                </a:p>
              </p:txBody>
            </p:sp>
            <p:sp>
              <p:nvSpPr>
                <p:cNvPr id="175" name="Line 56"/>
                <p:cNvSpPr>
                  <a:spLocks noChangeShapeType="1"/>
                </p:cNvSpPr>
                <p:nvPr/>
              </p:nvSpPr>
              <p:spPr bwMode="auto">
                <a:xfrm rot="5400000">
                  <a:off x="-712" y="2525"/>
                  <a:ext cx="3123" cy="0"/>
                </a:xfrm>
                <a:prstGeom prst="line">
                  <a:avLst/>
                </a:prstGeom>
                <a:noFill/>
                <a:ln w="9525">
                  <a:solidFill>
                    <a:srgbClr val="FFCC99"/>
                  </a:solidFill>
                  <a:round/>
                </a:ln>
                <a:effectLst/>
              </p:spPr>
              <p:txBody>
                <a:bodyPr wrap="none" anchor="ctr"/>
                <a:lstStyle/>
                <a:p>
                  <a:pPr>
                    <a:defRPr/>
                  </a:pPr>
                  <a:endParaRPr lang="zh-CN" altLang="en-US"/>
                </a:p>
              </p:txBody>
            </p:sp>
            <p:sp>
              <p:nvSpPr>
                <p:cNvPr id="176" name="Line 57"/>
                <p:cNvSpPr>
                  <a:spLocks noChangeShapeType="1"/>
                </p:cNvSpPr>
                <p:nvPr/>
              </p:nvSpPr>
              <p:spPr bwMode="auto">
                <a:xfrm rot="5400000">
                  <a:off x="-666" y="2525"/>
                  <a:ext cx="3123" cy="0"/>
                </a:xfrm>
                <a:prstGeom prst="line">
                  <a:avLst/>
                </a:prstGeom>
                <a:noFill/>
                <a:ln w="9525">
                  <a:solidFill>
                    <a:srgbClr val="FFCC99"/>
                  </a:solidFill>
                  <a:round/>
                </a:ln>
                <a:effectLst/>
              </p:spPr>
              <p:txBody>
                <a:bodyPr wrap="none" anchor="ctr"/>
                <a:lstStyle/>
                <a:p>
                  <a:pPr>
                    <a:defRPr/>
                  </a:pPr>
                  <a:endParaRPr lang="zh-CN" altLang="en-US"/>
                </a:p>
              </p:txBody>
            </p:sp>
            <p:sp>
              <p:nvSpPr>
                <p:cNvPr id="177" name="Line 58"/>
                <p:cNvSpPr>
                  <a:spLocks noChangeShapeType="1"/>
                </p:cNvSpPr>
                <p:nvPr/>
              </p:nvSpPr>
              <p:spPr bwMode="auto">
                <a:xfrm rot="5400000">
                  <a:off x="-760" y="2525"/>
                  <a:ext cx="3123" cy="0"/>
                </a:xfrm>
                <a:prstGeom prst="line">
                  <a:avLst/>
                </a:prstGeom>
                <a:noFill/>
                <a:ln w="9525">
                  <a:solidFill>
                    <a:srgbClr val="FFCC99"/>
                  </a:solidFill>
                  <a:round/>
                </a:ln>
                <a:effectLst/>
              </p:spPr>
              <p:txBody>
                <a:bodyPr wrap="none" anchor="ctr"/>
                <a:lstStyle/>
                <a:p>
                  <a:pPr>
                    <a:defRPr/>
                  </a:pPr>
                  <a:endParaRPr lang="zh-CN" altLang="en-US"/>
                </a:p>
              </p:txBody>
            </p:sp>
            <p:sp>
              <p:nvSpPr>
                <p:cNvPr id="178" name="Line 59"/>
                <p:cNvSpPr>
                  <a:spLocks noChangeShapeType="1"/>
                </p:cNvSpPr>
                <p:nvPr/>
              </p:nvSpPr>
              <p:spPr bwMode="auto">
                <a:xfrm rot="5400000">
                  <a:off x="-810" y="2525"/>
                  <a:ext cx="3123" cy="0"/>
                </a:xfrm>
                <a:prstGeom prst="line">
                  <a:avLst/>
                </a:prstGeom>
                <a:noFill/>
                <a:ln w="9525">
                  <a:solidFill>
                    <a:srgbClr val="FFCC99"/>
                  </a:solidFill>
                  <a:round/>
                </a:ln>
                <a:effectLst/>
              </p:spPr>
              <p:txBody>
                <a:bodyPr wrap="none" anchor="ctr"/>
                <a:lstStyle/>
                <a:p>
                  <a:pPr>
                    <a:defRPr/>
                  </a:pPr>
                  <a:endParaRPr lang="zh-CN" altLang="en-US"/>
                </a:p>
              </p:txBody>
            </p:sp>
            <p:sp>
              <p:nvSpPr>
                <p:cNvPr id="179" name="Line 60"/>
                <p:cNvSpPr>
                  <a:spLocks noChangeShapeType="1"/>
                </p:cNvSpPr>
                <p:nvPr/>
              </p:nvSpPr>
              <p:spPr bwMode="auto">
                <a:xfrm rot="5400000">
                  <a:off x="-853" y="2525"/>
                  <a:ext cx="3123" cy="0"/>
                </a:xfrm>
                <a:prstGeom prst="line">
                  <a:avLst/>
                </a:prstGeom>
                <a:noFill/>
                <a:ln w="22225">
                  <a:solidFill>
                    <a:srgbClr val="FFCC99"/>
                  </a:solidFill>
                  <a:round/>
                </a:ln>
                <a:effectLst/>
              </p:spPr>
              <p:txBody>
                <a:bodyPr wrap="none" anchor="ctr"/>
                <a:lstStyle/>
                <a:p>
                  <a:pPr>
                    <a:defRPr/>
                  </a:pPr>
                  <a:endParaRPr lang="zh-CN" altLang="en-US"/>
                </a:p>
              </p:txBody>
            </p:sp>
            <p:sp>
              <p:nvSpPr>
                <p:cNvPr id="180" name="Line 61"/>
                <p:cNvSpPr>
                  <a:spLocks noChangeShapeType="1"/>
                </p:cNvSpPr>
                <p:nvPr/>
              </p:nvSpPr>
              <p:spPr bwMode="auto">
                <a:xfrm rot="5400000">
                  <a:off x="-947" y="2525"/>
                  <a:ext cx="3123" cy="0"/>
                </a:xfrm>
                <a:prstGeom prst="line">
                  <a:avLst/>
                </a:prstGeom>
                <a:noFill/>
                <a:ln w="9525">
                  <a:solidFill>
                    <a:srgbClr val="FFCC99"/>
                  </a:solidFill>
                  <a:round/>
                </a:ln>
                <a:effectLst/>
              </p:spPr>
              <p:txBody>
                <a:bodyPr wrap="none" anchor="ctr"/>
                <a:lstStyle/>
                <a:p>
                  <a:pPr>
                    <a:defRPr/>
                  </a:pPr>
                  <a:endParaRPr lang="zh-CN" altLang="en-US"/>
                </a:p>
              </p:txBody>
            </p:sp>
            <p:sp>
              <p:nvSpPr>
                <p:cNvPr id="181" name="Line 62"/>
                <p:cNvSpPr>
                  <a:spLocks noChangeShapeType="1"/>
                </p:cNvSpPr>
                <p:nvPr/>
              </p:nvSpPr>
              <p:spPr bwMode="auto">
                <a:xfrm rot="5400000">
                  <a:off x="-910" y="2525"/>
                  <a:ext cx="3123" cy="0"/>
                </a:xfrm>
                <a:prstGeom prst="line">
                  <a:avLst/>
                </a:prstGeom>
                <a:noFill/>
                <a:ln w="9525">
                  <a:solidFill>
                    <a:srgbClr val="FFCC99"/>
                  </a:solidFill>
                  <a:round/>
                </a:ln>
                <a:effectLst/>
              </p:spPr>
              <p:txBody>
                <a:bodyPr wrap="none" anchor="ctr"/>
                <a:lstStyle/>
                <a:p>
                  <a:pPr>
                    <a:defRPr/>
                  </a:pPr>
                  <a:endParaRPr lang="zh-CN" altLang="en-US"/>
                </a:p>
              </p:txBody>
            </p:sp>
            <p:sp>
              <p:nvSpPr>
                <p:cNvPr id="182" name="Line 63"/>
                <p:cNvSpPr>
                  <a:spLocks noChangeShapeType="1"/>
                </p:cNvSpPr>
                <p:nvPr/>
              </p:nvSpPr>
              <p:spPr bwMode="auto">
                <a:xfrm rot="5400000">
                  <a:off x="-997" y="2525"/>
                  <a:ext cx="3123" cy="0"/>
                </a:xfrm>
                <a:prstGeom prst="line">
                  <a:avLst/>
                </a:prstGeom>
                <a:noFill/>
                <a:ln w="9525">
                  <a:solidFill>
                    <a:srgbClr val="FFCC99"/>
                  </a:solidFill>
                  <a:round/>
                </a:ln>
                <a:effectLst/>
              </p:spPr>
              <p:txBody>
                <a:bodyPr wrap="none" anchor="ctr"/>
                <a:lstStyle/>
                <a:p>
                  <a:pPr>
                    <a:defRPr/>
                  </a:pPr>
                  <a:endParaRPr lang="zh-CN" altLang="en-US"/>
                </a:p>
              </p:txBody>
            </p:sp>
            <p:sp>
              <p:nvSpPr>
                <p:cNvPr id="183" name="Line 64"/>
                <p:cNvSpPr>
                  <a:spLocks noChangeShapeType="1"/>
                </p:cNvSpPr>
                <p:nvPr/>
              </p:nvSpPr>
              <p:spPr bwMode="auto">
                <a:xfrm rot="5400000">
                  <a:off x="-1043" y="2525"/>
                  <a:ext cx="3123" cy="0"/>
                </a:xfrm>
                <a:prstGeom prst="line">
                  <a:avLst/>
                </a:prstGeom>
                <a:noFill/>
                <a:ln w="9525">
                  <a:solidFill>
                    <a:srgbClr val="FFCC99"/>
                  </a:solidFill>
                  <a:round/>
                </a:ln>
                <a:effectLst/>
              </p:spPr>
              <p:txBody>
                <a:bodyPr wrap="none" anchor="ctr"/>
                <a:lstStyle/>
                <a:p>
                  <a:pPr>
                    <a:defRPr/>
                  </a:pPr>
                  <a:endParaRPr lang="zh-CN" altLang="en-US"/>
                </a:p>
              </p:txBody>
            </p:sp>
            <p:sp>
              <p:nvSpPr>
                <p:cNvPr id="184" name="Line 65"/>
                <p:cNvSpPr>
                  <a:spLocks noChangeShapeType="1"/>
                </p:cNvSpPr>
                <p:nvPr/>
              </p:nvSpPr>
              <p:spPr bwMode="auto">
                <a:xfrm rot="5400000">
                  <a:off x="-1084" y="2525"/>
                  <a:ext cx="3123" cy="0"/>
                </a:xfrm>
                <a:prstGeom prst="line">
                  <a:avLst/>
                </a:prstGeom>
                <a:noFill/>
                <a:ln w="22225">
                  <a:solidFill>
                    <a:srgbClr val="FFCC99"/>
                  </a:solidFill>
                  <a:round/>
                </a:ln>
                <a:effectLst/>
              </p:spPr>
              <p:txBody>
                <a:bodyPr wrap="none" anchor="ctr"/>
                <a:lstStyle/>
                <a:p>
                  <a:pPr>
                    <a:defRPr/>
                  </a:pPr>
                  <a:endParaRPr lang="zh-CN" altLang="en-US"/>
                </a:p>
              </p:txBody>
            </p:sp>
            <p:sp>
              <p:nvSpPr>
                <p:cNvPr id="185" name="Line 66"/>
                <p:cNvSpPr>
                  <a:spLocks noChangeShapeType="1"/>
                </p:cNvSpPr>
                <p:nvPr/>
              </p:nvSpPr>
              <p:spPr bwMode="auto">
                <a:xfrm rot="5400000">
                  <a:off x="-1189" y="2525"/>
                  <a:ext cx="3123" cy="0"/>
                </a:xfrm>
                <a:prstGeom prst="line">
                  <a:avLst/>
                </a:prstGeom>
                <a:noFill/>
                <a:ln w="9525">
                  <a:solidFill>
                    <a:srgbClr val="FFCC99"/>
                  </a:solidFill>
                  <a:round/>
                </a:ln>
                <a:effectLst/>
              </p:spPr>
              <p:txBody>
                <a:bodyPr wrap="none" anchor="ctr"/>
                <a:lstStyle/>
                <a:p>
                  <a:pPr>
                    <a:defRPr/>
                  </a:pPr>
                  <a:endParaRPr lang="zh-CN" altLang="en-US"/>
                </a:p>
              </p:txBody>
            </p:sp>
            <p:sp>
              <p:nvSpPr>
                <p:cNvPr id="186" name="Line 67"/>
                <p:cNvSpPr>
                  <a:spLocks noChangeShapeType="1"/>
                </p:cNvSpPr>
                <p:nvPr/>
              </p:nvSpPr>
              <p:spPr bwMode="auto">
                <a:xfrm rot="5400000">
                  <a:off x="-1143" y="2525"/>
                  <a:ext cx="3123" cy="0"/>
                </a:xfrm>
                <a:prstGeom prst="line">
                  <a:avLst/>
                </a:prstGeom>
                <a:noFill/>
                <a:ln w="9525">
                  <a:solidFill>
                    <a:srgbClr val="FFCC99"/>
                  </a:solidFill>
                  <a:round/>
                </a:ln>
                <a:effectLst/>
              </p:spPr>
              <p:txBody>
                <a:bodyPr wrap="none" anchor="ctr"/>
                <a:lstStyle/>
                <a:p>
                  <a:pPr>
                    <a:defRPr/>
                  </a:pPr>
                  <a:endParaRPr lang="zh-CN" altLang="en-US"/>
                </a:p>
              </p:txBody>
            </p:sp>
            <p:sp>
              <p:nvSpPr>
                <p:cNvPr id="187" name="Line 68"/>
                <p:cNvSpPr>
                  <a:spLocks noChangeShapeType="1"/>
                </p:cNvSpPr>
                <p:nvPr/>
              </p:nvSpPr>
              <p:spPr bwMode="auto">
                <a:xfrm rot="5400000">
                  <a:off x="-1239" y="2525"/>
                  <a:ext cx="3123" cy="0"/>
                </a:xfrm>
                <a:prstGeom prst="line">
                  <a:avLst/>
                </a:prstGeom>
                <a:noFill/>
                <a:ln w="9525">
                  <a:solidFill>
                    <a:srgbClr val="FFCC99"/>
                  </a:solidFill>
                  <a:round/>
                </a:ln>
                <a:effectLst/>
              </p:spPr>
              <p:txBody>
                <a:bodyPr wrap="none" anchor="ctr"/>
                <a:lstStyle/>
                <a:p>
                  <a:pPr>
                    <a:defRPr/>
                  </a:pPr>
                  <a:endParaRPr lang="zh-CN" altLang="en-US"/>
                </a:p>
              </p:txBody>
            </p:sp>
            <p:sp>
              <p:nvSpPr>
                <p:cNvPr id="188" name="Line 69"/>
                <p:cNvSpPr>
                  <a:spLocks noChangeShapeType="1"/>
                </p:cNvSpPr>
                <p:nvPr/>
              </p:nvSpPr>
              <p:spPr bwMode="auto">
                <a:xfrm rot="5400000">
                  <a:off x="-1285" y="2525"/>
                  <a:ext cx="3123" cy="0"/>
                </a:xfrm>
                <a:prstGeom prst="line">
                  <a:avLst/>
                </a:prstGeom>
                <a:noFill/>
                <a:ln w="9525">
                  <a:solidFill>
                    <a:srgbClr val="FFCC99"/>
                  </a:solidFill>
                  <a:round/>
                </a:ln>
                <a:effectLst/>
              </p:spPr>
              <p:txBody>
                <a:bodyPr wrap="none" anchor="ctr"/>
                <a:lstStyle/>
                <a:p>
                  <a:pPr>
                    <a:defRPr/>
                  </a:pPr>
                  <a:endParaRPr lang="zh-CN" altLang="en-US"/>
                </a:p>
              </p:txBody>
            </p:sp>
            <p:sp>
              <p:nvSpPr>
                <p:cNvPr id="189" name="Line 70"/>
                <p:cNvSpPr>
                  <a:spLocks noChangeShapeType="1"/>
                </p:cNvSpPr>
                <p:nvPr/>
              </p:nvSpPr>
              <p:spPr bwMode="auto">
                <a:xfrm rot="5400000">
                  <a:off x="-1337" y="2525"/>
                  <a:ext cx="3123" cy="0"/>
                </a:xfrm>
                <a:prstGeom prst="line">
                  <a:avLst/>
                </a:prstGeom>
                <a:noFill/>
                <a:ln w="22225">
                  <a:solidFill>
                    <a:srgbClr val="FFCC99"/>
                  </a:solidFill>
                  <a:round/>
                </a:ln>
                <a:effectLst/>
              </p:spPr>
              <p:txBody>
                <a:bodyPr wrap="none" anchor="ctr"/>
                <a:lstStyle/>
                <a:p>
                  <a:pPr>
                    <a:defRPr/>
                  </a:pPr>
                  <a:endParaRPr lang="zh-CN" altLang="en-US"/>
                </a:p>
              </p:txBody>
            </p:sp>
            <p:sp>
              <p:nvSpPr>
                <p:cNvPr id="190" name="Line 71"/>
                <p:cNvSpPr>
                  <a:spLocks noChangeShapeType="1"/>
                </p:cNvSpPr>
                <p:nvPr/>
              </p:nvSpPr>
              <p:spPr bwMode="auto">
                <a:xfrm rot="5400000">
                  <a:off x="2732" y="2525"/>
                  <a:ext cx="3123" cy="0"/>
                </a:xfrm>
                <a:prstGeom prst="line">
                  <a:avLst/>
                </a:prstGeom>
                <a:noFill/>
                <a:ln w="22225">
                  <a:solidFill>
                    <a:srgbClr val="FFCC99"/>
                  </a:solidFill>
                  <a:round/>
                </a:ln>
                <a:effectLst/>
              </p:spPr>
              <p:txBody>
                <a:bodyPr wrap="none" anchor="ctr"/>
                <a:lstStyle/>
                <a:p>
                  <a:pPr>
                    <a:defRPr/>
                  </a:pPr>
                  <a:endParaRPr lang="zh-CN" altLang="en-US"/>
                </a:p>
              </p:txBody>
            </p:sp>
            <p:sp>
              <p:nvSpPr>
                <p:cNvPr id="191" name="Line 72"/>
                <p:cNvSpPr>
                  <a:spLocks noChangeShapeType="1"/>
                </p:cNvSpPr>
                <p:nvPr/>
              </p:nvSpPr>
              <p:spPr bwMode="auto">
                <a:xfrm rot="5400000">
                  <a:off x="2634" y="2525"/>
                  <a:ext cx="3123" cy="0"/>
                </a:xfrm>
                <a:prstGeom prst="line">
                  <a:avLst/>
                </a:prstGeom>
                <a:noFill/>
                <a:ln w="9525">
                  <a:solidFill>
                    <a:srgbClr val="FFCC99"/>
                  </a:solidFill>
                  <a:round/>
                </a:ln>
                <a:effectLst/>
              </p:spPr>
              <p:txBody>
                <a:bodyPr wrap="none" anchor="ctr"/>
                <a:lstStyle/>
                <a:p>
                  <a:pPr>
                    <a:defRPr/>
                  </a:pPr>
                  <a:endParaRPr lang="zh-CN" altLang="en-US"/>
                </a:p>
              </p:txBody>
            </p:sp>
            <p:sp>
              <p:nvSpPr>
                <p:cNvPr id="192" name="Line 73"/>
                <p:cNvSpPr>
                  <a:spLocks noChangeShapeType="1"/>
                </p:cNvSpPr>
                <p:nvPr/>
              </p:nvSpPr>
              <p:spPr bwMode="auto">
                <a:xfrm rot="5400000">
                  <a:off x="2672" y="2525"/>
                  <a:ext cx="3123" cy="0"/>
                </a:xfrm>
                <a:prstGeom prst="line">
                  <a:avLst/>
                </a:prstGeom>
                <a:noFill/>
                <a:ln w="9525">
                  <a:solidFill>
                    <a:srgbClr val="FFCC99"/>
                  </a:solidFill>
                  <a:round/>
                </a:ln>
                <a:effectLst/>
              </p:spPr>
              <p:txBody>
                <a:bodyPr wrap="none" anchor="ctr"/>
                <a:lstStyle/>
                <a:p>
                  <a:pPr>
                    <a:defRPr/>
                  </a:pPr>
                  <a:endParaRPr lang="zh-CN" altLang="en-US"/>
                </a:p>
              </p:txBody>
            </p:sp>
            <p:sp>
              <p:nvSpPr>
                <p:cNvPr id="193" name="Line 74"/>
                <p:cNvSpPr>
                  <a:spLocks noChangeShapeType="1"/>
                </p:cNvSpPr>
                <p:nvPr/>
              </p:nvSpPr>
              <p:spPr bwMode="auto">
                <a:xfrm rot="5400000">
                  <a:off x="2586" y="2525"/>
                  <a:ext cx="3123" cy="0"/>
                </a:xfrm>
                <a:prstGeom prst="line">
                  <a:avLst/>
                </a:prstGeom>
                <a:noFill/>
                <a:ln w="9525">
                  <a:solidFill>
                    <a:srgbClr val="FFCC99"/>
                  </a:solidFill>
                  <a:round/>
                </a:ln>
                <a:effectLst/>
              </p:spPr>
              <p:txBody>
                <a:bodyPr wrap="none" anchor="ctr"/>
                <a:lstStyle/>
                <a:p>
                  <a:pPr>
                    <a:defRPr/>
                  </a:pPr>
                  <a:endParaRPr lang="zh-CN" altLang="en-US"/>
                </a:p>
              </p:txBody>
            </p:sp>
            <p:sp>
              <p:nvSpPr>
                <p:cNvPr id="194" name="Line 75"/>
                <p:cNvSpPr>
                  <a:spLocks noChangeShapeType="1"/>
                </p:cNvSpPr>
                <p:nvPr/>
              </p:nvSpPr>
              <p:spPr bwMode="auto">
                <a:xfrm rot="5400000">
                  <a:off x="2538" y="2525"/>
                  <a:ext cx="3123" cy="0"/>
                </a:xfrm>
                <a:prstGeom prst="line">
                  <a:avLst/>
                </a:prstGeom>
                <a:noFill/>
                <a:ln w="9525">
                  <a:solidFill>
                    <a:srgbClr val="FFCC99"/>
                  </a:solidFill>
                  <a:round/>
                </a:ln>
                <a:effectLst/>
              </p:spPr>
              <p:txBody>
                <a:bodyPr wrap="none" anchor="ctr"/>
                <a:lstStyle/>
                <a:p>
                  <a:pPr>
                    <a:defRPr/>
                  </a:pPr>
                  <a:endParaRPr lang="zh-CN" altLang="en-US"/>
                </a:p>
              </p:txBody>
            </p:sp>
            <p:sp>
              <p:nvSpPr>
                <p:cNvPr id="195" name="Line 76"/>
                <p:cNvSpPr>
                  <a:spLocks noChangeShapeType="1"/>
                </p:cNvSpPr>
                <p:nvPr/>
              </p:nvSpPr>
              <p:spPr bwMode="auto">
                <a:xfrm rot="5400000">
                  <a:off x="2493" y="2525"/>
                  <a:ext cx="3123" cy="0"/>
                </a:xfrm>
                <a:prstGeom prst="line">
                  <a:avLst/>
                </a:prstGeom>
                <a:noFill/>
                <a:ln w="22225">
                  <a:solidFill>
                    <a:srgbClr val="FFCC99"/>
                  </a:solidFill>
                  <a:round/>
                </a:ln>
                <a:effectLst/>
              </p:spPr>
              <p:txBody>
                <a:bodyPr wrap="none" anchor="ctr"/>
                <a:lstStyle/>
                <a:p>
                  <a:pPr>
                    <a:defRPr/>
                  </a:pPr>
                  <a:endParaRPr lang="zh-CN" altLang="en-US"/>
                </a:p>
              </p:txBody>
            </p:sp>
            <p:sp>
              <p:nvSpPr>
                <p:cNvPr id="196" name="Line 77"/>
                <p:cNvSpPr>
                  <a:spLocks noChangeShapeType="1"/>
                </p:cNvSpPr>
                <p:nvPr/>
              </p:nvSpPr>
              <p:spPr bwMode="auto">
                <a:xfrm rot="5400000">
                  <a:off x="2399" y="2525"/>
                  <a:ext cx="3123" cy="0"/>
                </a:xfrm>
                <a:prstGeom prst="line">
                  <a:avLst/>
                </a:prstGeom>
                <a:noFill/>
                <a:ln w="9525">
                  <a:solidFill>
                    <a:srgbClr val="FFCC99"/>
                  </a:solidFill>
                  <a:round/>
                </a:ln>
                <a:effectLst/>
              </p:spPr>
              <p:txBody>
                <a:bodyPr wrap="none" anchor="ctr"/>
                <a:lstStyle/>
                <a:p>
                  <a:pPr>
                    <a:defRPr/>
                  </a:pPr>
                  <a:endParaRPr lang="zh-CN" altLang="en-US"/>
                </a:p>
              </p:txBody>
            </p:sp>
            <p:sp>
              <p:nvSpPr>
                <p:cNvPr id="197" name="Line 78"/>
                <p:cNvSpPr>
                  <a:spLocks noChangeShapeType="1"/>
                </p:cNvSpPr>
                <p:nvPr/>
              </p:nvSpPr>
              <p:spPr bwMode="auto">
                <a:xfrm rot="5400000">
                  <a:off x="2444" y="2525"/>
                  <a:ext cx="3123" cy="0"/>
                </a:xfrm>
                <a:prstGeom prst="line">
                  <a:avLst/>
                </a:prstGeom>
                <a:noFill/>
                <a:ln w="9525">
                  <a:solidFill>
                    <a:srgbClr val="FFCC99"/>
                  </a:solidFill>
                  <a:round/>
                </a:ln>
                <a:effectLst/>
              </p:spPr>
              <p:txBody>
                <a:bodyPr wrap="none" anchor="ctr"/>
                <a:lstStyle/>
                <a:p>
                  <a:pPr>
                    <a:defRPr/>
                  </a:pPr>
                  <a:endParaRPr lang="zh-CN" altLang="en-US"/>
                </a:p>
              </p:txBody>
            </p:sp>
            <p:sp>
              <p:nvSpPr>
                <p:cNvPr id="198" name="Line 79"/>
                <p:cNvSpPr>
                  <a:spLocks noChangeShapeType="1"/>
                </p:cNvSpPr>
                <p:nvPr/>
              </p:nvSpPr>
              <p:spPr bwMode="auto">
                <a:xfrm rot="5400000">
                  <a:off x="2349" y="2525"/>
                  <a:ext cx="3123" cy="0"/>
                </a:xfrm>
                <a:prstGeom prst="line">
                  <a:avLst/>
                </a:prstGeom>
                <a:noFill/>
                <a:ln w="9525">
                  <a:solidFill>
                    <a:srgbClr val="FFCC99"/>
                  </a:solidFill>
                  <a:round/>
                </a:ln>
                <a:effectLst/>
              </p:spPr>
              <p:txBody>
                <a:bodyPr wrap="none" anchor="ctr"/>
                <a:lstStyle/>
                <a:p>
                  <a:pPr>
                    <a:defRPr/>
                  </a:pPr>
                  <a:endParaRPr lang="zh-CN" altLang="en-US"/>
                </a:p>
              </p:txBody>
            </p:sp>
            <p:sp>
              <p:nvSpPr>
                <p:cNvPr id="199" name="Line 80"/>
                <p:cNvSpPr>
                  <a:spLocks noChangeShapeType="1"/>
                </p:cNvSpPr>
                <p:nvPr/>
              </p:nvSpPr>
              <p:spPr bwMode="auto">
                <a:xfrm rot="5400000">
                  <a:off x="2299" y="2525"/>
                  <a:ext cx="3123" cy="0"/>
                </a:xfrm>
                <a:prstGeom prst="line">
                  <a:avLst/>
                </a:prstGeom>
                <a:noFill/>
                <a:ln w="9525">
                  <a:solidFill>
                    <a:srgbClr val="FFCC99"/>
                  </a:solidFill>
                  <a:round/>
                </a:ln>
                <a:effectLst/>
              </p:spPr>
              <p:txBody>
                <a:bodyPr wrap="none" anchor="ctr"/>
                <a:lstStyle/>
                <a:p>
                  <a:pPr>
                    <a:defRPr/>
                  </a:pPr>
                  <a:endParaRPr lang="zh-CN" altLang="en-US"/>
                </a:p>
              </p:txBody>
            </p:sp>
            <p:sp>
              <p:nvSpPr>
                <p:cNvPr id="200" name="Line 81"/>
                <p:cNvSpPr>
                  <a:spLocks noChangeShapeType="1"/>
                </p:cNvSpPr>
                <p:nvPr/>
              </p:nvSpPr>
              <p:spPr bwMode="auto">
                <a:xfrm rot="5400000">
                  <a:off x="2258" y="2525"/>
                  <a:ext cx="3123" cy="0"/>
                </a:xfrm>
                <a:prstGeom prst="line">
                  <a:avLst/>
                </a:prstGeom>
                <a:noFill/>
                <a:ln w="22225">
                  <a:solidFill>
                    <a:srgbClr val="FFCC99"/>
                  </a:solidFill>
                  <a:round/>
                </a:ln>
                <a:effectLst/>
              </p:spPr>
              <p:txBody>
                <a:bodyPr wrap="none" anchor="ctr"/>
                <a:lstStyle/>
                <a:p>
                  <a:pPr>
                    <a:defRPr/>
                  </a:pPr>
                  <a:endParaRPr lang="zh-CN" altLang="en-US"/>
                </a:p>
              </p:txBody>
            </p:sp>
            <p:sp>
              <p:nvSpPr>
                <p:cNvPr id="201" name="Line 82"/>
                <p:cNvSpPr>
                  <a:spLocks noChangeShapeType="1"/>
                </p:cNvSpPr>
                <p:nvPr/>
              </p:nvSpPr>
              <p:spPr bwMode="auto">
                <a:xfrm rot="5400000">
                  <a:off x="2164" y="2525"/>
                  <a:ext cx="3123" cy="0"/>
                </a:xfrm>
                <a:prstGeom prst="line">
                  <a:avLst/>
                </a:prstGeom>
                <a:noFill/>
                <a:ln w="9525">
                  <a:solidFill>
                    <a:srgbClr val="FFCC99"/>
                  </a:solidFill>
                  <a:round/>
                </a:ln>
                <a:effectLst/>
              </p:spPr>
              <p:txBody>
                <a:bodyPr wrap="none" anchor="ctr"/>
                <a:lstStyle/>
                <a:p>
                  <a:pPr>
                    <a:defRPr/>
                  </a:pPr>
                  <a:endParaRPr lang="zh-CN" altLang="en-US"/>
                </a:p>
              </p:txBody>
            </p:sp>
            <p:sp>
              <p:nvSpPr>
                <p:cNvPr id="202" name="Line 83"/>
                <p:cNvSpPr>
                  <a:spLocks noChangeShapeType="1"/>
                </p:cNvSpPr>
                <p:nvPr/>
              </p:nvSpPr>
              <p:spPr bwMode="auto">
                <a:xfrm rot="5400000">
                  <a:off x="2201" y="2525"/>
                  <a:ext cx="3123" cy="0"/>
                </a:xfrm>
                <a:prstGeom prst="line">
                  <a:avLst/>
                </a:prstGeom>
                <a:noFill/>
                <a:ln w="9525">
                  <a:solidFill>
                    <a:srgbClr val="FFCC99"/>
                  </a:solidFill>
                  <a:round/>
                </a:ln>
                <a:effectLst/>
              </p:spPr>
              <p:txBody>
                <a:bodyPr wrap="none" anchor="ctr"/>
                <a:lstStyle/>
                <a:p>
                  <a:pPr>
                    <a:defRPr/>
                  </a:pPr>
                  <a:endParaRPr lang="zh-CN" altLang="en-US"/>
                </a:p>
              </p:txBody>
            </p:sp>
            <p:sp>
              <p:nvSpPr>
                <p:cNvPr id="203" name="Line 84"/>
                <p:cNvSpPr>
                  <a:spLocks noChangeShapeType="1"/>
                </p:cNvSpPr>
                <p:nvPr/>
              </p:nvSpPr>
              <p:spPr bwMode="auto">
                <a:xfrm rot="5400000">
                  <a:off x="2112" y="2525"/>
                  <a:ext cx="3123" cy="0"/>
                </a:xfrm>
                <a:prstGeom prst="line">
                  <a:avLst/>
                </a:prstGeom>
                <a:noFill/>
                <a:ln w="9525">
                  <a:solidFill>
                    <a:srgbClr val="FFCC99"/>
                  </a:solidFill>
                  <a:round/>
                </a:ln>
                <a:effectLst/>
              </p:spPr>
              <p:txBody>
                <a:bodyPr wrap="none" anchor="ctr"/>
                <a:lstStyle/>
                <a:p>
                  <a:pPr>
                    <a:defRPr/>
                  </a:pPr>
                  <a:endParaRPr lang="zh-CN" altLang="en-US"/>
                </a:p>
              </p:txBody>
            </p:sp>
            <p:sp>
              <p:nvSpPr>
                <p:cNvPr id="204" name="Line 85"/>
                <p:cNvSpPr>
                  <a:spLocks noChangeShapeType="1"/>
                </p:cNvSpPr>
                <p:nvPr/>
              </p:nvSpPr>
              <p:spPr bwMode="auto">
                <a:xfrm rot="5400000">
                  <a:off x="2068" y="2525"/>
                  <a:ext cx="3123" cy="0"/>
                </a:xfrm>
                <a:prstGeom prst="line">
                  <a:avLst/>
                </a:prstGeom>
                <a:noFill/>
                <a:ln w="9525">
                  <a:solidFill>
                    <a:srgbClr val="FFCC99"/>
                  </a:solidFill>
                  <a:round/>
                </a:ln>
                <a:effectLst/>
              </p:spPr>
              <p:txBody>
                <a:bodyPr wrap="none" anchor="ctr"/>
                <a:lstStyle/>
                <a:p>
                  <a:pPr>
                    <a:defRPr/>
                  </a:pPr>
                  <a:endParaRPr lang="zh-CN" altLang="en-US"/>
                </a:p>
              </p:txBody>
            </p:sp>
            <p:sp>
              <p:nvSpPr>
                <p:cNvPr id="205" name="Line 86"/>
                <p:cNvSpPr>
                  <a:spLocks noChangeShapeType="1"/>
                </p:cNvSpPr>
                <p:nvPr/>
              </p:nvSpPr>
              <p:spPr bwMode="auto">
                <a:xfrm rot="5400000">
                  <a:off x="2025" y="2525"/>
                  <a:ext cx="3123" cy="0"/>
                </a:xfrm>
                <a:prstGeom prst="line">
                  <a:avLst/>
                </a:prstGeom>
                <a:noFill/>
                <a:ln w="22225">
                  <a:solidFill>
                    <a:srgbClr val="FFCC99"/>
                  </a:solidFill>
                  <a:round/>
                </a:ln>
                <a:effectLst/>
              </p:spPr>
              <p:txBody>
                <a:bodyPr wrap="none" anchor="ctr"/>
                <a:lstStyle/>
                <a:p>
                  <a:pPr>
                    <a:defRPr/>
                  </a:pPr>
                  <a:endParaRPr lang="zh-CN" altLang="en-US"/>
                </a:p>
              </p:txBody>
            </p:sp>
            <p:sp>
              <p:nvSpPr>
                <p:cNvPr id="206" name="Line 87"/>
                <p:cNvSpPr>
                  <a:spLocks noChangeShapeType="1"/>
                </p:cNvSpPr>
                <p:nvPr/>
              </p:nvSpPr>
              <p:spPr bwMode="auto">
                <a:xfrm rot="5400000">
                  <a:off x="1922" y="2525"/>
                  <a:ext cx="3123" cy="0"/>
                </a:xfrm>
                <a:prstGeom prst="line">
                  <a:avLst/>
                </a:prstGeom>
                <a:noFill/>
                <a:ln w="9525">
                  <a:solidFill>
                    <a:srgbClr val="FFCC99"/>
                  </a:solidFill>
                  <a:round/>
                </a:ln>
                <a:effectLst/>
              </p:spPr>
              <p:txBody>
                <a:bodyPr wrap="none" anchor="ctr"/>
                <a:lstStyle/>
                <a:p>
                  <a:pPr>
                    <a:defRPr/>
                  </a:pPr>
                  <a:endParaRPr lang="zh-CN" altLang="en-US"/>
                </a:p>
              </p:txBody>
            </p:sp>
            <p:sp>
              <p:nvSpPr>
                <p:cNvPr id="207" name="Line 88"/>
                <p:cNvSpPr>
                  <a:spLocks noChangeShapeType="1"/>
                </p:cNvSpPr>
                <p:nvPr/>
              </p:nvSpPr>
              <p:spPr bwMode="auto">
                <a:xfrm rot="5400000">
                  <a:off x="1966" y="2525"/>
                  <a:ext cx="3123" cy="0"/>
                </a:xfrm>
                <a:prstGeom prst="line">
                  <a:avLst/>
                </a:prstGeom>
                <a:noFill/>
                <a:ln w="9525">
                  <a:solidFill>
                    <a:srgbClr val="FFCC99"/>
                  </a:solidFill>
                  <a:round/>
                </a:ln>
                <a:effectLst/>
              </p:spPr>
              <p:txBody>
                <a:bodyPr wrap="none" anchor="ctr"/>
                <a:lstStyle/>
                <a:p>
                  <a:pPr>
                    <a:defRPr/>
                  </a:pPr>
                  <a:endParaRPr lang="zh-CN" altLang="en-US"/>
                </a:p>
              </p:txBody>
            </p:sp>
            <p:sp>
              <p:nvSpPr>
                <p:cNvPr id="208" name="Line 89"/>
                <p:cNvSpPr>
                  <a:spLocks noChangeShapeType="1"/>
                </p:cNvSpPr>
                <p:nvPr/>
              </p:nvSpPr>
              <p:spPr bwMode="auto">
                <a:xfrm rot="5400000">
                  <a:off x="1872" y="2525"/>
                  <a:ext cx="3123" cy="0"/>
                </a:xfrm>
                <a:prstGeom prst="line">
                  <a:avLst/>
                </a:prstGeom>
                <a:noFill/>
                <a:ln w="9525">
                  <a:solidFill>
                    <a:srgbClr val="FFCC99"/>
                  </a:solidFill>
                  <a:round/>
                </a:ln>
                <a:effectLst/>
              </p:spPr>
              <p:txBody>
                <a:bodyPr wrap="none" anchor="ctr"/>
                <a:lstStyle/>
                <a:p>
                  <a:pPr>
                    <a:defRPr/>
                  </a:pPr>
                  <a:endParaRPr lang="zh-CN" altLang="en-US"/>
                </a:p>
              </p:txBody>
            </p:sp>
            <p:sp>
              <p:nvSpPr>
                <p:cNvPr id="209" name="Line 90"/>
                <p:cNvSpPr>
                  <a:spLocks noChangeShapeType="1"/>
                </p:cNvSpPr>
                <p:nvPr/>
              </p:nvSpPr>
              <p:spPr bwMode="auto">
                <a:xfrm rot="5400000">
                  <a:off x="1826" y="2525"/>
                  <a:ext cx="3123" cy="0"/>
                </a:xfrm>
                <a:prstGeom prst="line">
                  <a:avLst/>
                </a:prstGeom>
                <a:noFill/>
                <a:ln w="9525">
                  <a:solidFill>
                    <a:srgbClr val="FFCC99"/>
                  </a:solidFill>
                  <a:round/>
                </a:ln>
                <a:effectLst/>
              </p:spPr>
              <p:txBody>
                <a:bodyPr wrap="none" anchor="ctr"/>
                <a:lstStyle/>
                <a:p>
                  <a:pPr>
                    <a:defRPr/>
                  </a:pPr>
                  <a:endParaRPr lang="zh-CN" altLang="en-US"/>
                </a:p>
              </p:txBody>
            </p:sp>
            <p:sp>
              <p:nvSpPr>
                <p:cNvPr id="210" name="Line 91"/>
                <p:cNvSpPr>
                  <a:spLocks noChangeShapeType="1"/>
                </p:cNvSpPr>
                <p:nvPr/>
              </p:nvSpPr>
              <p:spPr bwMode="auto">
                <a:xfrm rot="5400000">
                  <a:off x="3681" y="2525"/>
                  <a:ext cx="3123" cy="0"/>
                </a:xfrm>
                <a:prstGeom prst="line">
                  <a:avLst/>
                </a:prstGeom>
                <a:noFill/>
                <a:ln w="22225">
                  <a:solidFill>
                    <a:srgbClr val="FFCC99"/>
                  </a:solidFill>
                  <a:round/>
                </a:ln>
                <a:effectLst/>
              </p:spPr>
              <p:txBody>
                <a:bodyPr wrap="none" anchor="ctr"/>
                <a:lstStyle/>
                <a:p>
                  <a:pPr>
                    <a:defRPr/>
                  </a:pPr>
                  <a:endParaRPr lang="zh-CN" altLang="en-US"/>
                </a:p>
              </p:txBody>
            </p:sp>
            <p:sp>
              <p:nvSpPr>
                <p:cNvPr id="211" name="Line 92"/>
                <p:cNvSpPr>
                  <a:spLocks noChangeShapeType="1"/>
                </p:cNvSpPr>
                <p:nvPr/>
              </p:nvSpPr>
              <p:spPr bwMode="auto">
                <a:xfrm rot="5400000">
                  <a:off x="3585" y="2525"/>
                  <a:ext cx="3123" cy="0"/>
                </a:xfrm>
                <a:prstGeom prst="line">
                  <a:avLst/>
                </a:prstGeom>
                <a:noFill/>
                <a:ln w="9525">
                  <a:solidFill>
                    <a:srgbClr val="FFCC99"/>
                  </a:solidFill>
                  <a:round/>
                </a:ln>
                <a:effectLst/>
              </p:spPr>
              <p:txBody>
                <a:bodyPr wrap="none" anchor="ctr"/>
                <a:lstStyle/>
                <a:p>
                  <a:pPr>
                    <a:defRPr/>
                  </a:pPr>
                  <a:endParaRPr lang="zh-CN" altLang="en-US"/>
                </a:p>
              </p:txBody>
            </p:sp>
            <p:sp>
              <p:nvSpPr>
                <p:cNvPr id="212" name="Line 93"/>
                <p:cNvSpPr>
                  <a:spLocks noChangeShapeType="1"/>
                </p:cNvSpPr>
                <p:nvPr/>
              </p:nvSpPr>
              <p:spPr bwMode="auto">
                <a:xfrm rot="5400000">
                  <a:off x="3624" y="2525"/>
                  <a:ext cx="3123" cy="0"/>
                </a:xfrm>
                <a:prstGeom prst="line">
                  <a:avLst/>
                </a:prstGeom>
                <a:noFill/>
                <a:ln w="9525">
                  <a:solidFill>
                    <a:srgbClr val="FFCC99"/>
                  </a:solidFill>
                  <a:round/>
                </a:ln>
                <a:effectLst/>
              </p:spPr>
              <p:txBody>
                <a:bodyPr wrap="none" anchor="ctr"/>
                <a:lstStyle/>
                <a:p>
                  <a:pPr>
                    <a:defRPr/>
                  </a:pPr>
                  <a:endParaRPr lang="zh-CN" altLang="en-US"/>
                </a:p>
              </p:txBody>
            </p:sp>
            <p:sp>
              <p:nvSpPr>
                <p:cNvPr id="213" name="Line 94"/>
                <p:cNvSpPr>
                  <a:spLocks noChangeShapeType="1"/>
                </p:cNvSpPr>
                <p:nvPr/>
              </p:nvSpPr>
              <p:spPr bwMode="auto">
                <a:xfrm rot="5400000">
                  <a:off x="3535" y="2525"/>
                  <a:ext cx="3123" cy="0"/>
                </a:xfrm>
                <a:prstGeom prst="line">
                  <a:avLst/>
                </a:prstGeom>
                <a:noFill/>
                <a:ln w="9525">
                  <a:solidFill>
                    <a:srgbClr val="FFCC99"/>
                  </a:solidFill>
                  <a:round/>
                </a:ln>
                <a:effectLst/>
              </p:spPr>
              <p:txBody>
                <a:bodyPr wrap="none" anchor="ctr"/>
                <a:lstStyle/>
                <a:p>
                  <a:pPr>
                    <a:defRPr/>
                  </a:pPr>
                  <a:endParaRPr lang="zh-CN" altLang="en-US"/>
                </a:p>
              </p:txBody>
            </p:sp>
            <p:sp>
              <p:nvSpPr>
                <p:cNvPr id="214" name="Line 95"/>
                <p:cNvSpPr>
                  <a:spLocks noChangeShapeType="1"/>
                </p:cNvSpPr>
                <p:nvPr/>
              </p:nvSpPr>
              <p:spPr bwMode="auto">
                <a:xfrm rot="5400000">
                  <a:off x="3489" y="2525"/>
                  <a:ext cx="3123" cy="0"/>
                </a:xfrm>
                <a:prstGeom prst="line">
                  <a:avLst/>
                </a:prstGeom>
                <a:noFill/>
                <a:ln w="9525">
                  <a:solidFill>
                    <a:srgbClr val="FFCC99"/>
                  </a:solidFill>
                  <a:round/>
                </a:ln>
                <a:effectLst/>
              </p:spPr>
              <p:txBody>
                <a:bodyPr wrap="none" anchor="ctr"/>
                <a:lstStyle/>
                <a:p>
                  <a:pPr>
                    <a:defRPr/>
                  </a:pPr>
                  <a:endParaRPr lang="zh-CN" altLang="en-US"/>
                </a:p>
              </p:txBody>
            </p:sp>
            <p:sp>
              <p:nvSpPr>
                <p:cNvPr id="215" name="Line 96"/>
                <p:cNvSpPr>
                  <a:spLocks noChangeShapeType="1"/>
                </p:cNvSpPr>
                <p:nvPr/>
              </p:nvSpPr>
              <p:spPr bwMode="auto">
                <a:xfrm rot="5400000">
                  <a:off x="3444" y="2525"/>
                  <a:ext cx="3123" cy="0"/>
                </a:xfrm>
                <a:prstGeom prst="line">
                  <a:avLst/>
                </a:prstGeom>
                <a:noFill/>
                <a:ln w="22225">
                  <a:solidFill>
                    <a:srgbClr val="FFCC99"/>
                  </a:solidFill>
                  <a:round/>
                </a:ln>
                <a:effectLst/>
              </p:spPr>
              <p:txBody>
                <a:bodyPr wrap="none" anchor="ctr"/>
                <a:lstStyle/>
                <a:p>
                  <a:pPr>
                    <a:defRPr/>
                  </a:pPr>
                  <a:endParaRPr lang="zh-CN" altLang="en-US"/>
                </a:p>
              </p:txBody>
            </p:sp>
            <p:sp>
              <p:nvSpPr>
                <p:cNvPr id="216" name="Line 97"/>
                <p:cNvSpPr>
                  <a:spLocks noChangeShapeType="1"/>
                </p:cNvSpPr>
                <p:nvPr/>
              </p:nvSpPr>
              <p:spPr bwMode="auto">
                <a:xfrm rot="5400000">
                  <a:off x="3350" y="2525"/>
                  <a:ext cx="3123" cy="0"/>
                </a:xfrm>
                <a:prstGeom prst="line">
                  <a:avLst/>
                </a:prstGeom>
                <a:noFill/>
                <a:ln w="9525">
                  <a:solidFill>
                    <a:srgbClr val="FFCC99"/>
                  </a:solidFill>
                  <a:round/>
                </a:ln>
                <a:effectLst/>
              </p:spPr>
              <p:txBody>
                <a:bodyPr wrap="none" anchor="ctr"/>
                <a:lstStyle/>
                <a:p>
                  <a:pPr>
                    <a:defRPr/>
                  </a:pPr>
                  <a:endParaRPr lang="zh-CN" altLang="en-US"/>
                </a:p>
              </p:txBody>
            </p:sp>
            <p:sp>
              <p:nvSpPr>
                <p:cNvPr id="217" name="Line 98"/>
                <p:cNvSpPr>
                  <a:spLocks noChangeShapeType="1"/>
                </p:cNvSpPr>
                <p:nvPr/>
              </p:nvSpPr>
              <p:spPr bwMode="auto">
                <a:xfrm rot="5400000">
                  <a:off x="3396" y="2525"/>
                  <a:ext cx="3123" cy="0"/>
                </a:xfrm>
                <a:prstGeom prst="line">
                  <a:avLst/>
                </a:prstGeom>
                <a:noFill/>
                <a:ln w="9525">
                  <a:solidFill>
                    <a:srgbClr val="FFCC99"/>
                  </a:solidFill>
                  <a:round/>
                </a:ln>
                <a:effectLst/>
              </p:spPr>
              <p:txBody>
                <a:bodyPr wrap="none" anchor="ctr"/>
                <a:lstStyle/>
                <a:p>
                  <a:pPr>
                    <a:defRPr/>
                  </a:pPr>
                  <a:endParaRPr lang="zh-CN" altLang="en-US"/>
                </a:p>
              </p:txBody>
            </p:sp>
            <p:sp>
              <p:nvSpPr>
                <p:cNvPr id="218" name="Line 99"/>
                <p:cNvSpPr>
                  <a:spLocks noChangeShapeType="1"/>
                </p:cNvSpPr>
                <p:nvPr/>
              </p:nvSpPr>
              <p:spPr bwMode="auto">
                <a:xfrm rot="5400000">
                  <a:off x="3300" y="2525"/>
                  <a:ext cx="3123" cy="0"/>
                </a:xfrm>
                <a:prstGeom prst="line">
                  <a:avLst/>
                </a:prstGeom>
                <a:noFill/>
                <a:ln w="9525">
                  <a:solidFill>
                    <a:srgbClr val="FFCC99"/>
                  </a:solidFill>
                  <a:round/>
                </a:ln>
                <a:effectLst/>
              </p:spPr>
              <p:txBody>
                <a:bodyPr wrap="none" anchor="ctr"/>
                <a:lstStyle/>
                <a:p>
                  <a:pPr>
                    <a:defRPr/>
                  </a:pPr>
                  <a:endParaRPr lang="zh-CN" altLang="en-US"/>
                </a:p>
              </p:txBody>
            </p:sp>
            <p:sp>
              <p:nvSpPr>
                <p:cNvPr id="219" name="Line 100"/>
                <p:cNvSpPr>
                  <a:spLocks noChangeShapeType="1"/>
                </p:cNvSpPr>
                <p:nvPr/>
              </p:nvSpPr>
              <p:spPr bwMode="auto">
                <a:xfrm rot="5400000">
                  <a:off x="3252" y="2525"/>
                  <a:ext cx="3123" cy="0"/>
                </a:xfrm>
                <a:prstGeom prst="line">
                  <a:avLst/>
                </a:prstGeom>
                <a:noFill/>
                <a:ln w="9525">
                  <a:solidFill>
                    <a:srgbClr val="FFCC99"/>
                  </a:solidFill>
                  <a:round/>
                </a:ln>
                <a:effectLst/>
              </p:spPr>
              <p:txBody>
                <a:bodyPr wrap="none" anchor="ctr"/>
                <a:lstStyle/>
                <a:p>
                  <a:pPr>
                    <a:defRPr/>
                  </a:pPr>
                  <a:endParaRPr lang="zh-CN" altLang="en-US"/>
                </a:p>
              </p:txBody>
            </p:sp>
            <p:sp>
              <p:nvSpPr>
                <p:cNvPr id="220" name="Line 101"/>
                <p:cNvSpPr>
                  <a:spLocks noChangeShapeType="1"/>
                </p:cNvSpPr>
                <p:nvPr/>
              </p:nvSpPr>
              <p:spPr bwMode="auto">
                <a:xfrm rot="5400000">
                  <a:off x="3209" y="2525"/>
                  <a:ext cx="3123" cy="0"/>
                </a:xfrm>
                <a:prstGeom prst="line">
                  <a:avLst/>
                </a:prstGeom>
                <a:noFill/>
                <a:ln w="22225">
                  <a:solidFill>
                    <a:srgbClr val="FFCC99"/>
                  </a:solidFill>
                  <a:round/>
                </a:ln>
                <a:effectLst/>
              </p:spPr>
              <p:txBody>
                <a:bodyPr wrap="none" anchor="ctr"/>
                <a:lstStyle/>
                <a:p>
                  <a:pPr>
                    <a:defRPr/>
                  </a:pPr>
                  <a:endParaRPr lang="zh-CN" altLang="en-US"/>
                </a:p>
              </p:txBody>
            </p:sp>
            <p:sp>
              <p:nvSpPr>
                <p:cNvPr id="221" name="Line 102"/>
                <p:cNvSpPr>
                  <a:spLocks noChangeShapeType="1"/>
                </p:cNvSpPr>
                <p:nvPr/>
              </p:nvSpPr>
              <p:spPr bwMode="auto">
                <a:xfrm rot="5400000">
                  <a:off x="3115" y="2525"/>
                  <a:ext cx="3123" cy="0"/>
                </a:xfrm>
                <a:prstGeom prst="line">
                  <a:avLst/>
                </a:prstGeom>
                <a:noFill/>
                <a:ln w="9525">
                  <a:solidFill>
                    <a:srgbClr val="FFCC99"/>
                  </a:solidFill>
                  <a:round/>
                </a:ln>
                <a:effectLst/>
              </p:spPr>
              <p:txBody>
                <a:bodyPr wrap="none" anchor="ctr"/>
                <a:lstStyle/>
                <a:p>
                  <a:pPr>
                    <a:defRPr/>
                  </a:pPr>
                  <a:endParaRPr lang="zh-CN" altLang="en-US"/>
                </a:p>
              </p:txBody>
            </p:sp>
            <p:sp>
              <p:nvSpPr>
                <p:cNvPr id="222" name="Line 103"/>
                <p:cNvSpPr>
                  <a:spLocks noChangeShapeType="1"/>
                </p:cNvSpPr>
                <p:nvPr/>
              </p:nvSpPr>
              <p:spPr bwMode="auto">
                <a:xfrm rot="5400000">
                  <a:off x="3152" y="2525"/>
                  <a:ext cx="3123" cy="0"/>
                </a:xfrm>
                <a:prstGeom prst="line">
                  <a:avLst/>
                </a:prstGeom>
                <a:noFill/>
                <a:ln w="9525">
                  <a:solidFill>
                    <a:srgbClr val="FFCC99"/>
                  </a:solidFill>
                  <a:round/>
                </a:ln>
                <a:effectLst/>
              </p:spPr>
              <p:txBody>
                <a:bodyPr wrap="none" anchor="ctr"/>
                <a:lstStyle/>
                <a:p>
                  <a:pPr>
                    <a:defRPr/>
                  </a:pPr>
                  <a:endParaRPr lang="zh-CN" altLang="en-US"/>
                </a:p>
              </p:txBody>
            </p:sp>
            <p:sp>
              <p:nvSpPr>
                <p:cNvPr id="223" name="Line 104"/>
                <p:cNvSpPr>
                  <a:spLocks noChangeShapeType="1"/>
                </p:cNvSpPr>
                <p:nvPr/>
              </p:nvSpPr>
              <p:spPr bwMode="auto">
                <a:xfrm rot="5400000">
                  <a:off x="3065" y="2525"/>
                  <a:ext cx="3123" cy="0"/>
                </a:xfrm>
                <a:prstGeom prst="line">
                  <a:avLst/>
                </a:prstGeom>
                <a:noFill/>
                <a:ln w="9525">
                  <a:solidFill>
                    <a:srgbClr val="FFCC99"/>
                  </a:solidFill>
                  <a:round/>
                </a:ln>
                <a:effectLst/>
              </p:spPr>
              <p:txBody>
                <a:bodyPr wrap="none" anchor="ctr"/>
                <a:lstStyle/>
                <a:p>
                  <a:pPr>
                    <a:defRPr/>
                  </a:pPr>
                  <a:endParaRPr lang="zh-CN" altLang="en-US"/>
                </a:p>
              </p:txBody>
            </p:sp>
            <p:sp>
              <p:nvSpPr>
                <p:cNvPr id="224" name="Line 105"/>
                <p:cNvSpPr>
                  <a:spLocks noChangeShapeType="1"/>
                </p:cNvSpPr>
                <p:nvPr/>
              </p:nvSpPr>
              <p:spPr bwMode="auto">
                <a:xfrm rot="5400000">
                  <a:off x="3017" y="2525"/>
                  <a:ext cx="3123" cy="0"/>
                </a:xfrm>
                <a:prstGeom prst="line">
                  <a:avLst/>
                </a:prstGeom>
                <a:noFill/>
                <a:ln w="9525">
                  <a:solidFill>
                    <a:srgbClr val="FFCC99"/>
                  </a:solidFill>
                  <a:round/>
                </a:ln>
                <a:effectLst/>
              </p:spPr>
              <p:txBody>
                <a:bodyPr wrap="none" anchor="ctr"/>
                <a:lstStyle/>
                <a:p>
                  <a:pPr>
                    <a:defRPr/>
                  </a:pPr>
                  <a:endParaRPr lang="zh-CN" altLang="en-US"/>
                </a:p>
              </p:txBody>
            </p:sp>
            <p:sp>
              <p:nvSpPr>
                <p:cNvPr id="225" name="Line 106"/>
                <p:cNvSpPr>
                  <a:spLocks noChangeShapeType="1"/>
                </p:cNvSpPr>
                <p:nvPr/>
              </p:nvSpPr>
              <p:spPr bwMode="auto">
                <a:xfrm rot="5400000">
                  <a:off x="2976" y="2525"/>
                  <a:ext cx="3123" cy="0"/>
                </a:xfrm>
                <a:prstGeom prst="line">
                  <a:avLst/>
                </a:prstGeom>
                <a:noFill/>
                <a:ln w="22225">
                  <a:solidFill>
                    <a:srgbClr val="FFCC99"/>
                  </a:solidFill>
                  <a:round/>
                </a:ln>
                <a:effectLst/>
              </p:spPr>
              <p:txBody>
                <a:bodyPr wrap="none" anchor="ctr"/>
                <a:lstStyle/>
                <a:p>
                  <a:pPr>
                    <a:defRPr/>
                  </a:pPr>
                  <a:endParaRPr lang="zh-CN" altLang="en-US"/>
                </a:p>
              </p:txBody>
            </p:sp>
            <p:sp>
              <p:nvSpPr>
                <p:cNvPr id="226" name="Line 107"/>
                <p:cNvSpPr>
                  <a:spLocks noChangeShapeType="1"/>
                </p:cNvSpPr>
                <p:nvPr/>
              </p:nvSpPr>
              <p:spPr bwMode="auto">
                <a:xfrm rot="5400000">
                  <a:off x="2873" y="2525"/>
                  <a:ext cx="3123" cy="0"/>
                </a:xfrm>
                <a:prstGeom prst="line">
                  <a:avLst/>
                </a:prstGeom>
                <a:noFill/>
                <a:ln w="9525">
                  <a:solidFill>
                    <a:srgbClr val="FFCC99"/>
                  </a:solidFill>
                  <a:round/>
                </a:ln>
                <a:effectLst/>
              </p:spPr>
              <p:txBody>
                <a:bodyPr wrap="none" anchor="ctr"/>
                <a:lstStyle/>
                <a:p>
                  <a:pPr>
                    <a:defRPr/>
                  </a:pPr>
                  <a:endParaRPr lang="zh-CN" altLang="en-US"/>
                </a:p>
              </p:txBody>
            </p:sp>
            <p:sp>
              <p:nvSpPr>
                <p:cNvPr id="227" name="Line 108"/>
                <p:cNvSpPr>
                  <a:spLocks noChangeShapeType="1"/>
                </p:cNvSpPr>
                <p:nvPr/>
              </p:nvSpPr>
              <p:spPr bwMode="auto">
                <a:xfrm rot="5400000">
                  <a:off x="2917" y="2525"/>
                  <a:ext cx="3123" cy="0"/>
                </a:xfrm>
                <a:prstGeom prst="line">
                  <a:avLst/>
                </a:prstGeom>
                <a:noFill/>
                <a:ln w="9525">
                  <a:solidFill>
                    <a:srgbClr val="FFCC99"/>
                  </a:solidFill>
                  <a:round/>
                </a:ln>
                <a:effectLst/>
              </p:spPr>
              <p:txBody>
                <a:bodyPr wrap="none" anchor="ctr"/>
                <a:lstStyle/>
                <a:p>
                  <a:pPr>
                    <a:defRPr/>
                  </a:pPr>
                  <a:endParaRPr lang="zh-CN" altLang="en-US"/>
                </a:p>
              </p:txBody>
            </p:sp>
            <p:sp>
              <p:nvSpPr>
                <p:cNvPr id="228" name="Line 109"/>
                <p:cNvSpPr>
                  <a:spLocks noChangeShapeType="1"/>
                </p:cNvSpPr>
                <p:nvPr/>
              </p:nvSpPr>
              <p:spPr bwMode="auto">
                <a:xfrm rot="5400000">
                  <a:off x="2823" y="2525"/>
                  <a:ext cx="3123" cy="0"/>
                </a:xfrm>
                <a:prstGeom prst="line">
                  <a:avLst/>
                </a:prstGeom>
                <a:noFill/>
                <a:ln w="9525">
                  <a:solidFill>
                    <a:srgbClr val="FFCC99"/>
                  </a:solidFill>
                  <a:round/>
                </a:ln>
                <a:effectLst/>
              </p:spPr>
              <p:txBody>
                <a:bodyPr wrap="none" anchor="ctr"/>
                <a:lstStyle/>
                <a:p>
                  <a:pPr>
                    <a:defRPr/>
                  </a:pPr>
                  <a:endParaRPr lang="zh-CN" altLang="en-US"/>
                </a:p>
              </p:txBody>
            </p:sp>
            <p:sp>
              <p:nvSpPr>
                <p:cNvPr id="229" name="Line 110"/>
                <p:cNvSpPr>
                  <a:spLocks noChangeShapeType="1"/>
                </p:cNvSpPr>
                <p:nvPr/>
              </p:nvSpPr>
              <p:spPr bwMode="auto">
                <a:xfrm rot="5400000">
                  <a:off x="2775" y="2525"/>
                  <a:ext cx="3123" cy="0"/>
                </a:xfrm>
                <a:prstGeom prst="line">
                  <a:avLst/>
                </a:prstGeom>
                <a:noFill/>
                <a:ln w="9525">
                  <a:solidFill>
                    <a:srgbClr val="FFCC99"/>
                  </a:solidFill>
                  <a:round/>
                </a:ln>
                <a:effectLst/>
              </p:spPr>
              <p:txBody>
                <a:bodyPr wrap="none" anchor="ctr"/>
                <a:lstStyle/>
                <a:p>
                  <a:pPr>
                    <a:defRPr/>
                  </a:pPr>
                  <a:endParaRPr lang="zh-CN" altLang="en-US"/>
                </a:p>
              </p:txBody>
            </p:sp>
          </p:grpSp>
          <p:sp>
            <p:nvSpPr>
              <p:cNvPr id="53" name="Line 111"/>
              <p:cNvSpPr>
                <a:spLocks noChangeShapeType="1"/>
              </p:cNvSpPr>
              <p:nvPr/>
            </p:nvSpPr>
            <p:spPr bwMode="auto">
              <a:xfrm>
                <a:off x="217" y="577"/>
                <a:ext cx="5020" cy="0"/>
              </a:xfrm>
              <a:prstGeom prst="line">
                <a:avLst/>
              </a:prstGeom>
              <a:noFill/>
              <a:ln w="22225">
                <a:solidFill>
                  <a:srgbClr val="FFCC99"/>
                </a:solidFill>
                <a:round/>
              </a:ln>
              <a:effectLst/>
            </p:spPr>
            <p:txBody>
              <a:bodyPr wrap="none" anchor="ctr"/>
              <a:lstStyle/>
              <a:p>
                <a:pPr>
                  <a:defRPr/>
                </a:pPr>
                <a:endParaRPr lang="zh-CN" altLang="en-US"/>
              </a:p>
            </p:txBody>
          </p:sp>
          <p:sp>
            <p:nvSpPr>
              <p:cNvPr id="54" name="Line 112"/>
              <p:cNvSpPr>
                <a:spLocks noChangeShapeType="1"/>
              </p:cNvSpPr>
              <p:nvPr/>
            </p:nvSpPr>
            <p:spPr bwMode="auto">
              <a:xfrm>
                <a:off x="217" y="675"/>
                <a:ext cx="5020" cy="0"/>
              </a:xfrm>
              <a:prstGeom prst="line">
                <a:avLst/>
              </a:prstGeom>
              <a:noFill/>
              <a:ln w="9525">
                <a:solidFill>
                  <a:srgbClr val="FFCC99"/>
                </a:solidFill>
                <a:round/>
              </a:ln>
              <a:effectLst/>
            </p:spPr>
            <p:txBody>
              <a:bodyPr wrap="none" anchor="ctr"/>
              <a:lstStyle/>
              <a:p>
                <a:pPr>
                  <a:defRPr/>
                </a:pPr>
                <a:endParaRPr lang="zh-CN" altLang="en-US"/>
              </a:p>
            </p:txBody>
          </p:sp>
          <p:sp>
            <p:nvSpPr>
              <p:cNvPr id="55" name="Line 113"/>
              <p:cNvSpPr>
                <a:spLocks noChangeShapeType="1"/>
              </p:cNvSpPr>
              <p:nvPr/>
            </p:nvSpPr>
            <p:spPr bwMode="auto">
              <a:xfrm>
                <a:off x="217" y="627"/>
                <a:ext cx="5020" cy="0"/>
              </a:xfrm>
              <a:prstGeom prst="line">
                <a:avLst/>
              </a:prstGeom>
              <a:noFill/>
              <a:ln w="9525">
                <a:solidFill>
                  <a:srgbClr val="FFCC99"/>
                </a:solidFill>
                <a:round/>
              </a:ln>
              <a:effectLst/>
            </p:spPr>
            <p:txBody>
              <a:bodyPr wrap="none" anchor="ctr"/>
              <a:lstStyle/>
              <a:p>
                <a:pPr>
                  <a:defRPr/>
                </a:pPr>
                <a:endParaRPr lang="zh-CN" altLang="en-US"/>
              </a:p>
            </p:txBody>
          </p:sp>
          <p:sp>
            <p:nvSpPr>
              <p:cNvPr id="56" name="Line 114"/>
              <p:cNvSpPr>
                <a:spLocks noChangeShapeType="1"/>
              </p:cNvSpPr>
              <p:nvPr/>
            </p:nvSpPr>
            <p:spPr bwMode="auto">
              <a:xfrm>
                <a:off x="217" y="724"/>
                <a:ext cx="5020" cy="0"/>
              </a:xfrm>
              <a:prstGeom prst="line">
                <a:avLst/>
              </a:prstGeom>
              <a:noFill/>
              <a:ln w="9525">
                <a:solidFill>
                  <a:srgbClr val="FFCC99"/>
                </a:solidFill>
                <a:round/>
              </a:ln>
              <a:effectLst/>
            </p:spPr>
            <p:txBody>
              <a:bodyPr wrap="none" anchor="ctr"/>
              <a:lstStyle/>
              <a:p>
                <a:pPr>
                  <a:defRPr/>
                </a:pPr>
                <a:endParaRPr lang="zh-CN" altLang="en-US"/>
              </a:p>
            </p:txBody>
          </p:sp>
          <p:sp>
            <p:nvSpPr>
              <p:cNvPr id="57" name="Line 115"/>
              <p:cNvSpPr>
                <a:spLocks noChangeShapeType="1"/>
              </p:cNvSpPr>
              <p:nvPr/>
            </p:nvSpPr>
            <p:spPr bwMode="auto">
              <a:xfrm>
                <a:off x="217" y="762"/>
                <a:ext cx="5020" cy="0"/>
              </a:xfrm>
              <a:prstGeom prst="line">
                <a:avLst/>
              </a:prstGeom>
              <a:noFill/>
              <a:ln w="9525">
                <a:solidFill>
                  <a:srgbClr val="FFCC99"/>
                </a:solidFill>
                <a:round/>
              </a:ln>
              <a:effectLst/>
            </p:spPr>
            <p:txBody>
              <a:bodyPr wrap="none" anchor="ctr"/>
              <a:lstStyle/>
              <a:p>
                <a:pPr>
                  <a:defRPr/>
                </a:pPr>
                <a:endParaRPr lang="zh-CN" altLang="en-US"/>
              </a:p>
            </p:txBody>
          </p:sp>
          <p:sp>
            <p:nvSpPr>
              <p:cNvPr id="58" name="Line 116"/>
              <p:cNvSpPr>
                <a:spLocks noChangeShapeType="1"/>
              </p:cNvSpPr>
              <p:nvPr/>
            </p:nvSpPr>
            <p:spPr bwMode="auto">
              <a:xfrm>
                <a:off x="217" y="822"/>
                <a:ext cx="5020" cy="0"/>
              </a:xfrm>
              <a:prstGeom prst="line">
                <a:avLst/>
              </a:prstGeom>
              <a:noFill/>
              <a:ln w="22225">
                <a:solidFill>
                  <a:srgbClr val="FFCC99"/>
                </a:solidFill>
                <a:round/>
              </a:ln>
              <a:effectLst/>
            </p:spPr>
            <p:txBody>
              <a:bodyPr wrap="none" anchor="ctr"/>
              <a:lstStyle/>
              <a:p>
                <a:pPr>
                  <a:defRPr/>
                </a:pPr>
                <a:endParaRPr lang="zh-CN" altLang="en-US"/>
              </a:p>
            </p:txBody>
          </p:sp>
          <p:sp>
            <p:nvSpPr>
              <p:cNvPr id="59" name="Line 117"/>
              <p:cNvSpPr>
                <a:spLocks noChangeShapeType="1"/>
              </p:cNvSpPr>
              <p:nvPr/>
            </p:nvSpPr>
            <p:spPr bwMode="auto">
              <a:xfrm>
                <a:off x="217" y="919"/>
                <a:ext cx="5020" cy="0"/>
              </a:xfrm>
              <a:prstGeom prst="line">
                <a:avLst/>
              </a:prstGeom>
              <a:noFill/>
              <a:ln w="9525">
                <a:solidFill>
                  <a:srgbClr val="FFCC99"/>
                </a:solidFill>
                <a:round/>
              </a:ln>
              <a:effectLst/>
            </p:spPr>
            <p:txBody>
              <a:bodyPr wrap="none" anchor="ctr"/>
              <a:lstStyle/>
              <a:p>
                <a:pPr>
                  <a:defRPr/>
                </a:pPr>
                <a:endParaRPr lang="zh-CN" altLang="en-US"/>
              </a:p>
            </p:txBody>
          </p:sp>
          <p:sp>
            <p:nvSpPr>
              <p:cNvPr id="60" name="Line 118"/>
              <p:cNvSpPr>
                <a:spLocks noChangeShapeType="1"/>
              </p:cNvSpPr>
              <p:nvPr/>
            </p:nvSpPr>
            <p:spPr bwMode="auto">
              <a:xfrm>
                <a:off x="217" y="864"/>
                <a:ext cx="5020" cy="0"/>
              </a:xfrm>
              <a:prstGeom prst="line">
                <a:avLst/>
              </a:prstGeom>
              <a:noFill/>
              <a:ln w="9525">
                <a:solidFill>
                  <a:srgbClr val="FFCC99"/>
                </a:solidFill>
                <a:round/>
              </a:ln>
              <a:effectLst/>
            </p:spPr>
            <p:txBody>
              <a:bodyPr wrap="none" anchor="ctr"/>
              <a:lstStyle/>
              <a:p>
                <a:pPr>
                  <a:defRPr/>
                </a:pPr>
                <a:endParaRPr lang="zh-CN" altLang="en-US"/>
              </a:p>
            </p:txBody>
          </p:sp>
          <p:sp>
            <p:nvSpPr>
              <p:cNvPr id="61" name="Line 119"/>
              <p:cNvSpPr>
                <a:spLocks noChangeShapeType="1"/>
              </p:cNvSpPr>
              <p:nvPr/>
            </p:nvSpPr>
            <p:spPr bwMode="auto">
              <a:xfrm>
                <a:off x="217" y="969"/>
                <a:ext cx="5020" cy="0"/>
              </a:xfrm>
              <a:prstGeom prst="line">
                <a:avLst/>
              </a:prstGeom>
              <a:noFill/>
              <a:ln w="9525">
                <a:solidFill>
                  <a:srgbClr val="FFCC99"/>
                </a:solidFill>
                <a:round/>
              </a:ln>
              <a:effectLst/>
            </p:spPr>
            <p:txBody>
              <a:bodyPr wrap="none" anchor="ctr"/>
              <a:lstStyle/>
              <a:p>
                <a:pPr>
                  <a:defRPr/>
                </a:pPr>
                <a:endParaRPr lang="zh-CN" altLang="en-US"/>
              </a:p>
            </p:txBody>
          </p:sp>
          <p:sp>
            <p:nvSpPr>
              <p:cNvPr id="62" name="Line 120"/>
              <p:cNvSpPr>
                <a:spLocks noChangeShapeType="1"/>
              </p:cNvSpPr>
              <p:nvPr/>
            </p:nvSpPr>
            <p:spPr bwMode="auto">
              <a:xfrm>
                <a:off x="217" y="1006"/>
                <a:ext cx="5020" cy="0"/>
              </a:xfrm>
              <a:prstGeom prst="line">
                <a:avLst/>
              </a:prstGeom>
              <a:noFill/>
              <a:ln w="9525">
                <a:solidFill>
                  <a:srgbClr val="FFCC99"/>
                </a:solidFill>
                <a:round/>
              </a:ln>
              <a:effectLst/>
            </p:spPr>
            <p:txBody>
              <a:bodyPr wrap="none" anchor="ctr"/>
              <a:lstStyle/>
              <a:p>
                <a:pPr>
                  <a:defRPr/>
                </a:pPr>
                <a:endParaRPr lang="zh-CN" altLang="en-US"/>
              </a:p>
            </p:txBody>
          </p:sp>
          <p:sp>
            <p:nvSpPr>
              <p:cNvPr id="63" name="Line 121"/>
              <p:cNvSpPr>
                <a:spLocks noChangeShapeType="1"/>
              </p:cNvSpPr>
              <p:nvPr/>
            </p:nvSpPr>
            <p:spPr bwMode="auto">
              <a:xfrm>
                <a:off x="217" y="1068"/>
                <a:ext cx="5020" cy="0"/>
              </a:xfrm>
              <a:prstGeom prst="line">
                <a:avLst/>
              </a:prstGeom>
              <a:noFill/>
              <a:ln w="22225">
                <a:solidFill>
                  <a:srgbClr val="FFCC99"/>
                </a:solidFill>
                <a:round/>
              </a:ln>
              <a:effectLst/>
            </p:spPr>
            <p:txBody>
              <a:bodyPr wrap="none" anchor="ctr"/>
              <a:lstStyle/>
              <a:p>
                <a:pPr>
                  <a:defRPr/>
                </a:pPr>
                <a:endParaRPr lang="zh-CN" altLang="en-US"/>
              </a:p>
            </p:txBody>
          </p:sp>
          <p:sp>
            <p:nvSpPr>
              <p:cNvPr id="64" name="Line 122"/>
              <p:cNvSpPr>
                <a:spLocks noChangeShapeType="1"/>
              </p:cNvSpPr>
              <p:nvPr/>
            </p:nvSpPr>
            <p:spPr bwMode="auto">
              <a:xfrm>
                <a:off x="217" y="1154"/>
                <a:ext cx="5020" cy="0"/>
              </a:xfrm>
              <a:prstGeom prst="line">
                <a:avLst/>
              </a:prstGeom>
              <a:noFill/>
              <a:ln w="9525">
                <a:solidFill>
                  <a:srgbClr val="FFCC99"/>
                </a:solidFill>
                <a:round/>
              </a:ln>
              <a:effectLst/>
            </p:spPr>
            <p:txBody>
              <a:bodyPr wrap="none" anchor="ctr"/>
              <a:lstStyle/>
              <a:p>
                <a:pPr>
                  <a:defRPr/>
                </a:pPr>
                <a:endParaRPr lang="zh-CN" altLang="en-US"/>
              </a:p>
            </p:txBody>
          </p:sp>
          <p:sp>
            <p:nvSpPr>
              <p:cNvPr id="65" name="Line 123"/>
              <p:cNvSpPr>
                <a:spLocks noChangeShapeType="1"/>
              </p:cNvSpPr>
              <p:nvPr/>
            </p:nvSpPr>
            <p:spPr bwMode="auto">
              <a:xfrm>
                <a:off x="217" y="1107"/>
                <a:ext cx="5020" cy="0"/>
              </a:xfrm>
              <a:prstGeom prst="line">
                <a:avLst/>
              </a:prstGeom>
              <a:noFill/>
              <a:ln w="9525">
                <a:solidFill>
                  <a:srgbClr val="FFCC99"/>
                </a:solidFill>
                <a:round/>
              </a:ln>
              <a:effectLst/>
            </p:spPr>
            <p:txBody>
              <a:bodyPr wrap="none" anchor="ctr"/>
              <a:lstStyle/>
              <a:p>
                <a:pPr>
                  <a:defRPr/>
                </a:pPr>
                <a:endParaRPr lang="zh-CN" altLang="en-US"/>
              </a:p>
            </p:txBody>
          </p:sp>
          <p:sp>
            <p:nvSpPr>
              <p:cNvPr id="66" name="Line 124"/>
              <p:cNvSpPr>
                <a:spLocks noChangeShapeType="1"/>
              </p:cNvSpPr>
              <p:nvPr/>
            </p:nvSpPr>
            <p:spPr bwMode="auto">
              <a:xfrm>
                <a:off x="217" y="1204"/>
                <a:ext cx="5020" cy="0"/>
              </a:xfrm>
              <a:prstGeom prst="line">
                <a:avLst/>
              </a:prstGeom>
              <a:noFill/>
              <a:ln w="9525">
                <a:solidFill>
                  <a:srgbClr val="FFCC99"/>
                </a:solidFill>
                <a:round/>
              </a:ln>
              <a:effectLst/>
            </p:spPr>
            <p:txBody>
              <a:bodyPr wrap="none" anchor="ctr"/>
              <a:lstStyle/>
              <a:p>
                <a:pPr>
                  <a:defRPr/>
                </a:pPr>
                <a:endParaRPr lang="zh-CN" altLang="en-US"/>
              </a:p>
            </p:txBody>
          </p:sp>
          <p:sp>
            <p:nvSpPr>
              <p:cNvPr id="67" name="Line 125"/>
              <p:cNvSpPr>
                <a:spLocks noChangeShapeType="1"/>
              </p:cNvSpPr>
              <p:nvPr/>
            </p:nvSpPr>
            <p:spPr bwMode="auto">
              <a:xfrm>
                <a:off x="217" y="1250"/>
                <a:ext cx="5020" cy="0"/>
              </a:xfrm>
              <a:prstGeom prst="line">
                <a:avLst/>
              </a:prstGeom>
              <a:noFill/>
              <a:ln w="9525">
                <a:solidFill>
                  <a:srgbClr val="FFCC99"/>
                </a:solidFill>
                <a:round/>
              </a:ln>
              <a:effectLst/>
            </p:spPr>
            <p:txBody>
              <a:bodyPr wrap="none" anchor="ctr"/>
              <a:lstStyle/>
              <a:p>
                <a:pPr>
                  <a:defRPr/>
                </a:pPr>
                <a:endParaRPr lang="zh-CN" altLang="en-US"/>
              </a:p>
            </p:txBody>
          </p:sp>
          <p:sp>
            <p:nvSpPr>
              <p:cNvPr id="68" name="Line 126"/>
              <p:cNvSpPr>
                <a:spLocks noChangeShapeType="1"/>
              </p:cNvSpPr>
              <p:nvPr/>
            </p:nvSpPr>
            <p:spPr bwMode="auto">
              <a:xfrm>
                <a:off x="217" y="1301"/>
                <a:ext cx="5020" cy="0"/>
              </a:xfrm>
              <a:prstGeom prst="line">
                <a:avLst/>
              </a:prstGeom>
              <a:noFill/>
              <a:ln w="22225">
                <a:solidFill>
                  <a:srgbClr val="FFCC99"/>
                </a:solidFill>
                <a:round/>
              </a:ln>
              <a:effectLst/>
            </p:spPr>
            <p:txBody>
              <a:bodyPr wrap="none" anchor="ctr"/>
              <a:lstStyle/>
              <a:p>
                <a:pPr>
                  <a:defRPr/>
                </a:pPr>
                <a:endParaRPr lang="zh-CN" altLang="en-US"/>
              </a:p>
            </p:txBody>
          </p:sp>
          <p:sp>
            <p:nvSpPr>
              <p:cNvPr id="69" name="Line 127"/>
              <p:cNvSpPr>
                <a:spLocks noChangeShapeType="1"/>
              </p:cNvSpPr>
              <p:nvPr/>
            </p:nvSpPr>
            <p:spPr bwMode="auto">
              <a:xfrm>
                <a:off x="217" y="1399"/>
                <a:ext cx="5020" cy="0"/>
              </a:xfrm>
              <a:prstGeom prst="line">
                <a:avLst/>
              </a:prstGeom>
              <a:noFill/>
              <a:ln w="9525">
                <a:solidFill>
                  <a:srgbClr val="FFCC99"/>
                </a:solidFill>
                <a:round/>
              </a:ln>
              <a:effectLst/>
            </p:spPr>
            <p:txBody>
              <a:bodyPr wrap="none" anchor="ctr"/>
              <a:lstStyle/>
              <a:p>
                <a:pPr>
                  <a:defRPr/>
                </a:pPr>
                <a:endParaRPr lang="zh-CN" altLang="en-US"/>
              </a:p>
            </p:txBody>
          </p:sp>
          <p:sp>
            <p:nvSpPr>
              <p:cNvPr id="70" name="Line 128"/>
              <p:cNvSpPr>
                <a:spLocks noChangeShapeType="1"/>
              </p:cNvSpPr>
              <p:nvPr/>
            </p:nvSpPr>
            <p:spPr bwMode="auto">
              <a:xfrm>
                <a:off x="217" y="1351"/>
                <a:ext cx="5020" cy="0"/>
              </a:xfrm>
              <a:prstGeom prst="line">
                <a:avLst/>
              </a:prstGeom>
              <a:noFill/>
              <a:ln w="9525">
                <a:solidFill>
                  <a:srgbClr val="FFCC99"/>
                </a:solidFill>
                <a:round/>
              </a:ln>
              <a:effectLst/>
            </p:spPr>
            <p:txBody>
              <a:bodyPr wrap="none" anchor="ctr"/>
              <a:lstStyle/>
              <a:p>
                <a:pPr>
                  <a:defRPr/>
                </a:pPr>
                <a:endParaRPr lang="zh-CN" altLang="en-US"/>
              </a:p>
            </p:txBody>
          </p:sp>
          <p:sp>
            <p:nvSpPr>
              <p:cNvPr id="71" name="Line 129"/>
              <p:cNvSpPr>
                <a:spLocks noChangeShapeType="1"/>
              </p:cNvSpPr>
              <p:nvPr/>
            </p:nvSpPr>
            <p:spPr bwMode="auto">
              <a:xfrm>
                <a:off x="217" y="1448"/>
                <a:ext cx="5020" cy="0"/>
              </a:xfrm>
              <a:prstGeom prst="line">
                <a:avLst/>
              </a:prstGeom>
              <a:noFill/>
              <a:ln w="9525">
                <a:solidFill>
                  <a:srgbClr val="FFCC99"/>
                </a:solidFill>
                <a:round/>
              </a:ln>
              <a:effectLst/>
            </p:spPr>
            <p:txBody>
              <a:bodyPr wrap="none" anchor="ctr"/>
              <a:lstStyle/>
              <a:p>
                <a:pPr>
                  <a:defRPr/>
                </a:pPr>
                <a:endParaRPr lang="zh-CN" altLang="en-US"/>
              </a:p>
            </p:txBody>
          </p:sp>
          <p:sp>
            <p:nvSpPr>
              <p:cNvPr id="72" name="Line 130"/>
              <p:cNvSpPr>
                <a:spLocks noChangeShapeType="1"/>
              </p:cNvSpPr>
              <p:nvPr/>
            </p:nvSpPr>
            <p:spPr bwMode="auto">
              <a:xfrm>
                <a:off x="217" y="1495"/>
                <a:ext cx="5020" cy="0"/>
              </a:xfrm>
              <a:prstGeom prst="line">
                <a:avLst/>
              </a:prstGeom>
              <a:noFill/>
              <a:ln w="9525">
                <a:solidFill>
                  <a:srgbClr val="FFCC99"/>
                </a:solidFill>
                <a:round/>
              </a:ln>
              <a:effectLst/>
            </p:spPr>
            <p:txBody>
              <a:bodyPr wrap="none" anchor="ctr"/>
              <a:lstStyle/>
              <a:p>
                <a:pPr>
                  <a:defRPr/>
                </a:pPr>
                <a:endParaRPr lang="zh-CN" altLang="en-US"/>
              </a:p>
            </p:txBody>
          </p:sp>
          <p:sp>
            <p:nvSpPr>
              <p:cNvPr id="73" name="Line 131"/>
              <p:cNvSpPr>
                <a:spLocks noChangeShapeType="1"/>
              </p:cNvSpPr>
              <p:nvPr/>
            </p:nvSpPr>
            <p:spPr bwMode="auto">
              <a:xfrm>
                <a:off x="217" y="1538"/>
                <a:ext cx="5020" cy="0"/>
              </a:xfrm>
              <a:prstGeom prst="line">
                <a:avLst/>
              </a:prstGeom>
              <a:noFill/>
              <a:ln w="22225">
                <a:solidFill>
                  <a:srgbClr val="FFCC99"/>
                </a:solidFill>
                <a:round/>
              </a:ln>
              <a:effectLst/>
            </p:spPr>
            <p:txBody>
              <a:bodyPr wrap="none" anchor="ctr"/>
              <a:lstStyle/>
              <a:p>
                <a:pPr>
                  <a:defRPr/>
                </a:pPr>
                <a:endParaRPr lang="zh-CN" altLang="en-US"/>
              </a:p>
            </p:txBody>
          </p:sp>
          <p:sp>
            <p:nvSpPr>
              <p:cNvPr id="74" name="Line 132"/>
              <p:cNvSpPr>
                <a:spLocks noChangeShapeType="1"/>
              </p:cNvSpPr>
              <p:nvPr/>
            </p:nvSpPr>
            <p:spPr bwMode="auto">
              <a:xfrm>
                <a:off x="217" y="1636"/>
                <a:ext cx="5020" cy="0"/>
              </a:xfrm>
              <a:prstGeom prst="line">
                <a:avLst/>
              </a:prstGeom>
              <a:noFill/>
              <a:ln w="9525">
                <a:solidFill>
                  <a:srgbClr val="FFCC99"/>
                </a:solidFill>
                <a:round/>
              </a:ln>
              <a:effectLst/>
            </p:spPr>
            <p:txBody>
              <a:bodyPr wrap="none" anchor="ctr"/>
              <a:lstStyle/>
              <a:p>
                <a:pPr>
                  <a:defRPr/>
                </a:pPr>
                <a:endParaRPr lang="zh-CN" altLang="en-US"/>
              </a:p>
            </p:txBody>
          </p:sp>
          <p:sp>
            <p:nvSpPr>
              <p:cNvPr id="75" name="Line 133"/>
              <p:cNvSpPr>
                <a:spLocks noChangeShapeType="1"/>
              </p:cNvSpPr>
              <p:nvPr/>
            </p:nvSpPr>
            <p:spPr bwMode="auto">
              <a:xfrm>
                <a:off x="217" y="1588"/>
                <a:ext cx="5020" cy="0"/>
              </a:xfrm>
              <a:prstGeom prst="line">
                <a:avLst/>
              </a:prstGeom>
              <a:noFill/>
              <a:ln w="9525">
                <a:solidFill>
                  <a:srgbClr val="FFCC99"/>
                </a:solidFill>
                <a:round/>
              </a:ln>
              <a:effectLst/>
            </p:spPr>
            <p:txBody>
              <a:bodyPr wrap="none" anchor="ctr"/>
              <a:lstStyle/>
              <a:p>
                <a:pPr>
                  <a:defRPr/>
                </a:pPr>
                <a:endParaRPr lang="zh-CN" altLang="en-US"/>
              </a:p>
            </p:txBody>
          </p:sp>
          <p:sp>
            <p:nvSpPr>
              <p:cNvPr id="76" name="Line 134"/>
              <p:cNvSpPr>
                <a:spLocks noChangeShapeType="1"/>
              </p:cNvSpPr>
              <p:nvPr/>
            </p:nvSpPr>
            <p:spPr bwMode="auto">
              <a:xfrm>
                <a:off x="217" y="1683"/>
                <a:ext cx="5020" cy="0"/>
              </a:xfrm>
              <a:prstGeom prst="line">
                <a:avLst/>
              </a:prstGeom>
              <a:noFill/>
              <a:ln w="9525">
                <a:solidFill>
                  <a:srgbClr val="FFCC99"/>
                </a:solidFill>
                <a:round/>
              </a:ln>
              <a:effectLst/>
            </p:spPr>
            <p:txBody>
              <a:bodyPr wrap="none" anchor="ctr"/>
              <a:lstStyle/>
              <a:p>
                <a:pPr>
                  <a:defRPr/>
                </a:pPr>
                <a:endParaRPr lang="zh-CN" altLang="en-US"/>
              </a:p>
            </p:txBody>
          </p:sp>
          <p:sp>
            <p:nvSpPr>
              <p:cNvPr id="77" name="Line 135"/>
              <p:cNvSpPr>
                <a:spLocks noChangeShapeType="1"/>
              </p:cNvSpPr>
              <p:nvPr/>
            </p:nvSpPr>
            <p:spPr bwMode="auto">
              <a:xfrm>
                <a:off x="217" y="1730"/>
                <a:ext cx="5020" cy="0"/>
              </a:xfrm>
              <a:prstGeom prst="line">
                <a:avLst/>
              </a:prstGeom>
              <a:noFill/>
              <a:ln w="9525">
                <a:solidFill>
                  <a:srgbClr val="FFCC99"/>
                </a:solidFill>
                <a:round/>
              </a:ln>
              <a:effectLst/>
            </p:spPr>
            <p:txBody>
              <a:bodyPr wrap="none" anchor="ctr"/>
              <a:lstStyle/>
              <a:p>
                <a:pPr>
                  <a:defRPr/>
                </a:pPr>
                <a:endParaRPr lang="zh-CN" altLang="en-US"/>
              </a:p>
            </p:txBody>
          </p:sp>
          <p:sp>
            <p:nvSpPr>
              <p:cNvPr id="78" name="Line 136"/>
              <p:cNvSpPr>
                <a:spLocks noChangeShapeType="1"/>
              </p:cNvSpPr>
              <p:nvPr/>
            </p:nvSpPr>
            <p:spPr bwMode="auto">
              <a:xfrm>
                <a:off x="217" y="1782"/>
                <a:ext cx="5020" cy="0"/>
              </a:xfrm>
              <a:prstGeom prst="line">
                <a:avLst/>
              </a:prstGeom>
              <a:noFill/>
              <a:ln w="22225">
                <a:solidFill>
                  <a:srgbClr val="FFCC99"/>
                </a:solidFill>
                <a:round/>
              </a:ln>
              <a:effectLst/>
            </p:spPr>
            <p:txBody>
              <a:bodyPr wrap="none" anchor="ctr"/>
              <a:lstStyle/>
              <a:p>
                <a:pPr>
                  <a:defRPr/>
                </a:pPr>
                <a:endParaRPr lang="zh-CN" altLang="en-US"/>
              </a:p>
            </p:txBody>
          </p:sp>
          <p:sp>
            <p:nvSpPr>
              <p:cNvPr id="79" name="Line 137"/>
              <p:cNvSpPr>
                <a:spLocks noChangeShapeType="1"/>
              </p:cNvSpPr>
              <p:nvPr/>
            </p:nvSpPr>
            <p:spPr bwMode="auto">
              <a:xfrm>
                <a:off x="217" y="1869"/>
                <a:ext cx="5020" cy="0"/>
              </a:xfrm>
              <a:prstGeom prst="line">
                <a:avLst/>
              </a:prstGeom>
              <a:noFill/>
              <a:ln w="9525">
                <a:solidFill>
                  <a:srgbClr val="FFCC99"/>
                </a:solidFill>
                <a:round/>
              </a:ln>
              <a:effectLst/>
            </p:spPr>
            <p:txBody>
              <a:bodyPr wrap="none" anchor="ctr"/>
              <a:lstStyle/>
              <a:p>
                <a:pPr>
                  <a:defRPr/>
                </a:pPr>
                <a:endParaRPr lang="zh-CN" altLang="en-US"/>
              </a:p>
            </p:txBody>
          </p:sp>
          <p:sp>
            <p:nvSpPr>
              <p:cNvPr id="80" name="Line 138"/>
              <p:cNvSpPr>
                <a:spLocks noChangeShapeType="1"/>
              </p:cNvSpPr>
              <p:nvPr/>
            </p:nvSpPr>
            <p:spPr bwMode="auto">
              <a:xfrm>
                <a:off x="217" y="1829"/>
                <a:ext cx="5020" cy="0"/>
              </a:xfrm>
              <a:prstGeom prst="line">
                <a:avLst/>
              </a:prstGeom>
              <a:noFill/>
              <a:ln w="9525">
                <a:solidFill>
                  <a:srgbClr val="FFCC99"/>
                </a:solidFill>
                <a:round/>
              </a:ln>
              <a:effectLst/>
            </p:spPr>
            <p:txBody>
              <a:bodyPr wrap="none" anchor="ctr"/>
              <a:lstStyle/>
              <a:p>
                <a:pPr>
                  <a:defRPr/>
                </a:pPr>
                <a:endParaRPr lang="zh-CN" altLang="en-US"/>
              </a:p>
            </p:txBody>
          </p:sp>
          <p:sp>
            <p:nvSpPr>
              <p:cNvPr id="81" name="Line 139"/>
              <p:cNvSpPr>
                <a:spLocks noChangeShapeType="1"/>
              </p:cNvSpPr>
              <p:nvPr/>
            </p:nvSpPr>
            <p:spPr bwMode="auto">
              <a:xfrm>
                <a:off x="217" y="1919"/>
                <a:ext cx="5020" cy="0"/>
              </a:xfrm>
              <a:prstGeom prst="line">
                <a:avLst/>
              </a:prstGeom>
              <a:noFill/>
              <a:ln w="9525">
                <a:solidFill>
                  <a:srgbClr val="FFCC99"/>
                </a:solidFill>
                <a:round/>
              </a:ln>
              <a:effectLst/>
            </p:spPr>
            <p:txBody>
              <a:bodyPr wrap="none" anchor="ctr"/>
              <a:lstStyle/>
              <a:p>
                <a:pPr>
                  <a:defRPr/>
                </a:pPr>
                <a:endParaRPr lang="zh-CN" altLang="en-US"/>
              </a:p>
            </p:txBody>
          </p:sp>
          <p:sp>
            <p:nvSpPr>
              <p:cNvPr id="82" name="Line 140"/>
              <p:cNvSpPr>
                <a:spLocks noChangeShapeType="1"/>
              </p:cNvSpPr>
              <p:nvPr/>
            </p:nvSpPr>
            <p:spPr bwMode="auto">
              <a:xfrm>
                <a:off x="217" y="1965"/>
                <a:ext cx="5020" cy="0"/>
              </a:xfrm>
              <a:prstGeom prst="line">
                <a:avLst/>
              </a:prstGeom>
              <a:noFill/>
              <a:ln w="9525">
                <a:solidFill>
                  <a:srgbClr val="FFCC99"/>
                </a:solidFill>
                <a:round/>
              </a:ln>
              <a:effectLst/>
            </p:spPr>
            <p:txBody>
              <a:bodyPr wrap="none" anchor="ctr"/>
              <a:lstStyle/>
              <a:p>
                <a:pPr>
                  <a:defRPr/>
                </a:pPr>
                <a:endParaRPr lang="zh-CN" altLang="en-US"/>
              </a:p>
            </p:txBody>
          </p:sp>
          <p:sp>
            <p:nvSpPr>
              <p:cNvPr id="83" name="Line 141"/>
              <p:cNvSpPr>
                <a:spLocks noChangeShapeType="1"/>
              </p:cNvSpPr>
              <p:nvPr/>
            </p:nvSpPr>
            <p:spPr bwMode="auto">
              <a:xfrm>
                <a:off x="217" y="2018"/>
                <a:ext cx="5020" cy="0"/>
              </a:xfrm>
              <a:prstGeom prst="line">
                <a:avLst/>
              </a:prstGeom>
              <a:noFill/>
              <a:ln w="22225">
                <a:solidFill>
                  <a:srgbClr val="FFCC99"/>
                </a:solidFill>
                <a:round/>
              </a:ln>
              <a:effectLst/>
            </p:spPr>
            <p:txBody>
              <a:bodyPr wrap="none" anchor="ctr"/>
              <a:lstStyle/>
              <a:p>
                <a:pPr>
                  <a:defRPr/>
                </a:pPr>
                <a:endParaRPr lang="zh-CN" altLang="en-US"/>
              </a:p>
            </p:txBody>
          </p:sp>
          <p:sp>
            <p:nvSpPr>
              <p:cNvPr id="84" name="Line 142"/>
              <p:cNvSpPr>
                <a:spLocks noChangeShapeType="1"/>
              </p:cNvSpPr>
              <p:nvPr/>
            </p:nvSpPr>
            <p:spPr bwMode="auto">
              <a:xfrm>
                <a:off x="217" y="2114"/>
                <a:ext cx="5020" cy="0"/>
              </a:xfrm>
              <a:prstGeom prst="line">
                <a:avLst/>
              </a:prstGeom>
              <a:noFill/>
              <a:ln w="9525">
                <a:solidFill>
                  <a:srgbClr val="FFCC99"/>
                </a:solidFill>
                <a:round/>
              </a:ln>
              <a:effectLst/>
            </p:spPr>
            <p:txBody>
              <a:bodyPr wrap="none" anchor="ctr"/>
              <a:lstStyle/>
              <a:p>
                <a:pPr>
                  <a:defRPr/>
                </a:pPr>
                <a:endParaRPr lang="zh-CN" altLang="en-US"/>
              </a:p>
            </p:txBody>
          </p:sp>
          <p:sp>
            <p:nvSpPr>
              <p:cNvPr id="85" name="Line 143"/>
              <p:cNvSpPr>
                <a:spLocks noChangeShapeType="1"/>
              </p:cNvSpPr>
              <p:nvPr/>
            </p:nvSpPr>
            <p:spPr bwMode="auto">
              <a:xfrm>
                <a:off x="217" y="2066"/>
                <a:ext cx="5020" cy="0"/>
              </a:xfrm>
              <a:prstGeom prst="line">
                <a:avLst/>
              </a:prstGeom>
              <a:noFill/>
              <a:ln w="9525">
                <a:solidFill>
                  <a:srgbClr val="FFCC99"/>
                </a:solidFill>
                <a:round/>
              </a:ln>
              <a:effectLst/>
            </p:spPr>
            <p:txBody>
              <a:bodyPr wrap="none" anchor="ctr"/>
              <a:lstStyle/>
              <a:p>
                <a:pPr>
                  <a:defRPr/>
                </a:pPr>
                <a:endParaRPr lang="zh-CN" altLang="en-US"/>
              </a:p>
            </p:txBody>
          </p:sp>
          <p:sp>
            <p:nvSpPr>
              <p:cNvPr id="86" name="Line 144"/>
              <p:cNvSpPr>
                <a:spLocks noChangeShapeType="1"/>
              </p:cNvSpPr>
              <p:nvPr/>
            </p:nvSpPr>
            <p:spPr bwMode="auto">
              <a:xfrm>
                <a:off x="217" y="2165"/>
                <a:ext cx="5020" cy="0"/>
              </a:xfrm>
              <a:prstGeom prst="line">
                <a:avLst/>
              </a:prstGeom>
              <a:noFill/>
              <a:ln w="9525">
                <a:solidFill>
                  <a:srgbClr val="FFCC99"/>
                </a:solidFill>
                <a:round/>
              </a:ln>
              <a:effectLst/>
            </p:spPr>
            <p:txBody>
              <a:bodyPr wrap="none" anchor="ctr"/>
              <a:lstStyle/>
              <a:p>
                <a:pPr>
                  <a:defRPr/>
                </a:pPr>
                <a:endParaRPr lang="zh-CN" altLang="en-US"/>
              </a:p>
            </p:txBody>
          </p:sp>
          <p:sp>
            <p:nvSpPr>
              <p:cNvPr id="87" name="Line 145"/>
              <p:cNvSpPr>
                <a:spLocks noChangeShapeType="1"/>
              </p:cNvSpPr>
              <p:nvPr/>
            </p:nvSpPr>
            <p:spPr bwMode="auto">
              <a:xfrm>
                <a:off x="217" y="2210"/>
                <a:ext cx="5020" cy="0"/>
              </a:xfrm>
              <a:prstGeom prst="line">
                <a:avLst/>
              </a:prstGeom>
              <a:noFill/>
              <a:ln w="9525">
                <a:solidFill>
                  <a:srgbClr val="FFCC99"/>
                </a:solidFill>
                <a:round/>
              </a:ln>
              <a:effectLst/>
            </p:spPr>
            <p:txBody>
              <a:bodyPr wrap="none" anchor="ctr"/>
              <a:lstStyle/>
              <a:p>
                <a:pPr>
                  <a:defRPr/>
                </a:pPr>
                <a:endParaRPr lang="zh-CN" altLang="en-US"/>
              </a:p>
            </p:txBody>
          </p:sp>
          <p:sp>
            <p:nvSpPr>
              <p:cNvPr id="88" name="Line 146"/>
              <p:cNvSpPr>
                <a:spLocks noChangeShapeType="1"/>
              </p:cNvSpPr>
              <p:nvPr/>
            </p:nvSpPr>
            <p:spPr bwMode="auto">
              <a:xfrm>
                <a:off x="217" y="2262"/>
                <a:ext cx="5020" cy="0"/>
              </a:xfrm>
              <a:prstGeom prst="line">
                <a:avLst/>
              </a:prstGeom>
              <a:noFill/>
              <a:ln w="22225">
                <a:solidFill>
                  <a:srgbClr val="FFCC99"/>
                </a:solidFill>
                <a:round/>
              </a:ln>
              <a:effectLst/>
            </p:spPr>
            <p:txBody>
              <a:bodyPr wrap="none" anchor="ctr"/>
              <a:lstStyle/>
              <a:p>
                <a:pPr>
                  <a:defRPr/>
                </a:pPr>
                <a:endParaRPr lang="zh-CN" altLang="en-US"/>
              </a:p>
            </p:txBody>
          </p:sp>
          <p:sp>
            <p:nvSpPr>
              <p:cNvPr id="89" name="Line 147"/>
              <p:cNvSpPr>
                <a:spLocks noChangeShapeType="1"/>
              </p:cNvSpPr>
              <p:nvPr/>
            </p:nvSpPr>
            <p:spPr bwMode="auto">
              <a:xfrm>
                <a:off x="217" y="2358"/>
                <a:ext cx="5020" cy="0"/>
              </a:xfrm>
              <a:prstGeom prst="line">
                <a:avLst/>
              </a:prstGeom>
              <a:noFill/>
              <a:ln w="9525">
                <a:solidFill>
                  <a:srgbClr val="FFCC99"/>
                </a:solidFill>
                <a:round/>
              </a:ln>
              <a:effectLst/>
            </p:spPr>
            <p:txBody>
              <a:bodyPr wrap="none" anchor="ctr"/>
              <a:lstStyle/>
              <a:p>
                <a:pPr>
                  <a:defRPr/>
                </a:pPr>
                <a:endParaRPr lang="zh-CN" altLang="en-US"/>
              </a:p>
            </p:txBody>
          </p:sp>
          <p:sp>
            <p:nvSpPr>
              <p:cNvPr id="90" name="Line 148"/>
              <p:cNvSpPr>
                <a:spLocks noChangeShapeType="1"/>
              </p:cNvSpPr>
              <p:nvPr/>
            </p:nvSpPr>
            <p:spPr bwMode="auto">
              <a:xfrm>
                <a:off x="217" y="2308"/>
                <a:ext cx="5020" cy="0"/>
              </a:xfrm>
              <a:prstGeom prst="line">
                <a:avLst/>
              </a:prstGeom>
              <a:noFill/>
              <a:ln w="9525">
                <a:solidFill>
                  <a:srgbClr val="FFCC99"/>
                </a:solidFill>
                <a:round/>
              </a:ln>
              <a:effectLst/>
            </p:spPr>
            <p:txBody>
              <a:bodyPr wrap="none" anchor="ctr"/>
              <a:lstStyle/>
              <a:p>
                <a:pPr>
                  <a:defRPr/>
                </a:pPr>
                <a:endParaRPr lang="zh-CN" altLang="en-US"/>
              </a:p>
            </p:txBody>
          </p:sp>
          <p:sp>
            <p:nvSpPr>
              <p:cNvPr id="91" name="Line 149"/>
              <p:cNvSpPr>
                <a:spLocks noChangeShapeType="1"/>
              </p:cNvSpPr>
              <p:nvPr/>
            </p:nvSpPr>
            <p:spPr bwMode="auto">
              <a:xfrm>
                <a:off x="217" y="2407"/>
                <a:ext cx="5020" cy="0"/>
              </a:xfrm>
              <a:prstGeom prst="line">
                <a:avLst/>
              </a:prstGeom>
              <a:noFill/>
              <a:ln w="9525">
                <a:solidFill>
                  <a:srgbClr val="FFCC99"/>
                </a:solidFill>
                <a:round/>
              </a:ln>
              <a:effectLst/>
            </p:spPr>
            <p:txBody>
              <a:bodyPr wrap="none" anchor="ctr"/>
              <a:lstStyle/>
              <a:p>
                <a:pPr>
                  <a:defRPr/>
                </a:pPr>
                <a:endParaRPr lang="zh-CN" altLang="en-US"/>
              </a:p>
            </p:txBody>
          </p:sp>
          <p:sp>
            <p:nvSpPr>
              <p:cNvPr id="92" name="Line 150"/>
              <p:cNvSpPr>
                <a:spLocks noChangeShapeType="1"/>
              </p:cNvSpPr>
              <p:nvPr/>
            </p:nvSpPr>
            <p:spPr bwMode="auto">
              <a:xfrm>
                <a:off x="217" y="2455"/>
                <a:ext cx="5020" cy="0"/>
              </a:xfrm>
              <a:prstGeom prst="line">
                <a:avLst/>
              </a:prstGeom>
              <a:noFill/>
              <a:ln w="9525">
                <a:solidFill>
                  <a:srgbClr val="FFCC99"/>
                </a:solidFill>
                <a:round/>
              </a:ln>
              <a:effectLst/>
            </p:spPr>
            <p:txBody>
              <a:bodyPr wrap="none" anchor="ctr"/>
              <a:lstStyle/>
              <a:p>
                <a:pPr>
                  <a:defRPr/>
                </a:pPr>
                <a:endParaRPr lang="zh-CN" altLang="en-US"/>
              </a:p>
            </p:txBody>
          </p:sp>
          <p:sp>
            <p:nvSpPr>
              <p:cNvPr id="93" name="Line 151"/>
              <p:cNvSpPr>
                <a:spLocks noChangeShapeType="1"/>
              </p:cNvSpPr>
              <p:nvPr/>
            </p:nvSpPr>
            <p:spPr bwMode="auto">
              <a:xfrm>
                <a:off x="217" y="2506"/>
                <a:ext cx="5020" cy="0"/>
              </a:xfrm>
              <a:prstGeom prst="line">
                <a:avLst/>
              </a:prstGeom>
              <a:noFill/>
              <a:ln w="22225">
                <a:solidFill>
                  <a:srgbClr val="FFCC99"/>
                </a:solidFill>
                <a:round/>
              </a:ln>
              <a:effectLst/>
            </p:spPr>
            <p:txBody>
              <a:bodyPr wrap="none" anchor="ctr"/>
              <a:lstStyle/>
              <a:p>
                <a:pPr>
                  <a:defRPr/>
                </a:pPr>
                <a:endParaRPr lang="zh-CN" altLang="en-US"/>
              </a:p>
            </p:txBody>
          </p:sp>
          <p:sp>
            <p:nvSpPr>
              <p:cNvPr id="94" name="Line 152"/>
              <p:cNvSpPr>
                <a:spLocks noChangeShapeType="1"/>
              </p:cNvSpPr>
              <p:nvPr/>
            </p:nvSpPr>
            <p:spPr bwMode="auto">
              <a:xfrm>
                <a:off x="217" y="2601"/>
                <a:ext cx="5020" cy="0"/>
              </a:xfrm>
              <a:prstGeom prst="line">
                <a:avLst/>
              </a:prstGeom>
              <a:noFill/>
              <a:ln w="9525">
                <a:solidFill>
                  <a:srgbClr val="FFCC99"/>
                </a:solidFill>
                <a:round/>
              </a:ln>
              <a:effectLst/>
            </p:spPr>
            <p:txBody>
              <a:bodyPr wrap="none" anchor="ctr"/>
              <a:lstStyle/>
              <a:p>
                <a:pPr>
                  <a:defRPr/>
                </a:pPr>
                <a:endParaRPr lang="zh-CN" altLang="en-US"/>
              </a:p>
            </p:txBody>
          </p:sp>
          <p:sp>
            <p:nvSpPr>
              <p:cNvPr id="95" name="Line 153"/>
              <p:cNvSpPr>
                <a:spLocks noChangeShapeType="1"/>
              </p:cNvSpPr>
              <p:nvPr/>
            </p:nvSpPr>
            <p:spPr bwMode="auto">
              <a:xfrm>
                <a:off x="217" y="2553"/>
                <a:ext cx="5020" cy="0"/>
              </a:xfrm>
              <a:prstGeom prst="line">
                <a:avLst/>
              </a:prstGeom>
              <a:noFill/>
              <a:ln w="9525">
                <a:solidFill>
                  <a:srgbClr val="FFCC99"/>
                </a:solidFill>
                <a:round/>
              </a:ln>
              <a:effectLst/>
            </p:spPr>
            <p:txBody>
              <a:bodyPr wrap="none" anchor="ctr"/>
              <a:lstStyle/>
              <a:p>
                <a:pPr>
                  <a:defRPr/>
                </a:pPr>
                <a:endParaRPr lang="zh-CN" altLang="en-US"/>
              </a:p>
            </p:txBody>
          </p:sp>
          <p:sp>
            <p:nvSpPr>
              <p:cNvPr id="96" name="Line 154"/>
              <p:cNvSpPr>
                <a:spLocks noChangeShapeType="1"/>
              </p:cNvSpPr>
              <p:nvPr/>
            </p:nvSpPr>
            <p:spPr bwMode="auto">
              <a:xfrm>
                <a:off x="217" y="2650"/>
                <a:ext cx="5020" cy="0"/>
              </a:xfrm>
              <a:prstGeom prst="line">
                <a:avLst/>
              </a:prstGeom>
              <a:noFill/>
              <a:ln w="9525">
                <a:solidFill>
                  <a:srgbClr val="FFCC99"/>
                </a:solidFill>
                <a:round/>
              </a:ln>
              <a:effectLst/>
            </p:spPr>
            <p:txBody>
              <a:bodyPr wrap="none" anchor="ctr"/>
              <a:lstStyle/>
              <a:p>
                <a:pPr>
                  <a:defRPr/>
                </a:pPr>
                <a:endParaRPr lang="zh-CN" altLang="en-US"/>
              </a:p>
            </p:txBody>
          </p:sp>
          <p:sp>
            <p:nvSpPr>
              <p:cNvPr id="97" name="Line 155"/>
              <p:cNvSpPr>
                <a:spLocks noChangeShapeType="1"/>
              </p:cNvSpPr>
              <p:nvPr/>
            </p:nvSpPr>
            <p:spPr bwMode="auto">
              <a:xfrm>
                <a:off x="217" y="2698"/>
                <a:ext cx="5020" cy="0"/>
              </a:xfrm>
              <a:prstGeom prst="line">
                <a:avLst/>
              </a:prstGeom>
              <a:noFill/>
              <a:ln w="9525">
                <a:solidFill>
                  <a:srgbClr val="FFCC99"/>
                </a:solidFill>
                <a:round/>
              </a:ln>
              <a:effectLst/>
            </p:spPr>
            <p:txBody>
              <a:bodyPr wrap="none" anchor="ctr"/>
              <a:lstStyle/>
              <a:p>
                <a:pPr>
                  <a:defRPr/>
                </a:pPr>
                <a:endParaRPr lang="zh-CN" altLang="en-US"/>
              </a:p>
            </p:txBody>
          </p:sp>
          <p:sp>
            <p:nvSpPr>
              <p:cNvPr id="98" name="Line 156"/>
              <p:cNvSpPr>
                <a:spLocks noChangeShapeType="1"/>
              </p:cNvSpPr>
              <p:nvPr/>
            </p:nvSpPr>
            <p:spPr bwMode="auto">
              <a:xfrm>
                <a:off x="217" y="2751"/>
                <a:ext cx="5020" cy="0"/>
              </a:xfrm>
              <a:prstGeom prst="line">
                <a:avLst/>
              </a:prstGeom>
              <a:noFill/>
              <a:ln w="22225">
                <a:solidFill>
                  <a:srgbClr val="FFCC99"/>
                </a:solidFill>
                <a:round/>
              </a:ln>
              <a:effectLst/>
            </p:spPr>
            <p:txBody>
              <a:bodyPr wrap="none" anchor="ctr"/>
              <a:lstStyle/>
              <a:p>
                <a:pPr>
                  <a:defRPr/>
                </a:pPr>
                <a:endParaRPr lang="zh-CN" altLang="en-US"/>
              </a:p>
            </p:txBody>
          </p:sp>
          <p:sp>
            <p:nvSpPr>
              <p:cNvPr id="99" name="Line 157"/>
              <p:cNvSpPr>
                <a:spLocks noChangeShapeType="1"/>
              </p:cNvSpPr>
              <p:nvPr/>
            </p:nvSpPr>
            <p:spPr bwMode="auto">
              <a:xfrm>
                <a:off x="217" y="2837"/>
                <a:ext cx="5020" cy="0"/>
              </a:xfrm>
              <a:prstGeom prst="line">
                <a:avLst/>
              </a:prstGeom>
              <a:noFill/>
              <a:ln w="9525">
                <a:solidFill>
                  <a:srgbClr val="FFCC99"/>
                </a:solidFill>
                <a:round/>
              </a:ln>
              <a:effectLst/>
            </p:spPr>
            <p:txBody>
              <a:bodyPr wrap="none" anchor="ctr"/>
              <a:lstStyle/>
              <a:p>
                <a:pPr>
                  <a:defRPr/>
                </a:pPr>
                <a:endParaRPr lang="zh-CN" altLang="en-US"/>
              </a:p>
            </p:txBody>
          </p:sp>
          <p:sp>
            <p:nvSpPr>
              <p:cNvPr id="100" name="Line 158"/>
              <p:cNvSpPr>
                <a:spLocks noChangeShapeType="1"/>
              </p:cNvSpPr>
              <p:nvPr/>
            </p:nvSpPr>
            <p:spPr bwMode="auto">
              <a:xfrm>
                <a:off x="217" y="2790"/>
                <a:ext cx="5020" cy="0"/>
              </a:xfrm>
              <a:prstGeom prst="line">
                <a:avLst/>
              </a:prstGeom>
              <a:noFill/>
              <a:ln w="9525">
                <a:solidFill>
                  <a:srgbClr val="FFCC99"/>
                </a:solidFill>
                <a:round/>
              </a:ln>
              <a:effectLst/>
            </p:spPr>
            <p:txBody>
              <a:bodyPr wrap="none" anchor="ctr"/>
              <a:lstStyle/>
              <a:p>
                <a:pPr>
                  <a:defRPr/>
                </a:pPr>
                <a:endParaRPr lang="zh-CN" altLang="en-US"/>
              </a:p>
            </p:txBody>
          </p:sp>
          <p:sp>
            <p:nvSpPr>
              <p:cNvPr id="101" name="Line 159"/>
              <p:cNvSpPr>
                <a:spLocks noChangeShapeType="1"/>
              </p:cNvSpPr>
              <p:nvPr/>
            </p:nvSpPr>
            <p:spPr bwMode="auto">
              <a:xfrm>
                <a:off x="217" y="2878"/>
                <a:ext cx="5020" cy="0"/>
              </a:xfrm>
              <a:prstGeom prst="line">
                <a:avLst/>
              </a:prstGeom>
              <a:noFill/>
              <a:ln w="9525">
                <a:solidFill>
                  <a:srgbClr val="FFCC99"/>
                </a:solidFill>
                <a:round/>
              </a:ln>
              <a:effectLst/>
            </p:spPr>
            <p:txBody>
              <a:bodyPr wrap="none" anchor="ctr"/>
              <a:lstStyle/>
              <a:p>
                <a:pPr>
                  <a:defRPr/>
                </a:pPr>
                <a:endParaRPr lang="zh-CN" altLang="en-US"/>
              </a:p>
            </p:txBody>
          </p:sp>
          <p:sp>
            <p:nvSpPr>
              <p:cNvPr id="102" name="Line 160"/>
              <p:cNvSpPr>
                <a:spLocks noChangeShapeType="1"/>
              </p:cNvSpPr>
              <p:nvPr/>
            </p:nvSpPr>
            <p:spPr bwMode="auto">
              <a:xfrm>
                <a:off x="217" y="2924"/>
                <a:ext cx="5020" cy="0"/>
              </a:xfrm>
              <a:prstGeom prst="line">
                <a:avLst/>
              </a:prstGeom>
              <a:noFill/>
              <a:ln w="9525">
                <a:solidFill>
                  <a:srgbClr val="FFCC99"/>
                </a:solidFill>
                <a:round/>
              </a:ln>
              <a:effectLst/>
            </p:spPr>
            <p:txBody>
              <a:bodyPr wrap="none" anchor="ctr"/>
              <a:lstStyle/>
              <a:p>
                <a:pPr>
                  <a:defRPr/>
                </a:pPr>
                <a:endParaRPr lang="zh-CN" altLang="en-US"/>
              </a:p>
            </p:txBody>
          </p:sp>
          <p:sp>
            <p:nvSpPr>
              <p:cNvPr id="103" name="Line 161"/>
              <p:cNvSpPr>
                <a:spLocks noChangeShapeType="1"/>
              </p:cNvSpPr>
              <p:nvPr/>
            </p:nvSpPr>
            <p:spPr bwMode="auto">
              <a:xfrm>
                <a:off x="217" y="2977"/>
                <a:ext cx="5020" cy="0"/>
              </a:xfrm>
              <a:prstGeom prst="line">
                <a:avLst/>
              </a:prstGeom>
              <a:noFill/>
              <a:ln w="22225">
                <a:solidFill>
                  <a:srgbClr val="FFCC99"/>
                </a:solidFill>
                <a:round/>
              </a:ln>
              <a:effectLst/>
            </p:spPr>
            <p:txBody>
              <a:bodyPr wrap="none" anchor="ctr"/>
              <a:lstStyle/>
              <a:p>
                <a:pPr>
                  <a:defRPr/>
                </a:pPr>
                <a:endParaRPr lang="zh-CN" altLang="en-US"/>
              </a:p>
            </p:txBody>
          </p:sp>
          <p:sp>
            <p:nvSpPr>
              <p:cNvPr id="104" name="Line 162"/>
              <p:cNvSpPr>
                <a:spLocks noChangeShapeType="1"/>
              </p:cNvSpPr>
              <p:nvPr/>
            </p:nvSpPr>
            <p:spPr bwMode="auto">
              <a:xfrm>
                <a:off x="217" y="3074"/>
                <a:ext cx="5020" cy="0"/>
              </a:xfrm>
              <a:prstGeom prst="line">
                <a:avLst/>
              </a:prstGeom>
              <a:noFill/>
              <a:ln w="9525">
                <a:solidFill>
                  <a:srgbClr val="FFCC99"/>
                </a:solidFill>
                <a:round/>
              </a:ln>
              <a:effectLst/>
            </p:spPr>
            <p:txBody>
              <a:bodyPr wrap="none" anchor="ctr"/>
              <a:lstStyle/>
              <a:p>
                <a:pPr>
                  <a:defRPr/>
                </a:pPr>
                <a:endParaRPr lang="zh-CN" altLang="en-US"/>
              </a:p>
            </p:txBody>
          </p:sp>
          <p:sp>
            <p:nvSpPr>
              <p:cNvPr id="105" name="Line 163"/>
              <p:cNvSpPr>
                <a:spLocks noChangeShapeType="1"/>
              </p:cNvSpPr>
              <p:nvPr/>
            </p:nvSpPr>
            <p:spPr bwMode="auto">
              <a:xfrm>
                <a:off x="217" y="3025"/>
                <a:ext cx="5020" cy="0"/>
              </a:xfrm>
              <a:prstGeom prst="line">
                <a:avLst/>
              </a:prstGeom>
              <a:noFill/>
              <a:ln w="9525">
                <a:solidFill>
                  <a:srgbClr val="FFCC99"/>
                </a:solidFill>
                <a:round/>
              </a:ln>
              <a:effectLst/>
            </p:spPr>
            <p:txBody>
              <a:bodyPr wrap="none" anchor="ctr"/>
              <a:lstStyle/>
              <a:p>
                <a:pPr>
                  <a:defRPr/>
                </a:pPr>
                <a:endParaRPr lang="zh-CN" altLang="en-US"/>
              </a:p>
            </p:txBody>
          </p:sp>
          <p:sp>
            <p:nvSpPr>
              <p:cNvPr id="106" name="Line 164"/>
              <p:cNvSpPr>
                <a:spLocks noChangeShapeType="1"/>
              </p:cNvSpPr>
              <p:nvPr/>
            </p:nvSpPr>
            <p:spPr bwMode="auto">
              <a:xfrm>
                <a:off x="217" y="3122"/>
                <a:ext cx="5020" cy="0"/>
              </a:xfrm>
              <a:prstGeom prst="line">
                <a:avLst/>
              </a:prstGeom>
              <a:noFill/>
              <a:ln w="9525">
                <a:solidFill>
                  <a:srgbClr val="FFCC99"/>
                </a:solidFill>
                <a:round/>
              </a:ln>
              <a:effectLst/>
            </p:spPr>
            <p:txBody>
              <a:bodyPr wrap="none" anchor="ctr"/>
              <a:lstStyle/>
              <a:p>
                <a:pPr>
                  <a:defRPr/>
                </a:pPr>
                <a:endParaRPr lang="zh-CN" altLang="en-US"/>
              </a:p>
            </p:txBody>
          </p:sp>
          <p:sp>
            <p:nvSpPr>
              <p:cNvPr id="107" name="Line 165"/>
              <p:cNvSpPr>
                <a:spLocks noChangeShapeType="1"/>
              </p:cNvSpPr>
              <p:nvPr/>
            </p:nvSpPr>
            <p:spPr bwMode="auto">
              <a:xfrm>
                <a:off x="217" y="3170"/>
                <a:ext cx="5020" cy="0"/>
              </a:xfrm>
              <a:prstGeom prst="line">
                <a:avLst/>
              </a:prstGeom>
              <a:noFill/>
              <a:ln w="9525">
                <a:solidFill>
                  <a:srgbClr val="FFCC99"/>
                </a:solidFill>
                <a:round/>
              </a:ln>
              <a:effectLst/>
            </p:spPr>
            <p:txBody>
              <a:bodyPr wrap="none" anchor="ctr"/>
              <a:lstStyle/>
              <a:p>
                <a:pPr>
                  <a:defRPr/>
                </a:pPr>
                <a:endParaRPr lang="zh-CN" altLang="en-US"/>
              </a:p>
            </p:txBody>
          </p:sp>
          <p:sp>
            <p:nvSpPr>
              <p:cNvPr id="108" name="Line 166"/>
              <p:cNvSpPr>
                <a:spLocks noChangeShapeType="1"/>
              </p:cNvSpPr>
              <p:nvPr/>
            </p:nvSpPr>
            <p:spPr bwMode="auto">
              <a:xfrm>
                <a:off x="217" y="3221"/>
                <a:ext cx="5020" cy="0"/>
              </a:xfrm>
              <a:prstGeom prst="line">
                <a:avLst/>
              </a:prstGeom>
              <a:noFill/>
              <a:ln w="22225">
                <a:solidFill>
                  <a:srgbClr val="FFCC99"/>
                </a:solidFill>
                <a:round/>
              </a:ln>
              <a:effectLst/>
            </p:spPr>
            <p:txBody>
              <a:bodyPr wrap="none" anchor="ctr"/>
              <a:lstStyle/>
              <a:p>
                <a:pPr>
                  <a:defRPr/>
                </a:pPr>
                <a:endParaRPr lang="zh-CN" altLang="en-US"/>
              </a:p>
            </p:txBody>
          </p:sp>
          <p:sp>
            <p:nvSpPr>
              <p:cNvPr id="109" name="Line 167"/>
              <p:cNvSpPr>
                <a:spLocks noChangeShapeType="1"/>
              </p:cNvSpPr>
              <p:nvPr/>
            </p:nvSpPr>
            <p:spPr bwMode="auto">
              <a:xfrm>
                <a:off x="217" y="3317"/>
                <a:ext cx="5020" cy="0"/>
              </a:xfrm>
              <a:prstGeom prst="line">
                <a:avLst/>
              </a:prstGeom>
              <a:noFill/>
              <a:ln w="9525">
                <a:solidFill>
                  <a:srgbClr val="FFCC99"/>
                </a:solidFill>
                <a:round/>
              </a:ln>
              <a:effectLst/>
            </p:spPr>
            <p:txBody>
              <a:bodyPr wrap="none" anchor="ctr"/>
              <a:lstStyle/>
              <a:p>
                <a:pPr>
                  <a:defRPr/>
                </a:pPr>
                <a:endParaRPr lang="zh-CN" altLang="en-US"/>
              </a:p>
            </p:txBody>
          </p:sp>
          <p:sp>
            <p:nvSpPr>
              <p:cNvPr id="110" name="Line 168"/>
              <p:cNvSpPr>
                <a:spLocks noChangeShapeType="1"/>
              </p:cNvSpPr>
              <p:nvPr/>
            </p:nvSpPr>
            <p:spPr bwMode="auto">
              <a:xfrm>
                <a:off x="217" y="3269"/>
                <a:ext cx="5020" cy="0"/>
              </a:xfrm>
              <a:prstGeom prst="line">
                <a:avLst/>
              </a:prstGeom>
              <a:noFill/>
              <a:ln w="9525">
                <a:solidFill>
                  <a:srgbClr val="FFCC99"/>
                </a:solidFill>
                <a:round/>
              </a:ln>
              <a:effectLst/>
            </p:spPr>
            <p:txBody>
              <a:bodyPr wrap="none" anchor="ctr"/>
              <a:lstStyle/>
              <a:p>
                <a:pPr>
                  <a:defRPr/>
                </a:pPr>
                <a:endParaRPr lang="zh-CN" altLang="en-US"/>
              </a:p>
            </p:txBody>
          </p:sp>
          <p:sp>
            <p:nvSpPr>
              <p:cNvPr id="111" name="Line 169"/>
              <p:cNvSpPr>
                <a:spLocks noChangeShapeType="1"/>
              </p:cNvSpPr>
              <p:nvPr/>
            </p:nvSpPr>
            <p:spPr bwMode="auto">
              <a:xfrm>
                <a:off x="217" y="3367"/>
                <a:ext cx="5020" cy="0"/>
              </a:xfrm>
              <a:prstGeom prst="line">
                <a:avLst/>
              </a:prstGeom>
              <a:noFill/>
              <a:ln w="9525">
                <a:solidFill>
                  <a:srgbClr val="FFCC99"/>
                </a:solidFill>
                <a:round/>
              </a:ln>
              <a:effectLst/>
            </p:spPr>
            <p:txBody>
              <a:bodyPr wrap="none" anchor="ctr"/>
              <a:lstStyle/>
              <a:p>
                <a:pPr>
                  <a:defRPr/>
                </a:pPr>
                <a:endParaRPr lang="zh-CN" altLang="en-US"/>
              </a:p>
            </p:txBody>
          </p:sp>
          <p:sp>
            <p:nvSpPr>
              <p:cNvPr id="112" name="Line 170"/>
              <p:cNvSpPr>
                <a:spLocks noChangeShapeType="1"/>
              </p:cNvSpPr>
              <p:nvPr/>
            </p:nvSpPr>
            <p:spPr bwMode="auto">
              <a:xfrm>
                <a:off x="217" y="3404"/>
                <a:ext cx="5020" cy="0"/>
              </a:xfrm>
              <a:prstGeom prst="line">
                <a:avLst/>
              </a:prstGeom>
              <a:noFill/>
              <a:ln w="9525">
                <a:solidFill>
                  <a:srgbClr val="FFCC99"/>
                </a:solidFill>
                <a:round/>
              </a:ln>
              <a:effectLst/>
            </p:spPr>
            <p:txBody>
              <a:bodyPr wrap="none" anchor="ctr"/>
              <a:lstStyle/>
              <a:p>
                <a:pPr>
                  <a:defRPr/>
                </a:pPr>
                <a:endParaRPr lang="zh-CN" altLang="en-US"/>
              </a:p>
            </p:txBody>
          </p:sp>
          <p:sp>
            <p:nvSpPr>
              <p:cNvPr id="113" name="Line 171"/>
              <p:cNvSpPr>
                <a:spLocks noChangeShapeType="1"/>
              </p:cNvSpPr>
              <p:nvPr/>
            </p:nvSpPr>
            <p:spPr bwMode="auto">
              <a:xfrm>
                <a:off x="217" y="3456"/>
                <a:ext cx="5020" cy="0"/>
              </a:xfrm>
              <a:prstGeom prst="line">
                <a:avLst/>
              </a:prstGeom>
              <a:noFill/>
              <a:ln w="22225">
                <a:solidFill>
                  <a:srgbClr val="FFCC99"/>
                </a:solidFill>
                <a:round/>
              </a:ln>
              <a:effectLst/>
            </p:spPr>
            <p:txBody>
              <a:bodyPr wrap="none" anchor="ctr"/>
              <a:lstStyle/>
              <a:p>
                <a:pPr>
                  <a:defRPr/>
                </a:pPr>
                <a:endParaRPr lang="zh-CN" altLang="en-US"/>
              </a:p>
            </p:txBody>
          </p:sp>
          <p:sp>
            <p:nvSpPr>
              <p:cNvPr id="114" name="Line 172"/>
              <p:cNvSpPr>
                <a:spLocks noChangeShapeType="1"/>
              </p:cNvSpPr>
              <p:nvPr/>
            </p:nvSpPr>
            <p:spPr bwMode="auto">
              <a:xfrm>
                <a:off x="217" y="3554"/>
                <a:ext cx="5020" cy="0"/>
              </a:xfrm>
              <a:prstGeom prst="line">
                <a:avLst/>
              </a:prstGeom>
              <a:noFill/>
              <a:ln w="9525">
                <a:solidFill>
                  <a:srgbClr val="FFCC99"/>
                </a:solidFill>
                <a:round/>
              </a:ln>
              <a:effectLst/>
            </p:spPr>
            <p:txBody>
              <a:bodyPr wrap="none" anchor="ctr"/>
              <a:lstStyle/>
              <a:p>
                <a:pPr>
                  <a:defRPr/>
                </a:pPr>
                <a:endParaRPr lang="zh-CN" altLang="en-US"/>
              </a:p>
            </p:txBody>
          </p:sp>
          <p:sp>
            <p:nvSpPr>
              <p:cNvPr id="115" name="Line 173"/>
              <p:cNvSpPr>
                <a:spLocks noChangeShapeType="1"/>
              </p:cNvSpPr>
              <p:nvPr/>
            </p:nvSpPr>
            <p:spPr bwMode="auto">
              <a:xfrm>
                <a:off x="217" y="3504"/>
                <a:ext cx="5020" cy="0"/>
              </a:xfrm>
              <a:prstGeom prst="line">
                <a:avLst/>
              </a:prstGeom>
              <a:noFill/>
              <a:ln w="9525">
                <a:solidFill>
                  <a:srgbClr val="FFCC99"/>
                </a:solidFill>
                <a:round/>
              </a:ln>
              <a:effectLst/>
            </p:spPr>
            <p:txBody>
              <a:bodyPr wrap="none" anchor="ctr"/>
              <a:lstStyle/>
              <a:p>
                <a:pPr>
                  <a:defRPr/>
                </a:pPr>
                <a:endParaRPr lang="zh-CN" altLang="en-US"/>
              </a:p>
            </p:txBody>
          </p:sp>
          <p:sp>
            <p:nvSpPr>
              <p:cNvPr id="116" name="Line 174"/>
              <p:cNvSpPr>
                <a:spLocks noChangeShapeType="1"/>
              </p:cNvSpPr>
              <p:nvPr/>
            </p:nvSpPr>
            <p:spPr bwMode="auto">
              <a:xfrm>
                <a:off x="217" y="3602"/>
                <a:ext cx="5020" cy="0"/>
              </a:xfrm>
              <a:prstGeom prst="line">
                <a:avLst/>
              </a:prstGeom>
              <a:noFill/>
              <a:ln w="9525">
                <a:solidFill>
                  <a:srgbClr val="FFCC99"/>
                </a:solidFill>
                <a:round/>
              </a:ln>
              <a:effectLst/>
            </p:spPr>
            <p:txBody>
              <a:bodyPr wrap="none" anchor="ctr"/>
              <a:lstStyle/>
              <a:p>
                <a:pPr>
                  <a:defRPr/>
                </a:pPr>
                <a:endParaRPr lang="zh-CN" altLang="en-US"/>
              </a:p>
            </p:txBody>
          </p:sp>
          <p:sp>
            <p:nvSpPr>
              <p:cNvPr id="117" name="Line 175"/>
              <p:cNvSpPr>
                <a:spLocks noChangeShapeType="1"/>
              </p:cNvSpPr>
              <p:nvPr/>
            </p:nvSpPr>
            <p:spPr bwMode="auto">
              <a:xfrm>
                <a:off x="217" y="3648"/>
                <a:ext cx="5020" cy="0"/>
              </a:xfrm>
              <a:prstGeom prst="line">
                <a:avLst/>
              </a:prstGeom>
              <a:noFill/>
              <a:ln w="9525">
                <a:solidFill>
                  <a:srgbClr val="FFCC99"/>
                </a:solidFill>
                <a:round/>
              </a:ln>
              <a:effectLst/>
            </p:spPr>
            <p:txBody>
              <a:bodyPr wrap="none" anchor="ctr"/>
              <a:lstStyle/>
              <a:p>
                <a:pPr>
                  <a:defRPr/>
                </a:pPr>
                <a:endParaRPr lang="zh-CN" altLang="en-US"/>
              </a:p>
            </p:txBody>
          </p:sp>
          <p:sp>
            <p:nvSpPr>
              <p:cNvPr id="118" name="Line 176"/>
              <p:cNvSpPr>
                <a:spLocks noChangeShapeType="1"/>
              </p:cNvSpPr>
              <p:nvPr/>
            </p:nvSpPr>
            <p:spPr bwMode="auto">
              <a:xfrm>
                <a:off x="217" y="3701"/>
                <a:ext cx="5020" cy="0"/>
              </a:xfrm>
              <a:prstGeom prst="line">
                <a:avLst/>
              </a:prstGeom>
              <a:noFill/>
              <a:ln w="22225">
                <a:solidFill>
                  <a:srgbClr val="FFCC99"/>
                </a:solidFill>
                <a:round/>
              </a:ln>
              <a:effectLst/>
            </p:spPr>
            <p:txBody>
              <a:bodyPr wrap="none" anchor="ctr"/>
              <a:lstStyle/>
              <a:p>
                <a:pPr>
                  <a:defRPr/>
                </a:pPr>
                <a:endParaRPr lang="zh-CN" altLang="en-US"/>
              </a:p>
            </p:txBody>
          </p:sp>
          <p:sp>
            <p:nvSpPr>
              <p:cNvPr id="119" name="Line 177"/>
              <p:cNvSpPr>
                <a:spLocks noChangeShapeType="1"/>
              </p:cNvSpPr>
              <p:nvPr/>
            </p:nvSpPr>
            <p:spPr bwMode="auto">
              <a:xfrm>
                <a:off x="217" y="3794"/>
                <a:ext cx="5020" cy="0"/>
              </a:xfrm>
              <a:prstGeom prst="line">
                <a:avLst/>
              </a:prstGeom>
              <a:noFill/>
              <a:ln w="9525">
                <a:solidFill>
                  <a:srgbClr val="FFCC99"/>
                </a:solidFill>
                <a:round/>
              </a:ln>
              <a:effectLst/>
            </p:spPr>
            <p:txBody>
              <a:bodyPr wrap="none" anchor="ctr"/>
              <a:lstStyle/>
              <a:p>
                <a:pPr>
                  <a:defRPr/>
                </a:pPr>
                <a:endParaRPr lang="zh-CN" altLang="en-US"/>
              </a:p>
            </p:txBody>
          </p:sp>
          <p:sp>
            <p:nvSpPr>
              <p:cNvPr id="120" name="Line 178"/>
              <p:cNvSpPr>
                <a:spLocks noChangeShapeType="1"/>
              </p:cNvSpPr>
              <p:nvPr/>
            </p:nvSpPr>
            <p:spPr bwMode="auto">
              <a:xfrm>
                <a:off x="217" y="3746"/>
                <a:ext cx="5020" cy="0"/>
              </a:xfrm>
              <a:prstGeom prst="line">
                <a:avLst/>
              </a:prstGeom>
              <a:noFill/>
              <a:ln w="9525">
                <a:solidFill>
                  <a:srgbClr val="FFCC99"/>
                </a:solidFill>
                <a:round/>
              </a:ln>
              <a:effectLst/>
            </p:spPr>
            <p:txBody>
              <a:bodyPr wrap="none" anchor="ctr"/>
              <a:lstStyle/>
              <a:p>
                <a:pPr>
                  <a:defRPr/>
                </a:pPr>
                <a:endParaRPr lang="zh-CN" altLang="en-US"/>
              </a:p>
            </p:txBody>
          </p:sp>
          <p:sp>
            <p:nvSpPr>
              <p:cNvPr id="121" name="Line 179"/>
              <p:cNvSpPr>
                <a:spLocks noChangeShapeType="1"/>
              </p:cNvSpPr>
              <p:nvPr/>
            </p:nvSpPr>
            <p:spPr bwMode="auto">
              <a:xfrm>
                <a:off x="217" y="3842"/>
                <a:ext cx="5020" cy="0"/>
              </a:xfrm>
              <a:prstGeom prst="line">
                <a:avLst/>
              </a:prstGeom>
              <a:noFill/>
              <a:ln w="9525">
                <a:solidFill>
                  <a:srgbClr val="FFCC99"/>
                </a:solidFill>
                <a:round/>
              </a:ln>
              <a:effectLst/>
            </p:spPr>
            <p:txBody>
              <a:bodyPr wrap="none" anchor="ctr"/>
              <a:lstStyle/>
              <a:p>
                <a:pPr>
                  <a:defRPr/>
                </a:pPr>
                <a:endParaRPr lang="zh-CN" altLang="en-US"/>
              </a:p>
            </p:txBody>
          </p:sp>
          <p:sp>
            <p:nvSpPr>
              <p:cNvPr id="122" name="Line 180"/>
              <p:cNvSpPr>
                <a:spLocks noChangeShapeType="1"/>
              </p:cNvSpPr>
              <p:nvPr/>
            </p:nvSpPr>
            <p:spPr bwMode="auto">
              <a:xfrm>
                <a:off x="217" y="3881"/>
                <a:ext cx="5020" cy="0"/>
              </a:xfrm>
              <a:prstGeom prst="line">
                <a:avLst/>
              </a:prstGeom>
              <a:noFill/>
              <a:ln w="9525">
                <a:solidFill>
                  <a:srgbClr val="FFCC99"/>
                </a:solidFill>
                <a:round/>
              </a:ln>
              <a:effectLst/>
            </p:spPr>
            <p:txBody>
              <a:bodyPr wrap="none" anchor="ctr"/>
              <a:lstStyle/>
              <a:p>
                <a:pPr>
                  <a:defRPr/>
                </a:pPr>
                <a:endParaRPr lang="zh-CN" altLang="en-US"/>
              </a:p>
            </p:txBody>
          </p:sp>
          <p:sp>
            <p:nvSpPr>
              <p:cNvPr id="123" name="Line 181"/>
              <p:cNvSpPr>
                <a:spLocks noChangeShapeType="1"/>
              </p:cNvSpPr>
              <p:nvPr/>
            </p:nvSpPr>
            <p:spPr bwMode="auto">
              <a:xfrm>
                <a:off x="217" y="3941"/>
                <a:ext cx="5020" cy="0"/>
              </a:xfrm>
              <a:prstGeom prst="line">
                <a:avLst/>
              </a:prstGeom>
              <a:noFill/>
              <a:ln w="22225">
                <a:solidFill>
                  <a:srgbClr val="FFCC99"/>
                </a:solidFill>
                <a:round/>
              </a:ln>
              <a:effectLst/>
            </p:spPr>
            <p:txBody>
              <a:bodyPr wrap="none" anchor="ctr"/>
              <a:lstStyle/>
              <a:p>
                <a:pPr>
                  <a:defRPr/>
                </a:pPr>
                <a:endParaRPr lang="zh-CN" altLang="en-US"/>
              </a:p>
            </p:txBody>
          </p:sp>
        </p:grpSp>
        <p:sp>
          <p:nvSpPr>
            <p:cNvPr id="7" name="Line 182"/>
            <p:cNvSpPr>
              <a:spLocks noChangeShapeType="1"/>
            </p:cNvSpPr>
            <p:nvPr/>
          </p:nvSpPr>
          <p:spPr bwMode="auto">
            <a:xfrm flipV="1">
              <a:off x="768" y="1483"/>
              <a:ext cx="0" cy="1758"/>
            </a:xfrm>
            <a:prstGeom prst="line">
              <a:avLst/>
            </a:prstGeom>
            <a:noFill/>
            <a:ln w="22225">
              <a:solidFill>
                <a:schemeClr val="tx1"/>
              </a:solidFill>
              <a:round/>
              <a:tailEnd type="stealth" w="lg" len="lg"/>
            </a:ln>
            <a:effectLst/>
          </p:spPr>
          <p:txBody>
            <a:bodyPr wrap="none" anchor="ctr"/>
            <a:lstStyle/>
            <a:p>
              <a:pPr>
                <a:defRPr/>
              </a:pPr>
              <a:endParaRPr lang="zh-CN" altLang="en-US"/>
            </a:p>
          </p:txBody>
        </p:sp>
        <p:sp>
          <p:nvSpPr>
            <p:cNvPr id="8" name="Text Box 183"/>
            <p:cNvSpPr txBox="1">
              <a:spLocks noChangeArrowheads="1"/>
            </p:cNvSpPr>
            <p:nvPr/>
          </p:nvSpPr>
          <p:spPr bwMode="auto">
            <a:xfrm>
              <a:off x="683" y="1300"/>
              <a:ext cx="190" cy="227"/>
            </a:xfrm>
            <a:prstGeom prst="rect">
              <a:avLst/>
            </a:prstGeom>
            <a:noFill/>
            <a:ln>
              <a:noFill/>
            </a:ln>
            <a:effectLst/>
          </p:spPr>
          <p:txBody>
            <a:bodyPr wrap="none" anchor="ctr">
              <a:spAutoFit/>
            </a:bodyPr>
            <a:lstStyle>
              <a:lvl1pPr>
                <a:defRPr sz="2800">
                  <a:solidFill>
                    <a:schemeClr val="tx1"/>
                  </a:solidFill>
                  <a:latin typeface="Arial" panose="020B0604020202020204" pitchFamily="34" charset="0"/>
                  <a:ea typeface="宋体" panose="02010600030101010101" pitchFamily="2" charset="-122"/>
                  <a:cs typeface="宋体" panose="02010600030101010101" pitchFamily="2" charset="-122"/>
                </a:defRPr>
              </a:lvl1pPr>
              <a:lvl2pPr marL="742950" indent="-285750">
                <a:defRPr sz="2800">
                  <a:solidFill>
                    <a:schemeClr val="tx1"/>
                  </a:solidFill>
                  <a:latin typeface="Arial" panose="020B0604020202020204" pitchFamily="34" charset="0"/>
                  <a:ea typeface="宋体" panose="02010600030101010101" pitchFamily="2" charset="-122"/>
                </a:defRPr>
              </a:lvl2pPr>
              <a:lvl3pPr marL="1143000" indent="-228600">
                <a:defRPr sz="2800">
                  <a:solidFill>
                    <a:schemeClr val="tx1"/>
                  </a:solidFill>
                  <a:latin typeface="Arial" panose="020B0604020202020204" pitchFamily="34" charset="0"/>
                  <a:ea typeface="宋体" panose="02010600030101010101" pitchFamily="2" charset="-122"/>
                </a:defRPr>
              </a:lvl3pPr>
              <a:lvl4pPr marL="1600200" indent="-228600">
                <a:defRPr sz="2800">
                  <a:solidFill>
                    <a:schemeClr val="tx1"/>
                  </a:solidFill>
                  <a:latin typeface="Arial" panose="020B0604020202020204" pitchFamily="34" charset="0"/>
                  <a:ea typeface="宋体" panose="02010600030101010101" pitchFamily="2" charset="-122"/>
                </a:defRPr>
              </a:lvl4pPr>
              <a:lvl5pPr marL="2057400" indent="-228600">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defRPr/>
              </a:pPr>
              <a:r>
                <a:rPr kumimoji="1" lang="en-US" altLang="zh-CN" sz="2000" b="1" i="1">
                  <a:solidFill>
                    <a:srgbClr val="4D4D4D"/>
                  </a:solidFill>
                  <a:latin typeface="Times New Roman" panose="02020603050405020304" charset="0"/>
                </a:rPr>
                <a:t>n</a:t>
              </a:r>
              <a:endParaRPr kumimoji="1" lang="en-US" altLang="zh-CN" sz="2400" b="1">
                <a:solidFill>
                  <a:srgbClr val="4D4D4D"/>
                </a:solidFill>
                <a:latin typeface="Times New Roman" panose="02020603050405020304" charset="0"/>
              </a:endParaRPr>
            </a:p>
          </p:txBody>
        </p:sp>
        <p:sp>
          <p:nvSpPr>
            <p:cNvPr id="9" name="Text Box 184"/>
            <p:cNvSpPr txBox="1">
              <a:spLocks noChangeArrowheads="1"/>
            </p:cNvSpPr>
            <p:nvPr/>
          </p:nvSpPr>
          <p:spPr bwMode="auto">
            <a:xfrm>
              <a:off x="3311" y="3239"/>
              <a:ext cx="558" cy="227"/>
            </a:xfrm>
            <a:prstGeom prst="rect">
              <a:avLst/>
            </a:prstGeom>
            <a:noFill/>
            <a:ln>
              <a:noFill/>
            </a:ln>
            <a:effectLst/>
          </p:spPr>
          <p:txBody>
            <a:bodyPr wrap="none" anchor="ctr">
              <a:spAutoFit/>
            </a:bodyPr>
            <a:lstStyle>
              <a:lvl1pPr>
                <a:defRPr sz="2800">
                  <a:solidFill>
                    <a:schemeClr val="tx1"/>
                  </a:solidFill>
                  <a:latin typeface="Arial" panose="020B0604020202020204" pitchFamily="34" charset="0"/>
                  <a:ea typeface="宋体" panose="02010600030101010101" pitchFamily="2" charset="-122"/>
                  <a:cs typeface="宋体" panose="02010600030101010101" pitchFamily="2" charset="-122"/>
                </a:defRPr>
              </a:lvl1pPr>
              <a:lvl2pPr marL="742950" indent="-285750">
                <a:defRPr sz="2800">
                  <a:solidFill>
                    <a:schemeClr val="tx1"/>
                  </a:solidFill>
                  <a:latin typeface="Arial" panose="020B0604020202020204" pitchFamily="34" charset="0"/>
                  <a:ea typeface="宋体" panose="02010600030101010101" pitchFamily="2" charset="-122"/>
                </a:defRPr>
              </a:lvl2pPr>
              <a:lvl3pPr marL="1143000" indent="-228600">
                <a:defRPr sz="2800">
                  <a:solidFill>
                    <a:schemeClr val="tx1"/>
                  </a:solidFill>
                  <a:latin typeface="Arial" panose="020B0604020202020204" pitchFamily="34" charset="0"/>
                  <a:ea typeface="宋体" panose="02010600030101010101" pitchFamily="2" charset="-122"/>
                </a:defRPr>
              </a:lvl3pPr>
              <a:lvl4pPr marL="1600200" indent="-228600">
                <a:defRPr sz="2800">
                  <a:solidFill>
                    <a:schemeClr val="tx1"/>
                  </a:solidFill>
                  <a:latin typeface="Arial" panose="020B0604020202020204" pitchFamily="34" charset="0"/>
                  <a:ea typeface="宋体" panose="02010600030101010101" pitchFamily="2" charset="-122"/>
                </a:defRPr>
              </a:lvl4pPr>
              <a:lvl5pPr marL="2057400" indent="-228600">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defRPr/>
              </a:pPr>
              <a:r>
                <a:rPr kumimoji="1" lang="en-US" altLang="zh-CN" sz="2000" b="1" i="1">
                  <a:solidFill>
                    <a:srgbClr val="4D4D4D"/>
                  </a:solidFill>
                  <a:latin typeface="Times New Roman" panose="02020603050405020304" charset="0"/>
                </a:rPr>
                <a:t>λ</a:t>
              </a:r>
              <a:r>
                <a:rPr kumimoji="1" lang="en-US" altLang="zh-CN" sz="2000" b="1">
                  <a:solidFill>
                    <a:srgbClr val="4D4D4D"/>
                  </a:solidFill>
                  <a:latin typeface="Times New Roman" panose="02020603050405020304" charset="0"/>
                </a:rPr>
                <a:t>(nm)</a:t>
              </a:r>
              <a:endParaRPr kumimoji="1" lang="en-US" altLang="zh-CN" sz="2400" b="1">
                <a:solidFill>
                  <a:srgbClr val="4D4D4D"/>
                </a:solidFill>
                <a:latin typeface="Times New Roman" panose="02020603050405020304" charset="0"/>
              </a:endParaRPr>
            </a:p>
          </p:txBody>
        </p:sp>
        <p:sp>
          <p:nvSpPr>
            <p:cNvPr id="10" name="Line 185"/>
            <p:cNvSpPr>
              <a:spLocks noChangeShapeType="1"/>
            </p:cNvSpPr>
            <p:nvPr/>
          </p:nvSpPr>
          <p:spPr bwMode="auto">
            <a:xfrm>
              <a:off x="762" y="3241"/>
              <a:ext cx="2930" cy="0"/>
            </a:xfrm>
            <a:prstGeom prst="line">
              <a:avLst/>
            </a:prstGeom>
            <a:noFill/>
            <a:ln w="22225">
              <a:solidFill>
                <a:schemeClr val="tx1"/>
              </a:solidFill>
              <a:round/>
              <a:tailEnd type="stealth" w="lg" len="lg"/>
            </a:ln>
            <a:effectLst/>
          </p:spPr>
          <p:txBody>
            <a:bodyPr wrap="none" anchor="ctr"/>
            <a:lstStyle/>
            <a:p>
              <a:pPr>
                <a:defRPr/>
              </a:pPr>
              <a:endParaRPr lang="zh-CN" altLang="en-US"/>
            </a:p>
          </p:txBody>
        </p:sp>
        <p:sp>
          <p:nvSpPr>
            <p:cNvPr id="11" name="Line 186"/>
            <p:cNvSpPr>
              <a:spLocks noChangeShapeType="1"/>
            </p:cNvSpPr>
            <p:nvPr/>
          </p:nvSpPr>
          <p:spPr bwMode="auto">
            <a:xfrm>
              <a:off x="1561" y="3209"/>
              <a:ext cx="0" cy="37"/>
            </a:xfrm>
            <a:prstGeom prst="line">
              <a:avLst/>
            </a:prstGeom>
            <a:noFill/>
            <a:ln w="19050">
              <a:solidFill>
                <a:schemeClr val="tx1"/>
              </a:solidFill>
              <a:round/>
            </a:ln>
            <a:effectLst/>
          </p:spPr>
          <p:txBody>
            <a:bodyPr wrap="none" anchor="ctr"/>
            <a:lstStyle/>
            <a:p>
              <a:pPr>
                <a:defRPr/>
              </a:pPr>
              <a:endParaRPr lang="zh-CN" altLang="en-US"/>
            </a:p>
          </p:txBody>
        </p:sp>
        <p:sp>
          <p:nvSpPr>
            <p:cNvPr id="12" name="Line 187"/>
            <p:cNvSpPr>
              <a:spLocks noChangeShapeType="1"/>
            </p:cNvSpPr>
            <p:nvPr/>
          </p:nvSpPr>
          <p:spPr bwMode="auto">
            <a:xfrm>
              <a:off x="3153" y="3209"/>
              <a:ext cx="0" cy="37"/>
            </a:xfrm>
            <a:prstGeom prst="line">
              <a:avLst/>
            </a:prstGeom>
            <a:noFill/>
            <a:ln w="19050">
              <a:solidFill>
                <a:schemeClr val="tx1"/>
              </a:solidFill>
              <a:round/>
            </a:ln>
            <a:effectLst/>
          </p:spPr>
          <p:txBody>
            <a:bodyPr wrap="none" anchor="ctr"/>
            <a:lstStyle/>
            <a:p>
              <a:pPr>
                <a:defRPr/>
              </a:pPr>
              <a:endParaRPr lang="zh-CN" altLang="en-US"/>
            </a:p>
          </p:txBody>
        </p:sp>
        <p:sp>
          <p:nvSpPr>
            <p:cNvPr id="13" name="Line 188"/>
            <p:cNvSpPr>
              <a:spLocks noChangeShapeType="1"/>
            </p:cNvSpPr>
            <p:nvPr/>
          </p:nvSpPr>
          <p:spPr bwMode="auto">
            <a:xfrm rot="5400000">
              <a:off x="783" y="2269"/>
              <a:ext cx="0" cy="37"/>
            </a:xfrm>
            <a:prstGeom prst="line">
              <a:avLst/>
            </a:prstGeom>
            <a:noFill/>
            <a:ln w="19050">
              <a:solidFill>
                <a:schemeClr val="tx1"/>
              </a:solidFill>
              <a:round/>
            </a:ln>
            <a:effectLst/>
          </p:spPr>
          <p:txBody>
            <a:bodyPr wrap="none" anchor="ctr"/>
            <a:lstStyle/>
            <a:p>
              <a:pPr>
                <a:defRPr/>
              </a:pPr>
              <a:endParaRPr lang="zh-CN" altLang="en-US"/>
            </a:p>
          </p:txBody>
        </p:sp>
        <p:sp>
          <p:nvSpPr>
            <p:cNvPr id="14" name="Line 189"/>
            <p:cNvSpPr>
              <a:spLocks noChangeShapeType="1"/>
            </p:cNvSpPr>
            <p:nvPr/>
          </p:nvSpPr>
          <p:spPr bwMode="auto">
            <a:xfrm rot="5400000">
              <a:off x="783" y="2590"/>
              <a:ext cx="0" cy="37"/>
            </a:xfrm>
            <a:prstGeom prst="line">
              <a:avLst/>
            </a:prstGeom>
            <a:noFill/>
            <a:ln w="19050">
              <a:solidFill>
                <a:schemeClr val="tx1"/>
              </a:solidFill>
              <a:round/>
            </a:ln>
            <a:effectLst/>
          </p:spPr>
          <p:txBody>
            <a:bodyPr wrap="none" anchor="ctr"/>
            <a:lstStyle/>
            <a:p>
              <a:pPr>
                <a:defRPr/>
              </a:pPr>
              <a:endParaRPr lang="zh-CN" altLang="en-US"/>
            </a:p>
          </p:txBody>
        </p:sp>
        <p:sp>
          <p:nvSpPr>
            <p:cNvPr id="15" name="Line 190"/>
            <p:cNvSpPr>
              <a:spLocks noChangeShapeType="1"/>
            </p:cNvSpPr>
            <p:nvPr/>
          </p:nvSpPr>
          <p:spPr bwMode="auto">
            <a:xfrm rot="5400000">
              <a:off x="783" y="2900"/>
              <a:ext cx="0" cy="37"/>
            </a:xfrm>
            <a:prstGeom prst="line">
              <a:avLst/>
            </a:prstGeom>
            <a:noFill/>
            <a:ln w="19050">
              <a:solidFill>
                <a:schemeClr val="tx1"/>
              </a:solidFill>
              <a:round/>
            </a:ln>
            <a:effectLst/>
          </p:spPr>
          <p:txBody>
            <a:bodyPr wrap="none" anchor="ctr"/>
            <a:lstStyle/>
            <a:p>
              <a:pPr>
                <a:defRPr/>
              </a:pPr>
              <a:endParaRPr lang="zh-CN" altLang="en-US"/>
            </a:p>
          </p:txBody>
        </p:sp>
        <p:sp>
          <p:nvSpPr>
            <p:cNvPr id="16" name="Line 191"/>
            <p:cNvSpPr>
              <a:spLocks noChangeShapeType="1"/>
            </p:cNvSpPr>
            <p:nvPr/>
          </p:nvSpPr>
          <p:spPr bwMode="auto">
            <a:xfrm rot="5400000">
              <a:off x="783" y="1617"/>
              <a:ext cx="0" cy="37"/>
            </a:xfrm>
            <a:prstGeom prst="line">
              <a:avLst/>
            </a:prstGeom>
            <a:noFill/>
            <a:ln w="19050">
              <a:solidFill>
                <a:schemeClr val="tx1"/>
              </a:solidFill>
              <a:round/>
            </a:ln>
            <a:effectLst/>
          </p:spPr>
          <p:txBody>
            <a:bodyPr wrap="none" anchor="ctr"/>
            <a:lstStyle/>
            <a:p>
              <a:pPr>
                <a:defRPr/>
              </a:pPr>
              <a:endParaRPr lang="zh-CN" altLang="en-US"/>
            </a:p>
          </p:txBody>
        </p:sp>
        <p:sp>
          <p:nvSpPr>
            <p:cNvPr id="17" name="Line 192"/>
            <p:cNvSpPr>
              <a:spLocks noChangeShapeType="1"/>
            </p:cNvSpPr>
            <p:nvPr/>
          </p:nvSpPr>
          <p:spPr bwMode="auto">
            <a:xfrm rot="5400000">
              <a:off x="783" y="1944"/>
              <a:ext cx="0" cy="37"/>
            </a:xfrm>
            <a:prstGeom prst="line">
              <a:avLst/>
            </a:prstGeom>
            <a:noFill/>
            <a:ln w="19050">
              <a:solidFill>
                <a:schemeClr val="tx1"/>
              </a:solidFill>
              <a:round/>
            </a:ln>
            <a:effectLst/>
          </p:spPr>
          <p:txBody>
            <a:bodyPr wrap="none" anchor="ctr"/>
            <a:lstStyle/>
            <a:p>
              <a:pPr>
                <a:defRPr/>
              </a:pPr>
              <a:endParaRPr lang="zh-CN" altLang="en-US"/>
            </a:p>
          </p:txBody>
        </p:sp>
        <p:sp>
          <p:nvSpPr>
            <p:cNvPr id="18" name="Text Box 193"/>
            <p:cNvSpPr txBox="1">
              <a:spLocks noChangeArrowheads="1"/>
            </p:cNvSpPr>
            <p:nvPr/>
          </p:nvSpPr>
          <p:spPr bwMode="auto">
            <a:xfrm>
              <a:off x="431" y="3163"/>
              <a:ext cx="364" cy="105"/>
            </a:xfrm>
            <a:prstGeom prst="rect">
              <a:avLst/>
            </a:prstGeom>
            <a:noFill/>
            <a:ln>
              <a:noFill/>
            </a:ln>
            <a:effectLst/>
          </p:spPr>
          <p:txBody>
            <a:bodyPr lIns="0" tIns="0" rIns="0" bIns="0" anchor="ctr">
              <a:spAutoFit/>
            </a:bodyPr>
            <a:lstStyle>
              <a:lvl1pPr>
                <a:defRPr sz="2800">
                  <a:solidFill>
                    <a:schemeClr val="tx1"/>
                  </a:solidFill>
                  <a:latin typeface="Arial" panose="020B0604020202020204" pitchFamily="34" charset="0"/>
                  <a:ea typeface="宋体" panose="02010600030101010101" pitchFamily="2" charset="-122"/>
                  <a:cs typeface="宋体" panose="02010600030101010101" pitchFamily="2" charset="-122"/>
                </a:defRPr>
              </a:lvl1pPr>
              <a:lvl2pPr marL="742950" indent="-285750">
                <a:defRPr sz="2800">
                  <a:solidFill>
                    <a:schemeClr val="tx1"/>
                  </a:solidFill>
                  <a:latin typeface="Arial" panose="020B0604020202020204" pitchFamily="34" charset="0"/>
                  <a:ea typeface="宋体" panose="02010600030101010101" pitchFamily="2" charset="-122"/>
                </a:defRPr>
              </a:lvl2pPr>
              <a:lvl3pPr marL="1143000" indent="-228600">
                <a:defRPr sz="2800">
                  <a:solidFill>
                    <a:schemeClr val="tx1"/>
                  </a:solidFill>
                  <a:latin typeface="Arial" panose="020B0604020202020204" pitchFamily="34" charset="0"/>
                  <a:ea typeface="宋体" panose="02010600030101010101" pitchFamily="2" charset="-122"/>
                </a:defRPr>
              </a:lvl3pPr>
              <a:lvl4pPr marL="1600200" indent="-228600">
                <a:defRPr sz="2800">
                  <a:solidFill>
                    <a:schemeClr val="tx1"/>
                  </a:solidFill>
                  <a:latin typeface="Arial" panose="020B0604020202020204" pitchFamily="34" charset="0"/>
                  <a:ea typeface="宋体" panose="02010600030101010101" pitchFamily="2" charset="-122"/>
                </a:defRPr>
              </a:lvl4pPr>
              <a:lvl5pPr marL="2057400" indent="-228600">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defRPr/>
              </a:pPr>
              <a:r>
                <a:rPr kumimoji="1" lang="en-US" altLang="zh-CN" sz="1200" b="1">
                  <a:solidFill>
                    <a:srgbClr val="4D4D4D"/>
                  </a:solidFill>
                  <a:latin typeface="Times New Roman" panose="02020603050405020304" charset="0"/>
                </a:rPr>
                <a:t>1.6500</a:t>
              </a:r>
              <a:endParaRPr kumimoji="1" lang="en-US" altLang="zh-CN" sz="1200" b="1">
                <a:solidFill>
                  <a:srgbClr val="4D4D4D"/>
                </a:solidFill>
                <a:latin typeface="Times New Roman" panose="02020603050405020304" charset="0"/>
              </a:endParaRPr>
            </a:p>
          </p:txBody>
        </p:sp>
        <p:sp>
          <p:nvSpPr>
            <p:cNvPr id="19" name="Text Box 194"/>
            <p:cNvSpPr txBox="1">
              <a:spLocks noChangeArrowheads="1"/>
            </p:cNvSpPr>
            <p:nvPr/>
          </p:nvSpPr>
          <p:spPr bwMode="auto">
            <a:xfrm>
              <a:off x="1391" y="3246"/>
              <a:ext cx="299" cy="105"/>
            </a:xfrm>
            <a:prstGeom prst="rect">
              <a:avLst/>
            </a:prstGeom>
            <a:noFill/>
            <a:ln>
              <a:noFill/>
            </a:ln>
            <a:effectLst/>
          </p:spPr>
          <p:txBody>
            <a:bodyPr lIns="0" tIns="0" rIns="0" bIns="0" anchor="ctr">
              <a:spAutoFit/>
            </a:bodyPr>
            <a:lstStyle>
              <a:lvl1pPr>
                <a:defRPr sz="2800">
                  <a:solidFill>
                    <a:schemeClr val="tx1"/>
                  </a:solidFill>
                  <a:latin typeface="Arial" panose="020B0604020202020204" pitchFamily="34" charset="0"/>
                  <a:ea typeface="宋体" panose="02010600030101010101" pitchFamily="2" charset="-122"/>
                  <a:cs typeface="宋体" panose="02010600030101010101" pitchFamily="2" charset="-122"/>
                </a:defRPr>
              </a:lvl1pPr>
              <a:lvl2pPr marL="742950" indent="-285750">
                <a:defRPr sz="2800">
                  <a:solidFill>
                    <a:schemeClr val="tx1"/>
                  </a:solidFill>
                  <a:latin typeface="Arial" panose="020B0604020202020204" pitchFamily="34" charset="0"/>
                  <a:ea typeface="宋体" panose="02010600030101010101" pitchFamily="2" charset="-122"/>
                </a:defRPr>
              </a:lvl2pPr>
              <a:lvl3pPr marL="1143000" indent="-228600">
                <a:defRPr sz="2800">
                  <a:solidFill>
                    <a:schemeClr val="tx1"/>
                  </a:solidFill>
                  <a:latin typeface="Arial" panose="020B0604020202020204" pitchFamily="34" charset="0"/>
                  <a:ea typeface="宋体" panose="02010600030101010101" pitchFamily="2" charset="-122"/>
                </a:defRPr>
              </a:lvl3pPr>
              <a:lvl4pPr marL="1600200" indent="-228600">
                <a:defRPr sz="2800">
                  <a:solidFill>
                    <a:schemeClr val="tx1"/>
                  </a:solidFill>
                  <a:latin typeface="Arial" panose="020B0604020202020204" pitchFamily="34" charset="0"/>
                  <a:ea typeface="宋体" panose="02010600030101010101" pitchFamily="2" charset="-122"/>
                </a:defRPr>
              </a:lvl4pPr>
              <a:lvl5pPr marL="2057400" indent="-228600">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defRPr/>
              </a:pPr>
              <a:r>
                <a:rPr kumimoji="1" lang="en-US" altLang="zh-CN" sz="1200" b="1">
                  <a:solidFill>
                    <a:srgbClr val="4D4D4D"/>
                  </a:solidFill>
                  <a:latin typeface="Times New Roman" panose="02020603050405020304" charset="0"/>
                </a:rPr>
                <a:t>500.0</a:t>
              </a:r>
              <a:endParaRPr kumimoji="1" lang="en-US" altLang="zh-CN" sz="2400" b="1">
                <a:solidFill>
                  <a:srgbClr val="4D4D4D"/>
                </a:solidFill>
                <a:latin typeface="Times New Roman" panose="02020603050405020304" charset="0"/>
              </a:endParaRPr>
            </a:p>
          </p:txBody>
        </p:sp>
        <p:sp>
          <p:nvSpPr>
            <p:cNvPr id="20" name="Text Box 195"/>
            <p:cNvSpPr txBox="1">
              <a:spLocks noChangeArrowheads="1"/>
            </p:cNvSpPr>
            <p:nvPr/>
          </p:nvSpPr>
          <p:spPr bwMode="auto">
            <a:xfrm>
              <a:off x="3036" y="3269"/>
              <a:ext cx="247" cy="105"/>
            </a:xfrm>
            <a:prstGeom prst="rect">
              <a:avLst/>
            </a:prstGeom>
            <a:noFill/>
            <a:ln>
              <a:noFill/>
            </a:ln>
            <a:effectLst/>
          </p:spPr>
          <p:txBody>
            <a:bodyPr lIns="0" tIns="0" rIns="0" bIns="0" anchor="ctr">
              <a:spAutoFit/>
            </a:bodyPr>
            <a:lstStyle>
              <a:lvl1pPr>
                <a:defRPr sz="2800">
                  <a:solidFill>
                    <a:schemeClr val="tx1"/>
                  </a:solidFill>
                  <a:latin typeface="Arial" panose="020B0604020202020204" pitchFamily="34" charset="0"/>
                  <a:ea typeface="宋体" panose="02010600030101010101" pitchFamily="2" charset="-122"/>
                  <a:cs typeface="宋体" panose="02010600030101010101" pitchFamily="2" charset="-122"/>
                </a:defRPr>
              </a:lvl1pPr>
              <a:lvl2pPr marL="742950" indent="-285750">
                <a:defRPr sz="2800">
                  <a:solidFill>
                    <a:schemeClr val="tx1"/>
                  </a:solidFill>
                  <a:latin typeface="Arial" panose="020B0604020202020204" pitchFamily="34" charset="0"/>
                  <a:ea typeface="宋体" panose="02010600030101010101" pitchFamily="2" charset="-122"/>
                </a:defRPr>
              </a:lvl2pPr>
              <a:lvl3pPr marL="1143000" indent="-228600">
                <a:defRPr sz="2800">
                  <a:solidFill>
                    <a:schemeClr val="tx1"/>
                  </a:solidFill>
                  <a:latin typeface="Arial" panose="020B0604020202020204" pitchFamily="34" charset="0"/>
                  <a:ea typeface="宋体" panose="02010600030101010101" pitchFamily="2" charset="-122"/>
                </a:defRPr>
              </a:lvl3pPr>
              <a:lvl4pPr marL="1600200" indent="-228600">
                <a:defRPr sz="2800">
                  <a:solidFill>
                    <a:schemeClr val="tx1"/>
                  </a:solidFill>
                  <a:latin typeface="Arial" panose="020B0604020202020204" pitchFamily="34" charset="0"/>
                  <a:ea typeface="宋体" panose="02010600030101010101" pitchFamily="2" charset="-122"/>
                </a:defRPr>
              </a:lvl4pPr>
              <a:lvl5pPr marL="2057400" indent="-228600">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defRPr/>
              </a:pPr>
              <a:r>
                <a:rPr kumimoji="1" lang="en-US" altLang="zh-CN" sz="1200" b="1">
                  <a:solidFill>
                    <a:srgbClr val="4D4D4D"/>
                  </a:solidFill>
                  <a:latin typeface="Times New Roman" panose="02020603050405020304" charset="0"/>
                </a:rPr>
                <a:t>700.0</a:t>
              </a:r>
              <a:endParaRPr kumimoji="1" lang="en-US" altLang="zh-CN" sz="2400" b="1">
                <a:solidFill>
                  <a:srgbClr val="4D4D4D"/>
                </a:solidFill>
                <a:latin typeface="Times New Roman" panose="02020603050405020304" charset="0"/>
              </a:endParaRPr>
            </a:p>
          </p:txBody>
        </p:sp>
        <p:sp>
          <p:nvSpPr>
            <p:cNvPr id="21" name="Text Box 196"/>
            <p:cNvSpPr txBox="1">
              <a:spLocks noChangeArrowheads="1"/>
            </p:cNvSpPr>
            <p:nvPr/>
          </p:nvSpPr>
          <p:spPr bwMode="auto">
            <a:xfrm>
              <a:off x="430" y="2557"/>
              <a:ext cx="358" cy="105"/>
            </a:xfrm>
            <a:prstGeom prst="rect">
              <a:avLst/>
            </a:prstGeom>
            <a:noFill/>
            <a:ln>
              <a:noFill/>
            </a:ln>
            <a:effectLst/>
          </p:spPr>
          <p:txBody>
            <a:bodyPr lIns="0" tIns="0" rIns="0" bIns="0" anchor="ctr">
              <a:spAutoFit/>
            </a:bodyPr>
            <a:lstStyle>
              <a:lvl1pPr>
                <a:defRPr sz="2800">
                  <a:solidFill>
                    <a:schemeClr val="tx1"/>
                  </a:solidFill>
                  <a:latin typeface="Arial" panose="020B0604020202020204" pitchFamily="34" charset="0"/>
                  <a:ea typeface="宋体" panose="02010600030101010101" pitchFamily="2" charset="-122"/>
                  <a:cs typeface="宋体" panose="02010600030101010101" pitchFamily="2" charset="-122"/>
                </a:defRPr>
              </a:lvl1pPr>
              <a:lvl2pPr marL="742950" indent="-285750">
                <a:defRPr sz="2800">
                  <a:solidFill>
                    <a:schemeClr val="tx1"/>
                  </a:solidFill>
                  <a:latin typeface="Arial" panose="020B0604020202020204" pitchFamily="34" charset="0"/>
                  <a:ea typeface="宋体" panose="02010600030101010101" pitchFamily="2" charset="-122"/>
                </a:defRPr>
              </a:lvl2pPr>
              <a:lvl3pPr marL="1143000" indent="-228600">
                <a:defRPr sz="2800">
                  <a:solidFill>
                    <a:schemeClr val="tx1"/>
                  </a:solidFill>
                  <a:latin typeface="Arial" panose="020B0604020202020204" pitchFamily="34" charset="0"/>
                  <a:ea typeface="宋体" panose="02010600030101010101" pitchFamily="2" charset="-122"/>
                </a:defRPr>
              </a:lvl3pPr>
              <a:lvl4pPr marL="1600200" indent="-228600">
                <a:defRPr sz="2800">
                  <a:solidFill>
                    <a:schemeClr val="tx1"/>
                  </a:solidFill>
                  <a:latin typeface="Arial" panose="020B0604020202020204" pitchFamily="34" charset="0"/>
                  <a:ea typeface="宋体" panose="02010600030101010101" pitchFamily="2" charset="-122"/>
                </a:defRPr>
              </a:lvl4pPr>
              <a:lvl5pPr marL="2057400" indent="-228600">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defRPr/>
              </a:pPr>
              <a:r>
                <a:rPr kumimoji="1" lang="en-US" altLang="zh-CN" sz="1200" b="1">
                  <a:solidFill>
                    <a:srgbClr val="4D4D4D"/>
                  </a:solidFill>
                  <a:latin typeface="Times New Roman" panose="02020603050405020304" charset="0"/>
                </a:rPr>
                <a:t>1.6700</a:t>
              </a:r>
              <a:endParaRPr kumimoji="1" lang="en-US" altLang="zh-CN" sz="2400" b="1">
                <a:solidFill>
                  <a:srgbClr val="4D4D4D"/>
                </a:solidFill>
                <a:latin typeface="Times New Roman" panose="02020603050405020304" charset="0"/>
              </a:endParaRPr>
            </a:p>
          </p:txBody>
        </p:sp>
        <p:sp>
          <p:nvSpPr>
            <p:cNvPr id="22" name="Text Box 197"/>
            <p:cNvSpPr txBox="1">
              <a:spLocks noChangeArrowheads="1"/>
            </p:cNvSpPr>
            <p:nvPr/>
          </p:nvSpPr>
          <p:spPr bwMode="auto">
            <a:xfrm>
              <a:off x="424" y="2865"/>
              <a:ext cx="374" cy="105"/>
            </a:xfrm>
            <a:prstGeom prst="rect">
              <a:avLst/>
            </a:prstGeom>
            <a:noFill/>
            <a:ln>
              <a:noFill/>
            </a:ln>
            <a:effectLst/>
          </p:spPr>
          <p:txBody>
            <a:bodyPr lIns="0" tIns="0" rIns="0" bIns="0" anchor="ctr">
              <a:spAutoFit/>
            </a:bodyPr>
            <a:lstStyle>
              <a:lvl1pPr>
                <a:defRPr sz="2800">
                  <a:solidFill>
                    <a:schemeClr val="tx1"/>
                  </a:solidFill>
                  <a:latin typeface="Arial" panose="020B0604020202020204" pitchFamily="34" charset="0"/>
                  <a:ea typeface="宋体" panose="02010600030101010101" pitchFamily="2" charset="-122"/>
                  <a:cs typeface="宋体" panose="02010600030101010101" pitchFamily="2" charset="-122"/>
                </a:defRPr>
              </a:lvl1pPr>
              <a:lvl2pPr marL="742950" indent="-285750">
                <a:defRPr sz="2800">
                  <a:solidFill>
                    <a:schemeClr val="tx1"/>
                  </a:solidFill>
                  <a:latin typeface="Arial" panose="020B0604020202020204" pitchFamily="34" charset="0"/>
                  <a:ea typeface="宋体" panose="02010600030101010101" pitchFamily="2" charset="-122"/>
                </a:defRPr>
              </a:lvl2pPr>
              <a:lvl3pPr marL="1143000" indent="-228600">
                <a:defRPr sz="2800">
                  <a:solidFill>
                    <a:schemeClr val="tx1"/>
                  </a:solidFill>
                  <a:latin typeface="Arial" panose="020B0604020202020204" pitchFamily="34" charset="0"/>
                  <a:ea typeface="宋体" panose="02010600030101010101" pitchFamily="2" charset="-122"/>
                </a:defRPr>
              </a:lvl3pPr>
              <a:lvl4pPr marL="1600200" indent="-228600">
                <a:defRPr sz="2800">
                  <a:solidFill>
                    <a:schemeClr val="tx1"/>
                  </a:solidFill>
                  <a:latin typeface="Arial" panose="020B0604020202020204" pitchFamily="34" charset="0"/>
                  <a:ea typeface="宋体" panose="02010600030101010101" pitchFamily="2" charset="-122"/>
                </a:defRPr>
              </a:lvl4pPr>
              <a:lvl5pPr marL="2057400" indent="-228600">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defRPr/>
              </a:pPr>
              <a:r>
                <a:rPr kumimoji="1" lang="en-US" altLang="zh-CN" sz="1200" b="1">
                  <a:solidFill>
                    <a:srgbClr val="4D4D4D"/>
                  </a:solidFill>
                  <a:latin typeface="Times New Roman" panose="02020603050405020304" charset="0"/>
                </a:rPr>
                <a:t>1.6600</a:t>
              </a:r>
              <a:endParaRPr kumimoji="1" lang="en-US" altLang="zh-CN" sz="2400" b="1">
                <a:solidFill>
                  <a:srgbClr val="4D4D4D"/>
                </a:solidFill>
                <a:latin typeface="Times New Roman" panose="02020603050405020304" charset="0"/>
              </a:endParaRPr>
            </a:p>
          </p:txBody>
        </p:sp>
        <p:sp>
          <p:nvSpPr>
            <p:cNvPr id="23" name="Text Box 198"/>
            <p:cNvSpPr txBox="1">
              <a:spLocks noChangeArrowheads="1"/>
            </p:cNvSpPr>
            <p:nvPr/>
          </p:nvSpPr>
          <p:spPr bwMode="auto">
            <a:xfrm>
              <a:off x="443" y="1597"/>
              <a:ext cx="345" cy="105"/>
            </a:xfrm>
            <a:prstGeom prst="rect">
              <a:avLst/>
            </a:prstGeom>
            <a:noFill/>
            <a:ln>
              <a:noFill/>
            </a:ln>
            <a:effectLst/>
          </p:spPr>
          <p:txBody>
            <a:bodyPr lIns="0" tIns="0" rIns="0" bIns="0" anchor="ctr">
              <a:spAutoFit/>
            </a:bodyPr>
            <a:lstStyle>
              <a:lvl1pPr>
                <a:defRPr sz="2800">
                  <a:solidFill>
                    <a:schemeClr val="tx1"/>
                  </a:solidFill>
                  <a:latin typeface="Arial" panose="020B0604020202020204" pitchFamily="34" charset="0"/>
                  <a:ea typeface="宋体" panose="02010600030101010101" pitchFamily="2" charset="-122"/>
                  <a:cs typeface="宋体" panose="02010600030101010101" pitchFamily="2" charset="-122"/>
                </a:defRPr>
              </a:lvl1pPr>
              <a:lvl2pPr marL="742950" indent="-285750">
                <a:defRPr sz="2800">
                  <a:solidFill>
                    <a:schemeClr val="tx1"/>
                  </a:solidFill>
                  <a:latin typeface="Arial" panose="020B0604020202020204" pitchFamily="34" charset="0"/>
                  <a:ea typeface="宋体" panose="02010600030101010101" pitchFamily="2" charset="-122"/>
                </a:defRPr>
              </a:lvl2pPr>
              <a:lvl3pPr marL="1143000" indent="-228600">
                <a:defRPr sz="2800">
                  <a:solidFill>
                    <a:schemeClr val="tx1"/>
                  </a:solidFill>
                  <a:latin typeface="Arial" panose="020B0604020202020204" pitchFamily="34" charset="0"/>
                  <a:ea typeface="宋体" panose="02010600030101010101" pitchFamily="2" charset="-122"/>
                </a:defRPr>
              </a:lvl3pPr>
              <a:lvl4pPr marL="1600200" indent="-228600">
                <a:defRPr sz="2800">
                  <a:solidFill>
                    <a:schemeClr val="tx1"/>
                  </a:solidFill>
                  <a:latin typeface="Arial" panose="020B0604020202020204" pitchFamily="34" charset="0"/>
                  <a:ea typeface="宋体" panose="02010600030101010101" pitchFamily="2" charset="-122"/>
                </a:defRPr>
              </a:lvl4pPr>
              <a:lvl5pPr marL="2057400" indent="-228600">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defRPr/>
              </a:pPr>
              <a:r>
                <a:rPr kumimoji="1" lang="en-US" altLang="zh-CN" sz="1200" b="1">
                  <a:solidFill>
                    <a:srgbClr val="4D4D4D"/>
                  </a:solidFill>
                  <a:latin typeface="Times New Roman" panose="02020603050405020304" charset="0"/>
                </a:rPr>
                <a:t>1.7000</a:t>
              </a:r>
              <a:endParaRPr kumimoji="1" lang="en-US" altLang="zh-CN" sz="2400" b="1">
                <a:solidFill>
                  <a:srgbClr val="4D4D4D"/>
                </a:solidFill>
                <a:latin typeface="Times New Roman" panose="02020603050405020304" charset="0"/>
              </a:endParaRPr>
            </a:p>
          </p:txBody>
        </p:sp>
        <p:sp>
          <p:nvSpPr>
            <p:cNvPr id="24" name="Text Box 199"/>
            <p:cNvSpPr txBox="1">
              <a:spLocks noChangeArrowheads="1"/>
            </p:cNvSpPr>
            <p:nvPr/>
          </p:nvSpPr>
          <p:spPr bwMode="auto">
            <a:xfrm>
              <a:off x="447" y="1909"/>
              <a:ext cx="324" cy="105"/>
            </a:xfrm>
            <a:prstGeom prst="rect">
              <a:avLst/>
            </a:prstGeom>
            <a:noFill/>
            <a:ln>
              <a:noFill/>
            </a:ln>
            <a:effectLst/>
          </p:spPr>
          <p:txBody>
            <a:bodyPr lIns="0" tIns="0" rIns="0" bIns="0" anchor="ctr">
              <a:spAutoFit/>
            </a:bodyPr>
            <a:lstStyle>
              <a:lvl1pPr>
                <a:defRPr sz="2800">
                  <a:solidFill>
                    <a:schemeClr val="tx1"/>
                  </a:solidFill>
                  <a:latin typeface="Arial" panose="020B0604020202020204" pitchFamily="34" charset="0"/>
                  <a:ea typeface="宋体" panose="02010600030101010101" pitchFamily="2" charset="-122"/>
                  <a:cs typeface="宋体" panose="02010600030101010101" pitchFamily="2" charset="-122"/>
                </a:defRPr>
              </a:lvl1pPr>
              <a:lvl2pPr marL="742950" indent="-285750">
                <a:defRPr sz="2800">
                  <a:solidFill>
                    <a:schemeClr val="tx1"/>
                  </a:solidFill>
                  <a:latin typeface="Arial" panose="020B0604020202020204" pitchFamily="34" charset="0"/>
                  <a:ea typeface="宋体" panose="02010600030101010101" pitchFamily="2" charset="-122"/>
                </a:defRPr>
              </a:lvl2pPr>
              <a:lvl3pPr marL="1143000" indent="-228600">
                <a:defRPr sz="2800">
                  <a:solidFill>
                    <a:schemeClr val="tx1"/>
                  </a:solidFill>
                  <a:latin typeface="Arial" panose="020B0604020202020204" pitchFamily="34" charset="0"/>
                  <a:ea typeface="宋体" panose="02010600030101010101" pitchFamily="2" charset="-122"/>
                </a:defRPr>
              </a:lvl3pPr>
              <a:lvl4pPr marL="1600200" indent="-228600">
                <a:defRPr sz="2800">
                  <a:solidFill>
                    <a:schemeClr val="tx1"/>
                  </a:solidFill>
                  <a:latin typeface="Arial" panose="020B0604020202020204" pitchFamily="34" charset="0"/>
                  <a:ea typeface="宋体" panose="02010600030101010101" pitchFamily="2" charset="-122"/>
                </a:defRPr>
              </a:lvl4pPr>
              <a:lvl5pPr marL="2057400" indent="-228600">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defRPr/>
              </a:pPr>
              <a:r>
                <a:rPr kumimoji="1" lang="en-US" altLang="zh-CN" sz="1200" b="1">
                  <a:solidFill>
                    <a:srgbClr val="4D4D4D"/>
                  </a:solidFill>
                  <a:latin typeface="Times New Roman" panose="02020603050405020304" charset="0"/>
                </a:rPr>
                <a:t>1.6900</a:t>
              </a:r>
              <a:endParaRPr kumimoji="1" lang="en-US" altLang="zh-CN" sz="2400" b="1">
                <a:solidFill>
                  <a:srgbClr val="4D4D4D"/>
                </a:solidFill>
                <a:latin typeface="Times New Roman" panose="02020603050405020304" charset="0"/>
              </a:endParaRPr>
            </a:p>
          </p:txBody>
        </p:sp>
        <p:sp>
          <p:nvSpPr>
            <p:cNvPr id="25" name="Text Box 200"/>
            <p:cNvSpPr txBox="1">
              <a:spLocks noChangeArrowheads="1"/>
            </p:cNvSpPr>
            <p:nvPr/>
          </p:nvSpPr>
          <p:spPr bwMode="auto">
            <a:xfrm>
              <a:off x="445" y="2229"/>
              <a:ext cx="324" cy="105"/>
            </a:xfrm>
            <a:prstGeom prst="rect">
              <a:avLst/>
            </a:prstGeom>
            <a:noFill/>
            <a:ln>
              <a:noFill/>
            </a:ln>
            <a:effectLst/>
          </p:spPr>
          <p:txBody>
            <a:bodyPr lIns="0" tIns="0" rIns="0" bIns="0" anchor="ctr">
              <a:spAutoFit/>
            </a:bodyPr>
            <a:lstStyle>
              <a:lvl1pPr>
                <a:defRPr sz="2800">
                  <a:solidFill>
                    <a:schemeClr val="tx1"/>
                  </a:solidFill>
                  <a:latin typeface="Arial" panose="020B0604020202020204" pitchFamily="34" charset="0"/>
                  <a:ea typeface="宋体" panose="02010600030101010101" pitchFamily="2" charset="-122"/>
                  <a:cs typeface="宋体" panose="02010600030101010101" pitchFamily="2" charset="-122"/>
                </a:defRPr>
              </a:lvl1pPr>
              <a:lvl2pPr marL="742950" indent="-285750">
                <a:defRPr sz="2800">
                  <a:solidFill>
                    <a:schemeClr val="tx1"/>
                  </a:solidFill>
                  <a:latin typeface="Arial" panose="020B0604020202020204" pitchFamily="34" charset="0"/>
                  <a:ea typeface="宋体" panose="02010600030101010101" pitchFamily="2" charset="-122"/>
                </a:defRPr>
              </a:lvl2pPr>
              <a:lvl3pPr marL="1143000" indent="-228600">
                <a:defRPr sz="2800">
                  <a:solidFill>
                    <a:schemeClr val="tx1"/>
                  </a:solidFill>
                  <a:latin typeface="Arial" panose="020B0604020202020204" pitchFamily="34" charset="0"/>
                  <a:ea typeface="宋体" panose="02010600030101010101" pitchFamily="2" charset="-122"/>
                </a:defRPr>
              </a:lvl3pPr>
              <a:lvl4pPr marL="1600200" indent="-228600">
                <a:defRPr sz="2800">
                  <a:solidFill>
                    <a:schemeClr val="tx1"/>
                  </a:solidFill>
                  <a:latin typeface="Arial" panose="020B0604020202020204" pitchFamily="34" charset="0"/>
                  <a:ea typeface="宋体" panose="02010600030101010101" pitchFamily="2" charset="-122"/>
                </a:defRPr>
              </a:lvl4pPr>
              <a:lvl5pPr marL="2057400" indent="-228600">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defRPr/>
              </a:pPr>
              <a:r>
                <a:rPr kumimoji="1" lang="en-US" altLang="zh-CN" sz="1200" b="1">
                  <a:solidFill>
                    <a:srgbClr val="4D4D4D"/>
                  </a:solidFill>
                  <a:latin typeface="Times New Roman" panose="02020603050405020304" charset="0"/>
                </a:rPr>
                <a:t>1.6800</a:t>
              </a:r>
              <a:endParaRPr kumimoji="1" lang="en-US" altLang="zh-CN" sz="2400" b="1">
                <a:solidFill>
                  <a:srgbClr val="4D4D4D"/>
                </a:solidFill>
                <a:latin typeface="Times New Roman" panose="02020603050405020304" charset="0"/>
              </a:endParaRPr>
            </a:p>
          </p:txBody>
        </p:sp>
        <p:sp>
          <p:nvSpPr>
            <p:cNvPr id="26" name="Text Box 201"/>
            <p:cNvSpPr txBox="1">
              <a:spLocks noChangeArrowheads="1"/>
            </p:cNvSpPr>
            <p:nvPr/>
          </p:nvSpPr>
          <p:spPr bwMode="auto">
            <a:xfrm>
              <a:off x="2187" y="3246"/>
              <a:ext cx="284" cy="105"/>
            </a:xfrm>
            <a:prstGeom prst="rect">
              <a:avLst/>
            </a:prstGeom>
            <a:noFill/>
            <a:ln>
              <a:noFill/>
            </a:ln>
            <a:effectLst/>
          </p:spPr>
          <p:txBody>
            <a:bodyPr lIns="0" tIns="0" rIns="0" bIns="0" anchor="ctr">
              <a:spAutoFit/>
            </a:bodyPr>
            <a:lstStyle>
              <a:lvl1pPr>
                <a:defRPr sz="2800">
                  <a:solidFill>
                    <a:schemeClr val="tx1"/>
                  </a:solidFill>
                  <a:latin typeface="Arial" panose="020B0604020202020204" pitchFamily="34" charset="0"/>
                  <a:ea typeface="宋体" panose="02010600030101010101" pitchFamily="2" charset="-122"/>
                  <a:cs typeface="宋体" panose="02010600030101010101" pitchFamily="2" charset="-122"/>
                </a:defRPr>
              </a:lvl1pPr>
              <a:lvl2pPr marL="742950" indent="-285750">
                <a:defRPr sz="2800">
                  <a:solidFill>
                    <a:schemeClr val="tx1"/>
                  </a:solidFill>
                  <a:latin typeface="Arial" panose="020B0604020202020204" pitchFamily="34" charset="0"/>
                  <a:ea typeface="宋体" panose="02010600030101010101" pitchFamily="2" charset="-122"/>
                </a:defRPr>
              </a:lvl2pPr>
              <a:lvl3pPr marL="1143000" indent="-228600">
                <a:defRPr sz="2800">
                  <a:solidFill>
                    <a:schemeClr val="tx1"/>
                  </a:solidFill>
                  <a:latin typeface="Arial" panose="020B0604020202020204" pitchFamily="34" charset="0"/>
                  <a:ea typeface="宋体" panose="02010600030101010101" pitchFamily="2" charset="-122"/>
                </a:defRPr>
              </a:lvl3pPr>
              <a:lvl4pPr marL="1600200" indent="-228600">
                <a:defRPr sz="2800">
                  <a:solidFill>
                    <a:schemeClr val="tx1"/>
                  </a:solidFill>
                  <a:latin typeface="Arial" panose="020B0604020202020204" pitchFamily="34" charset="0"/>
                  <a:ea typeface="宋体" panose="02010600030101010101" pitchFamily="2" charset="-122"/>
                </a:defRPr>
              </a:lvl4pPr>
              <a:lvl5pPr marL="2057400" indent="-228600">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defRPr/>
              </a:pPr>
              <a:r>
                <a:rPr kumimoji="1" lang="en-US" altLang="zh-CN" sz="1200" b="1">
                  <a:solidFill>
                    <a:srgbClr val="4D4D4D"/>
                  </a:solidFill>
                  <a:latin typeface="Times New Roman" panose="02020603050405020304" charset="0"/>
                </a:rPr>
                <a:t>600.0</a:t>
              </a:r>
              <a:endParaRPr kumimoji="1" lang="en-US" altLang="zh-CN" sz="2400" b="1">
                <a:solidFill>
                  <a:srgbClr val="4D4D4D"/>
                </a:solidFill>
                <a:latin typeface="Times New Roman" panose="02020603050405020304" charset="0"/>
              </a:endParaRPr>
            </a:p>
          </p:txBody>
        </p:sp>
        <p:sp>
          <p:nvSpPr>
            <p:cNvPr id="27" name="Line 202"/>
            <p:cNvSpPr>
              <a:spLocks noChangeShapeType="1"/>
            </p:cNvSpPr>
            <p:nvPr/>
          </p:nvSpPr>
          <p:spPr bwMode="auto">
            <a:xfrm>
              <a:off x="2356" y="3207"/>
              <a:ext cx="0" cy="36"/>
            </a:xfrm>
            <a:prstGeom prst="line">
              <a:avLst/>
            </a:prstGeom>
            <a:noFill/>
            <a:ln w="19050">
              <a:solidFill>
                <a:schemeClr val="tx1"/>
              </a:solidFill>
              <a:round/>
            </a:ln>
            <a:effectLst/>
          </p:spPr>
          <p:txBody>
            <a:bodyPr wrap="none" anchor="ctr"/>
            <a:lstStyle/>
            <a:p>
              <a:pPr>
                <a:defRPr/>
              </a:pPr>
              <a:endParaRPr lang="zh-CN" altLang="en-US"/>
            </a:p>
          </p:txBody>
        </p:sp>
        <p:sp>
          <p:nvSpPr>
            <p:cNvPr id="28" name="Text Box 203"/>
            <p:cNvSpPr txBox="1">
              <a:spLocks noChangeArrowheads="1"/>
            </p:cNvSpPr>
            <p:nvPr/>
          </p:nvSpPr>
          <p:spPr bwMode="auto">
            <a:xfrm>
              <a:off x="697" y="3265"/>
              <a:ext cx="309" cy="105"/>
            </a:xfrm>
            <a:prstGeom prst="rect">
              <a:avLst/>
            </a:prstGeom>
            <a:noFill/>
            <a:ln>
              <a:noFill/>
            </a:ln>
            <a:effectLst/>
          </p:spPr>
          <p:txBody>
            <a:bodyPr lIns="0" tIns="0" rIns="0" bIns="0" anchor="ctr">
              <a:spAutoFit/>
            </a:bodyPr>
            <a:lstStyle>
              <a:lvl1pPr>
                <a:defRPr sz="2800">
                  <a:solidFill>
                    <a:schemeClr val="tx1"/>
                  </a:solidFill>
                  <a:latin typeface="Arial" panose="020B0604020202020204" pitchFamily="34" charset="0"/>
                  <a:ea typeface="宋体" panose="02010600030101010101" pitchFamily="2" charset="-122"/>
                  <a:cs typeface="宋体" panose="02010600030101010101" pitchFamily="2" charset="-122"/>
                </a:defRPr>
              </a:lvl1pPr>
              <a:lvl2pPr marL="742950" indent="-285750">
                <a:defRPr sz="2800">
                  <a:solidFill>
                    <a:schemeClr val="tx1"/>
                  </a:solidFill>
                  <a:latin typeface="Arial" panose="020B0604020202020204" pitchFamily="34" charset="0"/>
                  <a:ea typeface="宋体" panose="02010600030101010101" pitchFamily="2" charset="-122"/>
                </a:defRPr>
              </a:lvl2pPr>
              <a:lvl3pPr marL="1143000" indent="-228600">
                <a:defRPr sz="2800">
                  <a:solidFill>
                    <a:schemeClr val="tx1"/>
                  </a:solidFill>
                  <a:latin typeface="Arial" panose="020B0604020202020204" pitchFamily="34" charset="0"/>
                  <a:ea typeface="宋体" panose="02010600030101010101" pitchFamily="2" charset="-122"/>
                </a:defRPr>
              </a:lvl3pPr>
              <a:lvl4pPr marL="1600200" indent="-228600">
                <a:defRPr sz="2800">
                  <a:solidFill>
                    <a:schemeClr val="tx1"/>
                  </a:solidFill>
                  <a:latin typeface="Arial" panose="020B0604020202020204" pitchFamily="34" charset="0"/>
                  <a:ea typeface="宋体" panose="02010600030101010101" pitchFamily="2" charset="-122"/>
                </a:defRPr>
              </a:lvl4pPr>
              <a:lvl5pPr marL="2057400" indent="-228600">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defRPr/>
              </a:pPr>
              <a:r>
                <a:rPr kumimoji="1" lang="en-US" altLang="zh-CN" sz="1200" b="1">
                  <a:solidFill>
                    <a:srgbClr val="4D4D4D"/>
                  </a:solidFill>
                  <a:latin typeface="Times New Roman" panose="02020603050405020304" charset="0"/>
                </a:rPr>
                <a:t>400.0</a:t>
              </a:r>
              <a:endParaRPr kumimoji="1" lang="en-US" altLang="zh-CN" sz="2400" b="1">
                <a:solidFill>
                  <a:srgbClr val="4D4D4D"/>
                </a:solidFill>
                <a:latin typeface="Times New Roman" panose="02020603050405020304" charset="0"/>
              </a:endParaRPr>
            </a:p>
          </p:txBody>
        </p:sp>
        <p:sp>
          <p:nvSpPr>
            <p:cNvPr id="29" name="Text Box 204"/>
            <p:cNvSpPr txBox="1">
              <a:spLocks noChangeArrowheads="1"/>
            </p:cNvSpPr>
            <p:nvPr/>
          </p:nvSpPr>
          <p:spPr bwMode="auto">
            <a:xfrm>
              <a:off x="1440" y="3343"/>
              <a:ext cx="1442" cy="227"/>
            </a:xfrm>
            <a:prstGeom prst="rect">
              <a:avLst/>
            </a:prstGeom>
            <a:noFill/>
            <a:ln>
              <a:noFill/>
            </a:ln>
            <a:effectLst/>
          </p:spPr>
          <p:txBody>
            <a:bodyPr wrap="none" anchor="ctr">
              <a:spAutoFit/>
            </a:bodyPr>
            <a:lstStyle>
              <a:lvl1pPr>
                <a:defRPr sz="2800">
                  <a:solidFill>
                    <a:schemeClr val="tx1"/>
                  </a:solidFill>
                  <a:latin typeface="Arial" panose="020B0604020202020204" pitchFamily="34" charset="0"/>
                  <a:ea typeface="宋体" panose="02010600030101010101" pitchFamily="2" charset="-122"/>
                  <a:cs typeface="宋体" panose="02010600030101010101" pitchFamily="2" charset="-122"/>
                </a:defRPr>
              </a:lvl1pPr>
              <a:lvl2pPr marL="742950" indent="-285750">
                <a:defRPr sz="2800">
                  <a:solidFill>
                    <a:schemeClr val="tx1"/>
                  </a:solidFill>
                  <a:latin typeface="Arial" panose="020B0604020202020204" pitchFamily="34" charset="0"/>
                  <a:ea typeface="宋体" panose="02010600030101010101" pitchFamily="2" charset="-122"/>
                </a:defRPr>
              </a:lvl2pPr>
              <a:lvl3pPr marL="1143000" indent="-228600">
                <a:defRPr sz="2800">
                  <a:solidFill>
                    <a:schemeClr val="tx1"/>
                  </a:solidFill>
                  <a:latin typeface="Arial" panose="020B0604020202020204" pitchFamily="34" charset="0"/>
                  <a:ea typeface="宋体" panose="02010600030101010101" pitchFamily="2" charset="-122"/>
                </a:defRPr>
              </a:lvl3pPr>
              <a:lvl4pPr marL="1600200" indent="-228600">
                <a:defRPr sz="2800">
                  <a:solidFill>
                    <a:schemeClr val="tx1"/>
                  </a:solidFill>
                  <a:latin typeface="Arial" panose="020B0604020202020204" pitchFamily="34" charset="0"/>
                  <a:ea typeface="宋体" panose="02010600030101010101" pitchFamily="2" charset="-122"/>
                </a:defRPr>
              </a:lvl4pPr>
              <a:lvl5pPr marL="2057400" indent="-228600">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defRPr/>
              </a:pPr>
              <a:r>
                <a:rPr kumimoji="1" lang="zh-CN" altLang="en-US" sz="2000" b="1">
                  <a:solidFill>
                    <a:srgbClr val="4D4D4D"/>
                  </a:solidFill>
                  <a:latin typeface="Times New Roman" panose="02020603050405020304" charset="0"/>
                </a:rPr>
                <a:t>玻璃材料色散曲线图</a:t>
              </a:r>
              <a:endParaRPr kumimoji="1" lang="zh-CN" altLang="en-US" sz="2400" b="1">
                <a:solidFill>
                  <a:srgbClr val="4D4D4D"/>
                </a:solidFill>
                <a:latin typeface="Times New Roman" panose="02020603050405020304" charset="0"/>
              </a:endParaRPr>
            </a:p>
          </p:txBody>
        </p:sp>
        <p:grpSp>
          <p:nvGrpSpPr>
            <p:cNvPr id="30" name="Group 205"/>
            <p:cNvGrpSpPr/>
            <p:nvPr/>
          </p:nvGrpSpPr>
          <p:grpSpPr bwMode="auto">
            <a:xfrm>
              <a:off x="1116" y="1753"/>
              <a:ext cx="31" cy="32"/>
              <a:chOff x="2705" y="307"/>
              <a:chExt cx="73" cy="72"/>
            </a:xfrm>
          </p:grpSpPr>
          <p:sp>
            <p:nvSpPr>
              <p:cNvPr id="50" name="Line 206"/>
              <p:cNvSpPr>
                <a:spLocks noChangeShapeType="1"/>
              </p:cNvSpPr>
              <p:nvPr/>
            </p:nvSpPr>
            <p:spPr bwMode="auto">
              <a:xfrm>
                <a:off x="2705" y="347"/>
                <a:ext cx="73" cy="0"/>
              </a:xfrm>
              <a:prstGeom prst="line">
                <a:avLst/>
              </a:prstGeom>
              <a:noFill/>
              <a:ln w="9525">
                <a:solidFill>
                  <a:schemeClr val="tx1"/>
                </a:solidFill>
                <a:round/>
              </a:ln>
              <a:effectLst/>
            </p:spPr>
            <p:txBody>
              <a:bodyPr wrap="none" anchor="ctr">
                <a:spAutoFit/>
              </a:bodyPr>
              <a:lstStyle/>
              <a:p>
                <a:pPr>
                  <a:defRPr/>
                </a:pPr>
                <a:endParaRPr lang="zh-CN" altLang="en-US"/>
              </a:p>
            </p:txBody>
          </p:sp>
          <p:sp>
            <p:nvSpPr>
              <p:cNvPr id="51" name="Line 207"/>
              <p:cNvSpPr>
                <a:spLocks noChangeShapeType="1"/>
              </p:cNvSpPr>
              <p:nvPr/>
            </p:nvSpPr>
            <p:spPr bwMode="auto">
              <a:xfrm rot="5400000">
                <a:off x="2708" y="342"/>
                <a:ext cx="72" cy="0"/>
              </a:xfrm>
              <a:prstGeom prst="line">
                <a:avLst/>
              </a:prstGeom>
              <a:noFill/>
              <a:ln w="9525">
                <a:solidFill>
                  <a:schemeClr val="tx1"/>
                </a:solidFill>
                <a:round/>
              </a:ln>
              <a:effectLst/>
            </p:spPr>
            <p:txBody>
              <a:bodyPr wrap="none" anchor="ctr">
                <a:spAutoFit/>
              </a:bodyPr>
              <a:lstStyle/>
              <a:p>
                <a:pPr>
                  <a:defRPr/>
                </a:pPr>
                <a:endParaRPr lang="zh-CN" altLang="en-US"/>
              </a:p>
            </p:txBody>
          </p:sp>
        </p:grpSp>
        <p:grpSp>
          <p:nvGrpSpPr>
            <p:cNvPr id="31" name="Group 208"/>
            <p:cNvGrpSpPr/>
            <p:nvPr/>
          </p:nvGrpSpPr>
          <p:grpSpPr bwMode="auto">
            <a:xfrm>
              <a:off x="1301" y="1938"/>
              <a:ext cx="32" cy="32"/>
              <a:chOff x="2705" y="307"/>
              <a:chExt cx="73" cy="72"/>
            </a:xfrm>
          </p:grpSpPr>
          <p:sp>
            <p:nvSpPr>
              <p:cNvPr id="48" name="Line 209"/>
              <p:cNvSpPr>
                <a:spLocks noChangeShapeType="1"/>
              </p:cNvSpPr>
              <p:nvPr/>
            </p:nvSpPr>
            <p:spPr bwMode="auto">
              <a:xfrm>
                <a:off x="2705" y="353"/>
                <a:ext cx="73" cy="0"/>
              </a:xfrm>
              <a:prstGeom prst="line">
                <a:avLst/>
              </a:prstGeom>
              <a:noFill/>
              <a:ln w="9525">
                <a:solidFill>
                  <a:schemeClr val="tx1"/>
                </a:solidFill>
                <a:round/>
              </a:ln>
              <a:effectLst/>
            </p:spPr>
            <p:txBody>
              <a:bodyPr wrap="none" anchor="ctr">
                <a:spAutoFit/>
              </a:bodyPr>
              <a:lstStyle/>
              <a:p>
                <a:pPr>
                  <a:defRPr/>
                </a:pPr>
                <a:endParaRPr lang="zh-CN" altLang="en-US"/>
              </a:p>
            </p:txBody>
          </p:sp>
          <p:sp>
            <p:nvSpPr>
              <p:cNvPr id="49" name="Line 210"/>
              <p:cNvSpPr>
                <a:spLocks noChangeShapeType="1"/>
              </p:cNvSpPr>
              <p:nvPr/>
            </p:nvSpPr>
            <p:spPr bwMode="auto">
              <a:xfrm rot="5400000">
                <a:off x="2710" y="344"/>
                <a:ext cx="72" cy="0"/>
              </a:xfrm>
              <a:prstGeom prst="line">
                <a:avLst/>
              </a:prstGeom>
              <a:noFill/>
              <a:ln w="9525">
                <a:solidFill>
                  <a:schemeClr val="tx1"/>
                </a:solidFill>
                <a:round/>
              </a:ln>
              <a:effectLst/>
            </p:spPr>
            <p:txBody>
              <a:bodyPr wrap="none" anchor="ctr">
                <a:spAutoFit/>
              </a:bodyPr>
              <a:lstStyle/>
              <a:p>
                <a:pPr>
                  <a:defRPr/>
                </a:pPr>
                <a:endParaRPr lang="zh-CN" altLang="en-US"/>
              </a:p>
            </p:txBody>
          </p:sp>
        </p:grpSp>
        <p:grpSp>
          <p:nvGrpSpPr>
            <p:cNvPr id="32" name="Group 211"/>
            <p:cNvGrpSpPr/>
            <p:nvPr/>
          </p:nvGrpSpPr>
          <p:grpSpPr bwMode="auto">
            <a:xfrm>
              <a:off x="1473" y="2082"/>
              <a:ext cx="32" cy="32"/>
              <a:chOff x="2705" y="307"/>
              <a:chExt cx="73" cy="72"/>
            </a:xfrm>
          </p:grpSpPr>
          <p:sp>
            <p:nvSpPr>
              <p:cNvPr id="46" name="Line 212"/>
              <p:cNvSpPr>
                <a:spLocks noChangeShapeType="1"/>
              </p:cNvSpPr>
              <p:nvPr/>
            </p:nvSpPr>
            <p:spPr bwMode="auto">
              <a:xfrm>
                <a:off x="2705" y="348"/>
                <a:ext cx="73" cy="0"/>
              </a:xfrm>
              <a:prstGeom prst="line">
                <a:avLst/>
              </a:prstGeom>
              <a:noFill/>
              <a:ln w="9525">
                <a:solidFill>
                  <a:schemeClr val="tx1"/>
                </a:solidFill>
                <a:round/>
              </a:ln>
              <a:effectLst/>
            </p:spPr>
            <p:txBody>
              <a:bodyPr wrap="none" anchor="ctr">
                <a:spAutoFit/>
              </a:bodyPr>
              <a:lstStyle/>
              <a:p>
                <a:pPr>
                  <a:defRPr/>
                </a:pPr>
                <a:endParaRPr lang="zh-CN" altLang="en-US"/>
              </a:p>
            </p:txBody>
          </p:sp>
          <p:sp>
            <p:nvSpPr>
              <p:cNvPr id="47" name="Line 213"/>
              <p:cNvSpPr>
                <a:spLocks noChangeShapeType="1"/>
              </p:cNvSpPr>
              <p:nvPr/>
            </p:nvSpPr>
            <p:spPr bwMode="auto">
              <a:xfrm rot="5400000">
                <a:off x="2710" y="344"/>
                <a:ext cx="72" cy="0"/>
              </a:xfrm>
              <a:prstGeom prst="line">
                <a:avLst/>
              </a:prstGeom>
              <a:noFill/>
              <a:ln w="9525">
                <a:solidFill>
                  <a:schemeClr val="tx1"/>
                </a:solidFill>
                <a:round/>
              </a:ln>
              <a:effectLst/>
            </p:spPr>
            <p:txBody>
              <a:bodyPr wrap="none" anchor="ctr">
                <a:spAutoFit/>
              </a:bodyPr>
              <a:lstStyle/>
              <a:p>
                <a:pPr>
                  <a:defRPr/>
                </a:pPr>
                <a:endParaRPr lang="zh-CN" altLang="en-US"/>
              </a:p>
            </p:txBody>
          </p:sp>
        </p:grpSp>
        <p:grpSp>
          <p:nvGrpSpPr>
            <p:cNvPr id="33" name="Group 214"/>
            <p:cNvGrpSpPr/>
            <p:nvPr/>
          </p:nvGrpSpPr>
          <p:grpSpPr bwMode="auto">
            <a:xfrm>
              <a:off x="1556" y="2134"/>
              <a:ext cx="32" cy="32"/>
              <a:chOff x="2705" y="307"/>
              <a:chExt cx="73" cy="72"/>
            </a:xfrm>
          </p:grpSpPr>
          <p:sp>
            <p:nvSpPr>
              <p:cNvPr id="44" name="Line 215"/>
              <p:cNvSpPr>
                <a:spLocks noChangeShapeType="1"/>
              </p:cNvSpPr>
              <p:nvPr/>
            </p:nvSpPr>
            <p:spPr bwMode="auto">
              <a:xfrm>
                <a:off x="2705" y="348"/>
                <a:ext cx="73" cy="0"/>
              </a:xfrm>
              <a:prstGeom prst="line">
                <a:avLst/>
              </a:prstGeom>
              <a:noFill/>
              <a:ln w="9525">
                <a:solidFill>
                  <a:schemeClr val="tx1"/>
                </a:solidFill>
                <a:round/>
              </a:ln>
              <a:effectLst/>
            </p:spPr>
            <p:txBody>
              <a:bodyPr wrap="none" anchor="ctr">
                <a:spAutoFit/>
              </a:bodyPr>
              <a:lstStyle/>
              <a:p>
                <a:pPr>
                  <a:defRPr/>
                </a:pPr>
                <a:endParaRPr lang="zh-CN" altLang="en-US"/>
              </a:p>
            </p:txBody>
          </p:sp>
          <p:sp>
            <p:nvSpPr>
              <p:cNvPr id="45" name="Line 216"/>
              <p:cNvSpPr>
                <a:spLocks noChangeShapeType="1"/>
              </p:cNvSpPr>
              <p:nvPr/>
            </p:nvSpPr>
            <p:spPr bwMode="auto">
              <a:xfrm rot="5400000">
                <a:off x="2710" y="344"/>
                <a:ext cx="72" cy="0"/>
              </a:xfrm>
              <a:prstGeom prst="line">
                <a:avLst/>
              </a:prstGeom>
              <a:noFill/>
              <a:ln w="9525">
                <a:solidFill>
                  <a:schemeClr val="tx1"/>
                </a:solidFill>
                <a:round/>
              </a:ln>
              <a:effectLst/>
            </p:spPr>
            <p:txBody>
              <a:bodyPr wrap="none" anchor="ctr">
                <a:spAutoFit/>
              </a:bodyPr>
              <a:lstStyle/>
              <a:p>
                <a:pPr>
                  <a:defRPr/>
                </a:pPr>
                <a:endParaRPr lang="zh-CN" altLang="en-US"/>
              </a:p>
            </p:txBody>
          </p:sp>
        </p:grpSp>
        <p:grpSp>
          <p:nvGrpSpPr>
            <p:cNvPr id="34" name="Group 217"/>
            <p:cNvGrpSpPr/>
            <p:nvPr/>
          </p:nvGrpSpPr>
          <p:grpSpPr bwMode="auto">
            <a:xfrm>
              <a:off x="2232" y="2521"/>
              <a:ext cx="32" cy="32"/>
              <a:chOff x="2705" y="307"/>
              <a:chExt cx="73" cy="72"/>
            </a:xfrm>
          </p:grpSpPr>
          <p:sp>
            <p:nvSpPr>
              <p:cNvPr id="42" name="Line 218"/>
              <p:cNvSpPr>
                <a:spLocks noChangeShapeType="1"/>
              </p:cNvSpPr>
              <p:nvPr/>
            </p:nvSpPr>
            <p:spPr bwMode="auto">
              <a:xfrm>
                <a:off x="2706" y="347"/>
                <a:ext cx="70" cy="0"/>
              </a:xfrm>
              <a:prstGeom prst="line">
                <a:avLst/>
              </a:prstGeom>
              <a:noFill/>
              <a:ln w="9525">
                <a:solidFill>
                  <a:schemeClr val="tx1"/>
                </a:solidFill>
                <a:round/>
              </a:ln>
              <a:effectLst/>
            </p:spPr>
            <p:txBody>
              <a:bodyPr wrap="none" anchor="ctr">
                <a:spAutoFit/>
              </a:bodyPr>
              <a:lstStyle/>
              <a:p>
                <a:pPr>
                  <a:defRPr/>
                </a:pPr>
                <a:endParaRPr lang="zh-CN" altLang="en-US"/>
              </a:p>
            </p:txBody>
          </p:sp>
          <p:sp>
            <p:nvSpPr>
              <p:cNvPr id="43" name="Line 219"/>
              <p:cNvSpPr>
                <a:spLocks noChangeShapeType="1"/>
              </p:cNvSpPr>
              <p:nvPr/>
            </p:nvSpPr>
            <p:spPr bwMode="auto">
              <a:xfrm rot="5400000">
                <a:off x="2714" y="343"/>
                <a:ext cx="72" cy="0"/>
              </a:xfrm>
              <a:prstGeom prst="line">
                <a:avLst/>
              </a:prstGeom>
              <a:noFill/>
              <a:ln w="9525">
                <a:solidFill>
                  <a:schemeClr val="tx1"/>
                </a:solidFill>
                <a:round/>
              </a:ln>
              <a:effectLst/>
            </p:spPr>
            <p:txBody>
              <a:bodyPr wrap="none" anchor="ctr">
                <a:spAutoFit/>
              </a:bodyPr>
              <a:lstStyle/>
              <a:p>
                <a:pPr>
                  <a:defRPr/>
                </a:pPr>
                <a:endParaRPr lang="zh-CN" altLang="en-US"/>
              </a:p>
            </p:txBody>
          </p:sp>
        </p:grpSp>
        <p:grpSp>
          <p:nvGrpSpPr>
            <p:cNvPr id="35" name="Group 220"/>
            <p:cNvGrpSpPr/>
            <p:nvPr/>
          </p:nvGrpSpPr>
          <p:grpSpPr bwMode="auto">
            <a:xfrm>
              <a:off x="2877" y="2745"/>
              <a:ext cx="32" cy="32"/>
              <a:chOff x="2705" y="307"/>
              <a:chExt cx="73" cy="72"/>
            </a:xfrm>
          </p:grpSpPr>
          <p:sp>
            <p:nvSpPr>
              <p:cNvPr id="40" name="Line 221"/>
              <p:cNvSpPr>
                <a:spLocks noChangeShapeType="1"/>
              </p:cNvSpPr>
              <p:nvPr/>
            </p:nvSpPr>
            <p:spPr bwMode="auto">
              <a:xfrm>
                <a:off x="2705" y="349"/>
                <a:ext cx="73" cy="0"/>
              </a:xfrm>
              <a:prstGeom prst="line">
                <a:avLst/>
              </a:prstGeom>
              <a:noFill/>
              <a:ln w="9525">
                <a:solidFill>
                  <a:schemeClr val="tx1"/>
                </a:solidFill>
                <a:round/>
              </a:ln>
              <a:effectLst/>
            </p:spPr>
            <p:txBody>
              <a:bodyPr wrap="none" anchor="ctr">
                <a:spAutoFit/>
              </a:bodyPr>
              <a:lstStyle/>
              <a:p>
                <a:pPr>
                  <a:defRPr/>
                </a:pPr>
                <a:endParaRPr lang="zh-CN" altLang="en-US"/>
              </a:p>
            </p:txBody>
          </p:sp>
          <p:sp>
            <p:nvSpPr>
              <p:cNvPr id="41" name="Line 222"/>
              <p:cNvSpPr>
                <a:spLocks noChangeShapeType="1"/>
              </p:cNvSpPr>
              <p:nvPr/>
            </p:nvSpPr>
            <p:spPr bwMode="auto">
              <a:xfrm rot="5400000">
                <a:off x="2709" y="342"/>
                <a:ext cx="72" cy="0"/>
              </a:xfrm>
              <a:prstGeom prst="line">
                <a:avLst/>
              </a:prstGeom>
              <a:noFill/>
              <a:ln w="9525">
                <a:solidFill>
                  <a:schemeClr val="tx1"/>
                </a:solidFill>
                <a:round/>
              </a:ln>
              <a:effectLst/>
            </p:spPr>
            <p:txBody>
              <a:bodyPr wrap="none" anchor="ctr">
                <a:spAutoFit/>
              </a:bodyPr>
              <a:lstStyle/>
              <a:p>
                <a:pPr>
                  <a:defRPr/>
                </a:pPr>
                <a:endParaRPr lang="zh-CN" altLang="en-US"/>
              </a:p>
            </p:txBody>
          </p:sp>
        </p:grpSp>
        <p:grpSp>
          <p:nvGrpSpPr>
            <p:cNvPr id="36" name="Group 223"/>
            <p:cNvGrpSpPr/>
            <p:nvPr/>
          </p:nvGrpSpPr>
          <p:grpSpPr bwMode="auto">
            <a:xfrm>
              <a:off x="3178" y="2823"/>
              <a:ext cx="32" cy="32"/>
              <a:chOff x="2705" y="307"/>
              <a:chExt cx="73" cy="72"/>
            </a:xfrm>
          </p:grpSpPr>
          <p:sp>
            <p:nvSpPr>
              <p:cNvPr id="38" name="Line 224"/>
              <p:cNvSpPr>
                <a:spLocks noChangeShapeType="1"/>
              </p:cNvSpPr>
              <p:nvPr/>
            </p:nvSpPr>
            <p:spPr bwMode="auto">
              <a:xfrm>
                <a:off x="2706" y="347"/>
                <a:ext cx="73" cy="0"/>
              </a:xfrm>
              <a:prstGeom prst="line">
                <a:avLst/>
              </a:prstGeom>
              <a:noFill/>
              <a:ln w="9525">
                <a:solidFill>
                  <a:schemeClr val="tx1"/>
                </a:solidFill>
                <a:round/>
              </a:ln>
              <a:effectLst/>
            </p:spPr>
            <p:txBody>
              <a:bodyPr wrap="none" anchor="ctr">
                <a:spAutoFit/>
              </a:bodyPr>
              <a:lstStyle/>
              <a:p>
                <a:pPr>
                  <a:defRPr/>
                </a:pPr>
                <a:endParaRPr lang="zh-CN" altLang="en-US"/>
              </a:p>
            </p:txBody>
          </p:sp>
          <p:sp>
            <p:nvSpPr>
              <p:cNvPr id="39" name="Line 225"/>
              <p:cNvSpPr>
                <a:spLocks noChangeShapeType="1"/>
              </p:cNvSpPr>
              <p:nvPr/>
            </p:nvSpPr>
            <p:spPr bwMode="auto">
              <a:xfrm rot="5400000">
                <a:off x="2710" y="342"/>
                <a:ext cx="72" cy="0"/>
              </a:xfrm>
              <a:prstGeom prst="line">
                <a:avLst/>
              </a:prstGeom>
              <a:noFill/>
              <a:ln w="9525">
                <a:solidFill>
                  <a:schemeClr val="tx1"/>
                </a:solidFill>
                <a:round/>
              </a:ln>
              <a:effectLst/>
            </p:spPr>
            <p:txBody>
              <a:bodyPr wrap="none" anchor="ctr">
                <a:spAutoFit/>
              </a:bodyPr>
              <a:lstStyle/>
              <a:p>
                <a:pPr>
                  <a:defRPr/>
                </a:pPr>
                <a:endParaRPr lang="zh-CN" altLang="en-US"/>
              </a:p>
            </p:txBody>
          </p:sp>
        </p:grpSp>
        <p:sp>
          <p:nvSpPr>
            <p:cNvPr id="37" name="Freeform 227"/>
            <p:cNvSpPr/>
            <p:nvPr/>
          </p:nvSpPr>
          <p:spPr bwMode="auto">
            <a:xfrm>
              <a:off x="1034" y="1634"/>
              <a:ext cx="2483" cy="1272"/>
            </a:xfrm>
            <a:custGeom>
              <a:avLst/>
              <a:gdLst>
                <a:gd name="T0" fmla="*/ 0 w 2483"/>
                <a:gd name="T1" fmla="*/ 0 h 1272"/>
                <a:gd name="T2" fmla="*/ 104 w 2483"/>
                <a:gd name="T3" fmla="*/ 114 h 1272"/>
                <a:gd name="T4" fmla="*/ 218 w 2483"/>
                <a:gd name="T5" fmla="*/ 217 h 1272"/>
                <a:gd name="T6" fmla="*/ 300 w 2483"/>
                <a:gd name="T7" fmla="*/ 279 h 1272"/>
                <a:gd name="T8" fmla="*/ 352 w 2483"/>
                <a:gd name="T9" fmla="*/ 331 h 1272"/>
                <a:gd name="T10" fmla="*/ 404 w 2483"/>
                <a:gd name="T11" fmla="*/ 383 h 1272"/>
                <a:gd name="T12" fmla="*/ 487 w 2483"/>
                <a:gd name="T13" fmla="*/ 466 h 1272"/>
                <a:gd name="T14" fmla="*/ 549 w 2483"/>
                <a:gd name="T15" fmla="*/ 507 h 1272"/>
                <a:gd name="T16" fmla="*/ 600 w 2483"/>
                <a:gd name="T17" fmla="*/ 548 h 1272"/>
                <a:gd name="T18" fmla="*/ 693 w 2483"/>
                <a:gd name="T19" fmla="*/ 631 h 1272"/>
                <a:gd name="T20" fmla="*/ 973 w 2483"/>
                <a:gd name="T21" fmla="*/ 797 h 1272"/>
                <a:gd name="T22" fmla="*/ 1035 w 2483"/>
                <a:gd name="T23" fmla="*/ 838 h 1272"/>
                <a:gd name="T24" fmla="*/ 1159 w 2483"/>
                <a:gd name="T25" fmla="*/ 910 h 1272"/>
                <a:gd name="T26" fmla="*/ 1459 w 2483"/>
                <a:gd name="T27" fmla="*/ 1004 h 1272"/>
                <a:gd name="T28" fmla="*/ 1687 w 2483"/>
                <a:gd name="T29" fmla="*/ 1086 h 1272"/>
                <a:gd name="T30" fmla="*/ 1842 w 2483"/>
                <a:gd name="T31" fmla="*/ 1148 h 1272"/>
                <a:gd name="T32" fmla="*/ 2400 w 2483"/>
                <a:gd name="T33" fmla="*/ 1252 h 1272"/>
                <a:gd name="T34" fmla="*/ 2431 w 2483"/>
                <a:gd name="T35" fmla="*/ 1262 h 1272"/>
                <a:gd name="T36" fmla="*/ 2483 w 2483"/>
                <a:gd name="T37" fmla="*/ 1272 h 127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483" h="1272">
                  <a:moveTo>
                    <a:pt x="0" y="0"/>
                  </a:moveTo>
                  <a:cubicBezTo>
                    <a:pt x="39" y="39"/>
                    <a:pt x="59" y="83"/>
                    <a:pt x="104" y="114"/>
                  </a:cubicBezTo>
                  <a:cubicBezTo>
                    <a:pt x="132" y="156"/>
                    <a:pt x="176" y="190"/>
                    <a:pt x="218" y="217"/>
                  </a:cubicBezTo>
                  <a:cubicBezTo>
                    <a:pt x="245" y="259"/>
                    <a:pt x="259" y="253"/>
                    <a:pt x="300" y="279"/>
                  </a:cubicBezTo>
                  <a:cubicBezTo>
                    <a:pt x="354" y="362"/>
                    <a:pt x="284" y="265"/>
                    <a:pt x="352" y="331"/>
                  </a:cubicBezTo>
                  <a:cubicBezTo>
                    <a:pt x="426" y="403"/>
                    <a:pt x="317" y="324"/>
                    <a:pt x="404" y="383"/>
                  </a:cubicBezTo>
                  <a:cubicBezTo>
                    <a:pt x="426" y="415"/>
                    <a:pt x="456" y="442"/>
                    <a:pt x="487" y="466"/>
                  </a:cubicBezTo>
                  <a:cubicBezTo>
                    <a:pt x="507" y="481"/>
                    <a:pt x="549" y="507"/>
                    <a:pt x="549" y="507"/>
                  </a:cubicBezTo>
                  <a:cubicBezTo>
                    <a:pt x="603" y="591"/>
                    <a:pt x="532" y="496"/>
                    <a:pt x="600" y="548"/>
                  </a:cubicBezTo>
                  <a:cubicBezTo>
                    <a:pt x="633" y="573"/>
                    <a:pt x="661" y="605"/>
                    <a:pt x="693" y="631"/>
                  </a:cubicBezTo>
                  <a:cubicBezTo>
                    <a:pt x="778" y="701"/>
                    <a:pt x="868" y="761"/>
                    <a:pt x="973" y="797"/>
                  </a:cubicBezTo>
                  <a:cubicBezTo>
                    <a:pt x="996" y="805"/>
                    <a:pt x="1014" y="824"/>
                    <a:pt x="1035" y="838"/>
                  </a:cubicBezTo>
                  <a:cubicBezTo>
                    <a:pt x="1075" y="865"/>
                    <a:pt x="1115" y="891"/>
                    <a:pt x="1159" y="910"/>
                  </a:cubicBezTo>
                  <a:cubicBezTo>
                    <a:pt x="1253" y="952"/>
                    <a:pt x="1360" y="974"/>
                    <a:pt x="1459" y="1004"/>
                  </a:cubicBezTo>
                  <a:cubicBezTo>
                    <a:pt x="1538" y="1028"/>
                    <a:pt x="1607" y="1067"/>
                    <a:pt x="1687" y="1086"/>
                  </a:cubicBezTo>
                  <a:cubicBezTo>
                    <a:pt x="1734" y="1118"/>
                    <a:pt x="1788" y="1130"/>
                    <a:pt x="1842" y="1148"/>
                  </a:cubicBezTo>
                  <a:cubicBezTo>
                    <a:pt x="2022" y="1209"/>
                    <a:pt x="2212" y="1227"/>
                    <a:pt x="2400" y="1252"/>
                  </a:cubicBezTo>
                  <a:cubicBezTo>
                    <a:pt x="2410" y="1255"/>
                    <a:pt x="2420" y="1259"/>
                    <a:pt x="2431" y="1262"/>
                  </a:cubicBezTo>
                  <a:cubicBezTo>
                    <a:pt x="2448" y="1266"/>
                    <a:pt x="2483" y="1272"/>
                    <a:pt x="2483" y="1272"/>
                  </a:cubicBezTo>
                </a:path>
              </a:pathLst>
            </a:custGeom>
            <a:noFill/>
            <a:ln w="28575" cap="flat" cmpd="sng">
              <a:solidFill>
                <a:srgbClr val="000000"/>
              </a:solidFill>
              <a:prstDash val="solid"/>
              <a:round/>
            </a:ln>
            <a:effectLst/>
          </p:spPr>
          <p:txBody>
            <a:bodyPr wrap="none" anchor="ctr"/>
            <a:lstStyle/>
            <a:p>
              <a:endParaRPr lang="zh-CN" altLang="en-US"/>
            </a:p>
          </p:txBody>
        </p:sp>
      </p:grpSp>
      <p:pic>
        <p:nvPicPr>
          <p:cNvPr id="230" name="图片 228"/>
          <p:cNvPicPr>
            <a:picLocks noChangeAspect="1"/>
          </p:cNvPicPr>
          <p:nvPr/>
        </p:nvPicPr>
        <p:blipFill>
          <a:blip r:embed="rId1" cstate="email">
            <a:extLst>
              <a:ext uri="{28A0092B-C50C-407E-A947-70E740481C1C}">
                <a14:useLocalDpi xmlns:a14="http://schemas.microsoft.com/office/drawing/2010/main" val="0"/>
              </a:ext>
            </a:extLst>
          </a:blip>
          <a:srcRect/>
          <a:stretch>
            <a:fillRect/>
          </a:stretch>
        </p:blipFill>
        <p:spPr bwMode="auto">
          <a:xfrm>
            <a:off x="5364163" y="1125538"/>
            <a:ext cx="3559175" cy="3598862"/>
          </a:xfrm>
          <a:prstGeom prst="rect">
            <a:avLst/>
          </a:prstGeom>
          <a:noFill/>
          <a:ln>
            <a:noFill/>
          </a:ln>
        </p:spPr>
      </p:pic>
      <p:sp>
        <p:nvSpPr>
          <p:cNvPr id="231" name="文本框 4"/>
          <p:cNvSpPr txBox="1"/>
          <p:nvPr/>
        </p:nvSpPr>
        <p:spPr>
          <a:xfrm>
            <a:off x="323850" y="4941888"/>
            <a:ext cx="4824413" cy="1606550"/>
          </a:xfrm>
          <a:prstGeom prst="rect">
            <a:avLst/>
          </a:prstGeom>
          <a:solidFill>
            <a:srgbClr val="FFFF00"/>
          </a:solidFill>
        </p:spPr>
        <p:txBody>
          <a:bodyPr>
            <a:spAutoFit/>
          </a:bodyPr>
          <a:lstStyle/>
          <a:p>
            <a:pPr>
              <a:lnSpc>
                <a:spcPts val="4000"/>
              </a:lnSpc>
              <a:defRPr/>
            </a:pPr>
            <a:r>
              <a:rPr lang="zh-CN" altLang="en-US" sz="2400" b="1" dirty="0">
                <a:solidFill>
                  <a:schemeClr val="accent5">
                    <a:lumMod val="75000"/>
                  </a:schemeClr>
                </a:solidFill>
              </a:rPr>
              <a:t>曲线太粗，不均匀，不光滑。应当用直尺、曲线板等工具把实验点连成光滑、均匀的细实线。</a:t>
            </a:r>
            <a:endParaRPr lang="zh-CN" altLang="en-US" sz="2400" b="1" dirty="0">
              <a:solidFill>
                <a:schemeClr val="accent5">
                  <a:lumMod val="75000"/>
                </a:schemeClr>
              </a:solidFill>
            </a:endParaRPr>
          </a:p>
        </p:txBody>
      </p:sp>
      <p:sp>
        <p:nvSpPr>
          <p:cNvPr id="232" name="文本框 4"/>
          <p:cNvSpPr txBox="1"/>
          <p:nvPr/>
        </p:nvSpPr>
        <p:spPr>
          <a:xfrm>
            <a:off x="5419725" y="5084763"/>
            <a:ext cx="3705225" cy="1095375"/>
          </a:xfrm>
          <a:prstGeom prst="rect">
            <a:avLst/>
          </a:prstGeom>
          <a:solidFill>
            <a:srgbClr val="FFFF00"/>
          </a:solidFill>
        </p:spPr>
        <p:txBody>
          <a:bodyPr>
            <a:spAutoFit/>
          </a:bodyPr>
          <a:lstStyle/>
          <a:p>
            <a:pPr>
              <a:lnSpc>
                <a:spcPts val="4000"/>
              </a:lnSpc>
              <a:defRPr/>
            </a:pPr>
            <a:r>
              <a:rPr lang="zh-CN" altLang="en-US" sz="2400" b="1" dirty="0">
                <a:solidFill>
                  <a:schemeClr val="accent5">
                    <a:lumMod val="75000"/>
                  </a:schemeClr>
                </a:solidFill>
              </a:rPr>
              <a:t>图纸使用不当。坐标原点的读数可以不从</a:t>
            </a:r>
            <a:r>
              <a:rPr lang="en-US" altLang="zh-CN" sz="2400" b="1" dirty="0">
                <a:solidFill>
                  <a:schemeClr val="accent5">
                    <a:lumMod val="75000"/>
                  </a:schemeClr>
                </a:solidFill>
              </a:rPr>
              <a:t>0</a:t>
            </a:r>
            <a:r>
              <a:rPr lang="zh-CN" altLang="en-US" sz="2400" b="1" dirty="0">
                <a:solidFill>
                  <a:schemeClr val="accent5">
                    <a:lumMod val="75000"/>
                  </a:schemeClr>
                </a:solidFill>
              </a:rPr>
              <a:t>开始。</a:t>
            </a:r>
            <a:endParaRPr lang="zh-CN" altLang="en-US" sz="2400" b="1" dirty="0">
              <a:solidFill>
                <a:schemeClr val="accent5">
                  <a:lumMod val="75000"/>
                </a:schemeClr>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outVertic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2800" dirty="0"/>
              <a:t>相关计算机软件</a:t>
            </a:r>
            <a:endParaRPr lang="zh-CN" altLang="en-US" sz="2400" dirty="0"/>
          </a:p>
        </p:txBody>
      </p:sp>
      <p:sp>
        <p:nvSpPr>
          <p:cNvPr id="3" name="灯片编号占位符 2"/>
          <p:cNvSpPr>
            <a:spLocks noGrp="1"/>
          </p:cNvSpPr>
          <p:nvPr>
            <p:ph type="sldNum" sz="quarter" idx="12"/>
          </p:nvPr>
        </p:nvSpPr>
        <p:spPr/>
        <p:txBody>
          <a:bodyPr/>
          <a:lstStyle/>
          <a:p>
            <a:fld id="{1AAC388E-FA9E-4A2C-95EA-1F6B3A07935A}" type="slidenum">
              <a:rPr lang="zh-CN" altLang="en-US" smtClean="0"/>
            </a:fld>
            <a:endParaRPr lang="zh-CN" altLang="en-US" dirty="0"/>
          </a:p>
        </p:txBody>
      </p:sp>
      <p:pic>
        <p:nvPicPr>
          <p:cNvPr id="4" name="Picture 2" descr="https://timgsa.baidu.com/timg?image&amp;quality=80&amp;size=b9999_10000&amp;sec=1537342531645&amp;di=d1020d01ee200e95907b4c160103de53&amp;imgtype=0&amp;src=http%3A%2F%2Fwwwimages2.adobe.com%2Fcontent%2Fdam%2Facom%2Fen%2Fproducts%2Faftereffects%2Fmax2017%2Fimages%2Fae-riverflow-4-720x520.jpg"/>
          <p:cNvPicPr>
            <a:picLocks noChangeAspect="1" noChangeArrowheads="1"/>
          </p:cNvPicPr>
          <p:nvPr/>
        </p:nvPicPr>
        <p:blipFill rotWithShape="1">
          <a:blip r:embed="rId1">
            <a:extLst>
              <a:ext uri="{28A0092B-C50C-407E-A947-70E740481C1C}">
                <a14:useLocalDpi xmlns:a14="http://schemas.microsoft.com/office/drawing/2010/main" val="0"/>
              </a:ext>
            </a:extLst>
          </a:blip>
          <a:srcRect l="33643" t="50070" r="33578" b="5284"/>
          <a:stretch>
            <a:fillRect/>
          </a:stretch>
        </p:blipFill>
        <p:spPr bwMode="auto">
          <a:xfrm>
            <a:off x="7401147" y="2996920"/>
            <a:ext cx="1108241" cy="1090162"/>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p:cNvSpPr txBox="1"/>
          <p:nvPr/>
        </p:nvSpPr>
        <p:spPr>
          <a:xfrm>
            <a:off x="6155574" y="2390347"/>
            <a:ext cx="1629712" cy="416524"/>
          </a:xfrm>
          <a:prstGeom prst="rect">
            <a:avLst/>
          </a:prstGeom>
          <a:noFill/>
        </p:spPr>
        <p:txBody>
          <a:bodyPr wrap="square" rtlCol="0">
            <a:spAutoFit/>
          </a:bodyPr>
          <a:lstStyle/>
          <a:p>
            <a:pPr>
              <a:lnSpc>
                <a:spcPct val="130000"/>
              </a:lnSpc>
            </a:pPr>
            <a:r>
              <a:rPr lang="en-US" altLang="zh-CN" sz="1800" b="1" dirty="0">
                <a:solidFill>
                  <a:srgbClr val="00CDF6"/>
                </a:solidFill>
                <a:latin typeface="Times New Roman" panose="02020603050405020304" charset="0"/>
                <a:ea typeface="微软雅黑" panose="020B0503020204020204" charset="-122"/>
                <a:cs typeface="Times New Roman" panose="02020603050405020304" charset="0"/>
              </a:rPr>
              <a:t>Photoshop</a:t>
            </a:r>
            <a:endParaRPr lang="zh-CN" altLang="en-US" sz="1800" b="1" dirty="0">
              <a:solidFill>
                <a:srgbClr val="00CDF6"/>
              </a:solidFill>
              <a:latin typeface="Times New Roman" panose="02020603050405020304" charset="0"/>
              <a:ea typeface="微软雅黑" panose="020B0503020204020204" charset="-122"/>
              <a:cs typeface="Times New Roman" panose="02020603050405020304" charset="0"/>
            </a:endParaRPr>
          </a:p>
        </p:txBody>
      </p:sp>
      <p:sp>
        <p:nvSpPr>
          <p:cNvPr id="6" name="文本框 5"/>
          <p:cNvSpPr txBox="1"/>
          <p:nvPr/>
        </p:nvSpPr>
        <p:spPr>
          <a:xfrm>
            <a:off x="7285486" y="2390347"/>
            <a:ext cx="2509482" cy="416524"/>
          </a:xfrm>
          <a:prstGeom prst="rect">
            <a:avLst/>
          </a:prstGeom>
          <a:noFill/>
        </p:spPr>
        <p:txBody>
          <a:bodyPr wrap="square" rtlCol="0">
            <a:spAutoFit/>
          </a:bodyPr>
          <a:lstStyle/>
          <a:p>
            <a:pPr>
              <a:lnSpc>
                <a:spcPct val="130000"/>
              </a:lnSpc>
            </a:pPr>
            <a:r>
              <a:rPr lang="en-US" altLang="zh-CN" sz="1800" b="1" dirty="0">
                <a:solidFill>
                  <a:srgbClr val="FF7B00"/>
                </a:solidFill>
                <a:latin typeface="Times New Roman" panose="02020603050405020304" charset="0"/>
                <a:ea typeface="微软雅黑" panose="020B0503020204020204" charset="-122"/>
                <a:cs typeface="Times New Roman" panose="02020603050405020304" charset="0"/>
              </a:rPr>
              <a:t>Adobe illustrator</a:t>
            </a:r>
            <a:endParaRPr lang="zh-CN" altLang="en-US" sz="1800" b="1" dirty="0">
              <a:solidFill>
                <a:srgbClr val="FF7B00"/>
              </a:solidFill>
              <a:latin typeface="Times New Roman" panose="02020603050405020304" charset="0"/>
              <a:ea typeface="微软雅黑" panose="020B0503020204020204" charset="-122"/>
              <a:cs typeface="Times New Roman" panose="02020603050405020304" charset="0"/>
            </a:endParaRPr>
          </a:p>
        </p:txBody>
      </p:sp>
      <p:pic>
        <p:nvPicPr>
          <p:cNvPr id="7" name="Picture 2" descr="https://timgsa.baidu.com/timg?image&amp;quality=80&amp;size=b9999_10000&amp;sec=1537342531645&amp;di=d1020d01ee200e95907b4c160103de53&amp;imgtype=0&amp;src=http%3A%2F%2Fwwwimages2.adobe.com%2Fcontent%2Fdam%2Facom%2Fen%2Fproducts%2Faftereffects%2Fmax2017%2Fimages%2Fae-riverflow-4-720x520.jpg"/>
          <p:cNvPicPr>
            <a:picLocks noChangeAspect="1" noChangeArrowheads="1"/>
          </p:cNvPicPr>
          <p:nvPr/>
        </p:nvPicPr>
        <p:blipFill rotWithShape="1">
          <a:blip r:embed="rId1">
            <a:extLst>
              <a:ext uri="{28A0092B-C50C-407E-A947-70E740481C1C}">
                <a14:useLocalDpi xmlns:a14="http://schemas.microsoft.com/office/drawing/2010/main" val="0"/>
              </a:ext>
            </a:extLst>
          </a:blip>
          <a:srcRect t="49890" r="66705" b="5527"/>
          <a:stretch>
            <a:fillRect/>
          </a:stretch>
        </p:blipFill>
        <p:spPr bwMode="auto">
          <a:xfrm>
            <a:off x="6352367" y="2998060"/>
            <a:ext cx="1125716" cy="1088644"/>
          </a:xfrm>
          <a:prstGeom prst="rect">
            <a:avLst/>
          </a:prstGeom>
          <a:noFill/>
          <a:extLst>
            <a:ext uri="{909E8E84-426E-40DD-AFC4-6F175D3DCCD1}">
              <a14:hiddenFill xmlns:a14="http://schemas.microsoft.com/office/drawing/2010/main">
                <a:solidFill>
                  <a:srgbClr val="FFFFFF"/>
                </a:solidFill>
              </a14:hiddenFill>
            </a:ext>
          </a:extLst>
        </p:spPr>
      </p:pic>
      <p:pic>
        <p:nvPicPr>
          <p:cNvPr id="8" name="图片 7"/>
          <p:cNvPicPr>
            <a:picLocks noChangeAspect="1"/>
          </p:cNvPicPr>
          <p:nvPr/>
        </p:nvPicPr>
        <p:blipFill>
          <a:blip r:embed="rId2"/>
          <a:stretch>
            <a:fillRect/>
          </a:stretch>
        </p:blipFill>
        <p:spPr>
          <a:xfrm>
            <a:off x="2080151" y="2996920"/>
            <a:ext cx="1213989" cy="1090162"/>
          </a:xfrm>
          <a:prstGeom prst="rect">
            <a:avLst/>
          </a:prstGeom>
        </p:spPr>
      </p:pic>
      <p:pic>
        <p:nvPicPr>
          <p:cNvPr id="9" name="Picture 2" descr="https://timgsa.baidu.com/timg?image&amp;quality=80&amp;size=b9999_10000&amp;sec=1551079622339&amp;di=d7096a8ca61b6de5dc06618f9df02959&amp;imgtype=0&amp;src=http%3A%2F%2Fpic.51yuansu.com%2Fpic3%2Fcover%2F01%2F77%2F36%2F59663d7b05b59_61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7341" y="2864232"/>
            <a:ext cx="1452810" cy="1452810"/>
          </a:xfrm>
          <a:prstGeom prst="rect">
            <a:avLst/>
          </a:prstGeom>
          <a:noFill/>
          <a:extLst>
            <a:ext uri="{909E8E84-426E-40DD-AFC4-6F175D3DCCD1}">
              <a14:hiddenFill xmlns:a14="http://schemas.microsoft.com/office/drawing/2010/main">
                <a:solidFill>
                  <a:srgbClr val="FFFFFF"/>
                </a:solidFill>
              </a14:hiddenFill>
            </a:ext>
          </a:extLst>
        </p:spPr>
      </p:pic>
      <p:pic>
        <p:nvPicPr>
          <p:cNvPr id="10" name="图片 9"/>
          <p:cNvPicPr>
            <a:picLocks noChangeAspect="1"/>
          </p:cNvPicPr>
          <p:nvPr/>
        </p:nvPicPr>
        <p:blipFill>
          <a:blip r:embed="rId4"/>
          <a:stretch>
            <a:fillRect/>
          </a:stretch>
        </p:blipFill>
        <p:spPr>
          <a:xfrm>
            <a:off x="3363428" y="3172915"/>
            <a:ext cx="2797215" cy="873559"/>
          </a:xfrm>
          <a:prstGeom prst="rect">
            <a:avLst/>
          </a:prstGeom>
        </p:spPr>
      </p:pic>
      <p:sp>
        <p:nvSpPr>
          <p:cNvPr id="11" name="文本框 10"/>
          <p:cNvSpPr txBox="1"/>
          <p:nvPr/>
        </p:nvSpPr>
        <p:spPr>
          <a:xfrm>
            <a:off x="2230649" y="2390347"/>
            <a:ext cx="1202638" cy="416524"/>
          </a:xfrm>
          <a:prstGeom prst="rect">
            <a:avLst/>
          </a:prstGeom>
          <a:noFill/>
        </p:spPr>
        <p:txBody>
          <a:bodyPr wrap="square" rtlCol="0">
            <a:spAutoFit/>
          </a:bodyPr>
          <a:lstStyle/>
          <a:p>
            <a:pPr>
              <a:lnSpc>
                <a:spcPct val="130000"/>
              </a:lnSpc>
            </a:pPr>
            <a:r>
              <a:rPr lang="en-US" altLang="zh-CN" sz="1800" b="1" dirty="0" err="1">
                <a:solidFill>
                  <a:srgbClr val="FF7B00"/>
                </a:solidFill>
                <a:latin typeface="Times New Roman" panose="02020603050405020304" charset="0"/>
                <a:ea typeface="微软雅黑" panose="020B0503020204020204" charset="-122"/>
                <a:cs typeface="Times New Roman" panose="02020603050405020304" charset="0"/>
              </a:rPr>
              <a:t>Matlab</a:t>
            </a:r>
            <a:endParaRPr lang="zh-CN" altLang="en-US" sz="1800" b="1" dirty="0">
              <a:solidFill>
                <a:srgbClr val="FF7B00"/>
              </a:solidFill>
              <a:latin typeface="Times New Roman" panose="02020603050405020304" charset="0"/>
              <a:ea typeface="微软雅黑" panose="020B0503020204020204" charset="-122"/>
              <a:cs typeface="Times New Roman" panose="02020603050405020304" charset="0"/>
            </a:endParaRPr>
          </a:p>
        </p:txBody>
      </p:sp>
      <p:sp>
        <p:nvSpPr>
          <p:cNvPr id="12" name="文本框 11"/>
          <p:cNvSpPr txBox="1"/>
          <p:nvPr/>
        </p:nvSpPr>
        <p:spPr>
          <a:xfrm>
            <a:off x="728083" y="2393778"/>
            <a:ext cx="1185555" cy="416524"/>
          </a:xfrm>
          <a:prstGeom prst="rect">
            <a:avLst/>
          </a:prstGeom>
          <a:noFill/>
        </p:spPr>
        <p:txBody>
          <a:bodyPr wrap="square" rtlCol="0">
            <a:spAutoFit/>
          </a:bodyPr>
          <a:lstStyle/>
          <a:p>
            <a:pPr>
              <a:lnSpc>
                <a:spcPct val="130000"/>
              </a:lnSpc>
            </a:pPr>
            <a:r>
              <a:rPr lang="en-US" altLang="zh-CN" sz="1800" b="1" dirty="0">
                <a:solidFill>
                  <a:srgbClr val="377EF0"/>
                </a:solidFill>
                <a:latin typeface="Times New Roman" panose="02020603050405020304" charset="0"/>
                <a:ea typeface="微软雅黑" panose="020B0503020204020204" charset="-122"/>
                <a:cs typeface="Times New Roman" panose="02020603050405020304" charset="0"/>
              </a:rPr>
              <a:t>Python</a:t>
            </a:r>
            <a:endParaRPr lang="zh-CN" altLang="en-US" sz="1800" b="1" dirty="0">
              <a:solidFill>
                <a:srgbClr val="377EF0"/>
              </a:solidFill>
              <a:latin typeface="Times New Roman" panose="02020603050405020304" charset="0"/>
              <a:ea typeface="微软雅黑" panose="020B0503020204020204" charset="-122"/>
              <a:cs typeface="Times New Roman" panose="02020603050405020304" charset="0"/>
            </a:endParaRPr>
          </a:p>
        </p:txBody>
      </p:sp>
      <p:sp>
        <p:nvSpPr>
          <p:cNvPr id="13" name="文本框 12"/>
          <p:cNvSpPr txBox="1"/>
          <p:nvPr/>
        </p:nvSpPr>
        <p:spPr>
          <a:xfrm>
            <a:off x="4360746" y="2420920"/>
            <a:ext cx="1117223" cy="416524"/>
          </a:xfrm>
          <a:prstGeom prst="rect">
            <a:avLst/>
          </a:prstGeom>
          <a:noFill/>
        </p:spPr>
        <p:txBody>
          <a:bodyPr wrap="square" rtlCol="0">
            <a:spAutoFit/>
          </a:bodyPr>
          <a:lstStyle/>
          <a:p>
            <a:pPr>
              <a:lnSpc>
                <a:spcPct val="130000"/>
              </a:lnSpc>
            </a:pPr>
            <a:r>
              <a:rPr lang="en-US" altLang="zh-CN" sz="1800" b="1" dirty="0">
                <a:solidFill>
                  <a:srgbClr val="E30115"/>
                </a:solidFill>
                <a:latin typeface="Times New Roman" panose="02020603050405020304" charset="0"/>
                <a:ea typeface="微软雅黑" panose="020B0503020204020204" charset="-122"/>
                <a:cs typeface="Times New Roman" panose="02020603050405020304" charset="0"/>
              </a:rPr>
              <a:t>Origin</a:t>
            </a:r>
            <a:endParaRPr lang="zh-CN" altLang="en-US" sz="1800" b="1" dirty="0">
              <a:solidFill>
                <a:srgbClr val="E30115"/>
              </a:solidFill>
              <a:latin typeface="Times New Roman" panose="02020603050405020304" charset="0"/>
              <a:ea typeface="微软雅黑" panose="020B0503020204020204" charset="-122"/>
              <a:cs typeface="Times New Roman" panose="02020603050405020304" charset="0"/>
            </a:endParaRPr>
          </a:p>
        </p:txBody>
      </p:sp>
      <p:sp>
        <p:nvSpPr>
          <p:cNvPr id="14" name="文本框 13"/>
          <p:cNvSpPr txBox="1"/>
          <p:nvPr/>
        </p:nvSpPr>
        <p:spPr>
          <a:xfrm>
            <a:off x="3963655" y="1367854"/>
            <a:ext cx="1620957" cy="573042"/>
          </a:xfrm>
          <a:prstGeom prst="rect">
            <a:avLst/>
          </a:prstGeom>
          <a:noFill/>
        </p:spPr>
        <p:txBody>
          <a:bodyPr wrap="none" rtlCol="0">
            <a:spAutoFit/>
          </a:bodyPr>
          <a:lstStyle/>
          <a:p>
            <a:pPr>
              <a:lnSpc>
                <a:spcPct val="130000"/>
              </a:lnSpc>
            </a:pPr>
            <a:r>
              <a:rPr lang="zh-CN" altLang="en-US" sz="2800" dirty="0">
                <a:latin typeface="黑体" panose="02010609060101010101" pitchFamily="49" charset="-122"/>
                <a:ea typeface="黑体" panose="02010609060101010101" pitchFamily="49" charset="-122"/>
              </a:rPr>
              <a:t>数据分析</a:t>
            </a:r>
            <a:endParaRPr lang="zh-CN" altLang="en-US" sz="2800" dirty="0">
              <a:latin typeface="黑体" panose="02010609060101010101" pitchFamily="49" charset="-122"/>
              <a:ea typeface="黑体" panose="02010609060101010101" pitchFamily="49" charset="-122"/>
            </a:endParaRPr>
          </a:p>
        </p:txBody>
      </p:sp>
      <p:sp>
        <p:nvSpPr>
          <p:cNvPr id="15" name="文本框 14"/>
          <p:cNvSpPr txBox="1"/>
          <p:nvPr/>
        </p:nvSpPr>
        <p:spPr>
          <a:xfrm>
            <a:off x="6700897" y="1363094"/>
            <a:ext cx="1620957" cy="573042"/>
          </a:xfrm>
          <a:prstGeom prst="rect">
            <a:avLst/>
          </a:prstGeom>
          <a:noFill/>
        </p:spPr>
        <p:txBody>
          <a:bodyPr wrap="none" rtlCol="0">
            <a:spAutoFit/>
          </a:bodyPr>
          <a:lstStyle/>
          <a:p>
            <a:pPr>
              <a:lnSpc>
                <a:spcPct val="130000"/>
              </a:lnSpc>
            </a:pPr>
            <a:r>
              <a:rPr lang="zh-CN" altLang="en-US" sz="2800" dirty="0">
                <a:latin typeface="黑体" panose="02010609060101010101" pitchFamily="49" charset="-122"/>
                <a:ea typeface="黑体" panose="02010609060101010101" pitchFamily="49" charset="-122"/>
              </a:rPr>
              <a:t>作图排版</a:t>
            </a:r>
            <a:endParaRPr lang="zh-CN" altLang="en-US" sz="2800" dirty="0">
              <a:latin typeface="黑体" panose="02010609060101010101" pitchFamily="49" charset="-122"/>
              <a:ea typeface="黑体" panose="02010609060101010101" pitchFamily="49" charset="-122"/>
            </a:endParaRPr>
          </a:p>
        </p:txBody>
      </p:sp>
      <p:sp>
        <p:nvSpPr>
          <p:cNvPr id="16" name="文本框 15"/>
          <p:cNvSpPr txBox="1"/>
          <p:nvPr/>
        </p:nvSpPr>
        <p:spPr>
          <a:xfrm>
            <a:off x="953194" y="1383296"/>
            <a:ext cx="1620957" cy="573042"/>
          </a:xfrm>
          <a:prstGeom prst="rect">
            <a:avLst/>
          </a:prstGeom>
          <a:noFill/>
        </p:spPr>
        <p:txBody>
          <a:bodyPr wrap="none" rtlCol="0">
            <a:spAutoFit/>
          </a:bodyPr>
          <a:lstStyle/>
          <a:p>
            <a:pPr>
              <a:lnSpc>
                <a:spcPct val="130000"/>
              </a:lnSpc>
            </a:pPr>
            <a:r>
              <a:rPr lang="zh-CN" altLang="en-US" sz="2800" dirty="0">
                <a:latin typeface="黑体" panose="02010609060101010101" pitchFamily="49" charset="-122"/>
                <a:ea typeface="黑体" panose="02010609060101010101" pitchFamily="49" charset="-122"/>
              </a:rPr>
              <a:t>编程处理</a:t>
            </a:r>
            <a:endParaRPr lang="zh-CN" altLang="en-US" sz="2800" dirty="0">
              <a:latin typeface="黑体" panose="02010609060101010101" pitchFamily="49" charset="-122"/>
              <a:ea typeface="黑体" panose="02010609060101010101" pitchFamily="49" charset="-122"/>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1AAC388E-FA9E-4A2C-95EA-1F6B3A07935A}" type="slidenum">
              <a:rPr lang="zh-CN" altLang="en-US" smtClean="0"/>
            </a:fld>
            <a:endParaRPr lang="zh-CN" altLang="en-US" dirty="0"/>
          </a:p>
        </p:txBody>
      </p:sp>
      <p:pic>
        <p:nvPicPr>
          <p:cNvPr id="11" name="图片 10"/>
          <p:cNvPicPr>
            <a:picLocks noChangeAspect="1"/>
          </p:cNvPicPr>
          <p:nvPr/>
        </p:nvPicPr>
        <p:blipFill>
          <a:blip r:embed="rId1"/>
          <a:stretch>
            <a:fillRect/>
          </a:stretch>
        </p:blipFill>
        <p:spPr>
          <a:xfrm>
            <a:off x="5245656" y="1356410"/>
            <a:ext cx="3214220" cy="1313781"/>
          </a:xfrm>
          <a:prstGeom prst="rect">
            <a:avLst/>
          </a:prstGeom>
        </p:spPr>
      </p:pic>
      <p:sp>
        <p:nvSpPr>
          <p:cNvPr id="12" name="标题 1"/>
          <p:cNvSpPr txBox="1"/>
          <p:nvPr/>
        </p:nvSpPr>
        <p:spPr>
          <a:xfrm>
            <a:off x="799297" y="1296085"/>
            <a:ext cx="4077503" cy="872957"/>
          </a:xfrm>
          <a:prstGeom prst="rect">
            <a:avLst/>
          </a:prstGeom>
        </p:spPr>
        <p:txBody>
          <a:bodyPr vert="horz" lIns="0" tIns="45720" rIns="0" bIns="45720" rtlCol="0" anchor="ctr">
            <a:normAutofit/>
          </a:bodyPr>
          <a:lstStyle>
            <a:lvl1pPr algn="l" defTabSz="914400" rtl="0" eaLnBrk="1" latinLnBrk="0" hangingPunct="1">
              <a:lnSpc>
                <a:spcPct val="90000"/>
              </a:lnSpc>
              <a:spcBef>
                <a:spcPct val="0"/>
              </a:spcBef>
              <a:buNone/>
              <a:defRPr sz="2100" b="1" kern="1200">
                <a:solidFill>
                  <a:schemeClr val="tx1"/>
                </a:solidFill>
                <a:latin typeface="方正粗雅宋简体" panose="02000000000000000000" pitchFamily="2" charset="-122"/>
                <a:ea typeface="方正粗雅宋简体" panose="02000000000000000000" pitchFamily="2" charset="-122"/>
                <a:cs typeface="+mj-cs"/>
              </a:defRPr>
            </a:lvl1pPr>
          </a:lstStyle>
          <a:p>
            <a:pPr>
              <a:lnSpc>
                <a:spcPct val="100000"/>
              </a:lnSpc>
            </a:pPr>
            <a:r>
              <a:rPr kumimoji="1" lang="en-US" altLang="zh-CN" sz="2800" dirty="0">
                <a:solidFill>
                  <a:schemeClr val="tx2"/>
                </a:solidFill>
                <a:latin typeface="+mj-lt"/>
                <a:ea typeface="+mj-ea"/>
              </a:rPr>
              <a:t>https://www.originlab.com/</a:t>
            </a:r>
            <a:endParaRPr kumimoji="1" lang="zh-CN" altLang="en-US" sz="2800" dirty="0">
              <a:solidFill>
                <a:schemeClr val="tx2"/>
              </a:solidFill>
              <a:latin typeface="+mj-lt"/>
              <a:ea typeface="+mj-ea"/>
            </a:endParaRPr>
          </a:p>
        </p:txBody>
      </p:sp>
      <p:pic>
        <p:nvPicPr>
          <p:cNvPr id="13" name="图片 12"/>
          <p:cNvPicPr>
            <a:picLocks noChangeAspect="1"/>
          </p:cNvPicPr>
          <p:nvPr/>
        </p:nvPicPr>
        <p:blipFill>
          <a:blip r:embed="rId2"/>
          <a:stretch>
            <a:fillRect/>
          </a:stretch>
        </p:blipFill>
        <p:spPr>
          <a:xfrm>
            <a:off x="472428" y="2354068"/>
            <a:ext cx="8006437" cy="4258387"/>
          </a:xfrm>
          <a:prstGeom prst="rect">
            <a:avLst/>
          </a:prstGeom>
        </p:spPr>
      </p:pic>
      <p:sp>
        <p:nvSpPr>
          <p:cNvPr id="14" name="矩形 13"/>
          <p:cNvSpPr/>
          <p:nvPr/>
        </p:nvSpPr>
        <p:spPr>
          <a:xfrm>
            <a:off x="492786" y="2448486"/>
            <a:ext cx="236601" cy="138758"/>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sz="1050"/>
          </a:p>
        </p:txBody>
      </p:sp>
      <p:cxnSp>
        <p:nvCxnSpPr>
          <p:cNvPr id="15" name="直接连接符 14"/>
          <p:cNvCxnSpPr>
            <a:stCxn id="14" idx="3"/>
          </p:cNvCxnSpPr>
          <p:nvPr/>
        </p:nvCxnSpPr>
        <p:spPr>
          <a:xfrm>
            <a:off x="729387" y="2517865"/>
            <a:ext cx="1581422" cy="1139200"/>
          </a:xfrm>
          <a:prstGeom prst="line">
            <a:avLst/>
          </a:prstGeom>
          <a:ln w="19050">
            <a:solidFill>
              <a:srgbClr val="FF0000"/>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2454410" y="3364677"/>
            <a:ext cx="5109091" cy="584775"/>
          </a:xfrm>
          <a:prstGeom prst="rect">
            <a:avLst/>
          </a:prstGeom>
          <a:noFill/>
        </p:spPr>
        <p:txBody>
          <a:bodyPr wrap="none" rtlCol="0">
            <a:spAutoFit/>
          </a:bodyPr>
          <a:lstStyle/>
          <a:p>
            <a:r>
              <a:rPr lang="zh-CN" altLang="en-US" sz="3200" dirty="0"/>
              <a:t>文件：导入：选择数据类型</a:t>
            </a:r>
            <a:endParaRPr lang="en-US" altLang="zh-CN" sz="3200" dirty="0"/>
          </a:p>
        </p:txBody>
      </p:sp>
      <p:sp>
        <p:nvSpPr>
          <p:cNvPr id="17" name="等腰三角形 47"/>
          <p:cNvSpPr>
            <a:spLocks noChangeArrowheads="1"/>
          </p:cNvSpPr>
          <p:nvPr/>
        </p:nvSpPr>
        <p:spPr bwMode="auto">
          <a:xfrm rot="5400000">
            <a:off x="257925" y="1396197"/>
            <a:ext cx="581159" cy="501585"/>
          </a:xfrm>
          <a:prstGeom prst="triangle">
            <a:avLst>
              <a:gd name="adj" fmla="val 50000"/>
            </a:avLst>
          </a:prstGeom>
          <a:solidFill>
            <a:schemeClr val="accent1"/>
          </a:solidFill>
          <a:ln>
            <a:noFill/>
          </a:ln>
        </p:spPr>
        <p:txBody>
          <a:bodyPr lIns="91439" tIns="45719" rIns="91439" bIns="45719" anchor="ctr"/>
          <a:lstStyle>
            <a:lvl1pPr>
              <a:spcBef>
                <a:spcPct val="20000"/>
              </a:spcBef>
              <a:buFont typeface="Arial" panose="020B0604020202020204" pitchFamily="34" charset="0"/>
              <a:buChar char="•"/>
              <a:defRPr sz="3200">
                <a:solidFill>
                  <a:schemeClr val="tx1"/>
                </a:solidFill>
                <a:latin typeface="微软雅黑" panose="020B0503020204020204" charset="-122"/>
                <a:ea typeface="微软雅黑" panose="020B0503020204020204"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charset="-122"/>
                <a:ea typeface="微软雅黑" panose="020B0503020204020204"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charset="-122"/>
                <a:ea typeface="微软雅黑" panose="020B0503020204020204"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charset="-122"/>
            </a:endParaRPr>
          </a:p>
        </p:txBody>
      </p:sp>
      <p:sp>
        <p:nvSpPr>
          <p:cNvPr id="18" name="文本框 17"/>
          <p:cNvSpPr txBox="1"/>
          <p:nvPr/>
        </p:nvSpPr>
        <p:spPr>
          <a:xfrm>
            <a:off x="648272" y="54966"/>
            <a:ext cx="1806138" cy="596574"/>
          </a:xfrm>
          <a:prstGeom prst="rect">
            <a:avLst/>
          </a:prstGeom>
          <a:noFill/>
        </p:spPr>
        <p:txBody>
          <a:bodyPr wrap="square" rtlCol="0">
            <a:spAutoFit/>
          </a:bodyPr>
          <a:lstStyle/>
          <a:p>
            <a:pPr>
              <a:lnSpc>
                <a:spcPct val="130000"/>
              </a:lnSpc>
            </a:pPr>
            <a:r>
              <a:rPr lang="en-US" altLang="zh-CN" sz="2800" b="1" dirty="0">
                <a:solidFill>
                  <a:srgbClr val="E30115"/>
                </a:solidFill>
                <a:latin typeface="Times New Roman" panose="02020603050405020304" charset="0"/>
                <a:ea typeface="微软雅黑" panose="020B0503020204020204" charset="-122"/>
                <a:cs typeface="Times New Roman" panose="02020603050405020304" charset="0"/>
              </a:rPr>
              <a:t>Origin</a:t>
            </a:r>
            <a:endParaRPr lang="zh-CN" altLang="en-US" sz="2800" b="1" dirty="0">
              <a:solidFill>
                <a:srgbClr val="E30115"/>
              </a:solidFill>
              <a:latin typeface="Times New Roman" panose="02020603050405020304" charset="0"/>
              <a:ea typeface="微软雅黑" panose="020B0503020204020204" charset="-122"/>
              <a:cs typeface="Times New Roman" panose="02020603050405020304" charset="0"/>
            </a:endParaRPr>
          </a:p>
        </p:txBody>
      </p:sp>
      <p:sp>
        <p:nvSpPr>
          <p:cNvPr id="20" name="文本框 19"/>
          <p:cNvSpPr txBox="1"/>
          <p:nvPr/>
        </p:nvSpPr>
        <p:spPr>
          <a:xfrm>
            <a:off x="2023289" y="5959835"/>
            <a:ext cx="4288353" cy="400110"/>
          </a:xfrm>
          <a:prstGeom prst="rect">
            <a:avLst/>
          </a:prstGeom>
          <a:noFill/>
        </p:spPr>
        <p:txBody>
          <a:bodyPr wrap="none" rtlCol="0">
            <a:spAutoFit/>
          </a:bodyPr>
          <a:lstStyle/>
          <a:p>
            <a:r>
              <a:rPr lang="zh-CN" altLang="en-US" sz="2000" dirty="0"/>
              <a:t>也可以新建一个表格，手动输入数据</a:t>
            </a:r>
            <a:endParaRPr lang="zh-CN" altLang="en-US" sz="2000"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1AAC388E-FA9E-4A2C-95EA-1F6B3A07935A}" type="slidenum">
              <a:rPr lang="zh-CN" altLang="en-US" smtClean="0"/>
            </a:fld>
            <a:endParaRPr lang="zh-CN" altLang="en-US" dirty="0"/>
          </a:p>
        </p:txBody>
      </p:sp>
      <p:sp>
        <p:nvSpPr>
          <p:cNvPr id="16" name="标题 1"/>
          <p:cNvSpPr txBox="1"/>
          <p:nvPr/>
        </p:nvSpPr>
        <p:spPr>
          <a:xfrm>
            <a:off x="614866" y="200414"/>
            <a:ext cx="6491965" cy="601075"/>
          </a:xfrm>
          <a:prstGeom prst="rect">
            <a:avLst/>
          </a:prstGeom>
        </p:spPr>
        <p:txBody>
          <a:bodyPr vert="horz" lIns="0" tIns="45720" rIns="0" bIns="45720" rtlCol="0" anchor="ctr">
            <a:normAutofit/>
          </a:bodyPr>
          <a:lstStyle>
            <a:lvl1pPr algn="l" defTabSz="914400" rtl="0" eaLnBrk="1" latinLnBrk="0" hangingPunct="1">
              <a:lnSpc>
                <a:spcPct val="90000"/>
              </a:lnSpc>
              <a:spcBef>
                <a:spcPct val="0"/>
              </a:spcBef>
              <a:buNone/>
              <a:defRPr sz="2100" b="1" kern="1200">
                <a:solidFill>
                  <a:schemeClr val="tx1"/>
                </a:solidFill>
                <a:latin typeface="方正粗雅宋简体" panose="02000000000000000000" pitchFamily="2" charset="-122"/>
                <a:ea typeface="方正粗雅宋简体" panose="02000000000000000000" pitchFamily="2" charset="-122"/>
                <a:cs typeface="+mj-cs"/>
              </a:defRPr>
            </a:lvl1pPr>
          </a:lstStyle>
          <a:p>
            <a:r>
              <a:rPr lang="zh-CN" altLang="en-US" sz="2800" dirty="0"/>
              <a:t>相关计算机软件</a:t>
            </a:r>
            <a:endParaRPr lang="zh-CN" altLang="en-US" sz="2800" dirty="0"/>
          </a:p>
        </p:txBody>
      </p:sp>
      <p:sp>
        <p:nvSpPr>
          <p:cNvPr id="5" name="文本框 4"/>
          <p:cNvSpPr txBox="1"/>
          <p:nvPr/>
        </p:nvSpPr>
        <p:spPr>
          <a:xfrm>
            <a:off x="448503" y="1098484"/>
            <a:ext cx="7432963" cy="523220"/>
          </a:xfrm>
          <a:prstGeom prst="rect">
            <a:avLst/>
          </a:prstGeom>
          <a:noFill/>
        </p:spPr>
        <p:txBody>
          <a:bodyPr wrap="square">
            <a:spAutoFit/>
          </a:bodyPr>
          <a:lstStyle/>
          <a:p>
            <a:pPr eaLnBrk="1" hangingPunct="1">
              <a:spcBef>
                <a:spcPct val="0"/>
              </a:spcBef>
              <a:buFontTx/>
              <a:buNone/>
            </a:pPr>
            <a:r>
              <a:rPr lang="en-US" altLang="zh-CN" sz="2800" dirty="0" err="1">
                <a:solidFill>
                  <a:srgbClr val="000000"/>
                </a:solidFill>
                <a:latin typeface="楷体_GB2312" pitchFamily="49" charset="-122"/>
                <a:ea typeface="楷体_GB2312" pitchFamily="49" charset="-122"/>
              </a:rPr>
              <a:t>M</a:t>
            </a:r>
            <a:r>
              <a:rPr lang="en-US" altLang="zh-CN" sz="2800" b="0" dirty="0" err="1">
                <a:solidFill>
                  <a:srgbClr val="000000"/>
                </a:solidFill>
                <a:latin typeface="楷体_GB2312" pitchFamily="49" charset="-122"/>
                <a:ea typeface="楷体_GB2312" pitchFamily="49" charset="-122"/>
              </a:rPr>
              <a:t>atlab</a:t>
            </a:r>
            <a:endParaRPr lang="zh-CN" altLang="en-US" sz="2800" b="0" dirty="0">
              <a:solidFill>
                <a:srgbClr val="000000"/>
              </a:solidFill>
              <a:latin typeface="楷体_GB2312" pitchFamily="49" charset="-122"/>
              <a:ea typeface="楷体_GB2312" pitchFamily="49" charset="-122"/>
            </a:endParaRPr>
          </a:p>
        </p:txBody>
      </p:sp>
      <p:sp>
        <p:nvSpPr>
          <p:cNvPr id="7" name="文本框 2"/>
          <p:cNvSpPr txBox="1">
            <a:spLocks noChangeArrowheads="1"/>
          </p:cNvSpPr>
          <p:nvPr/>
        </p:nvSpPr>
        <p:spPr bwMode="auto">
          <a:xfrm>
            <a:off x="334408" y="2380990"/>
            <a:ext cx="3866173" cy="2224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kumimoji="1" sz="2400" b="1">
                <a:solidFill>
                  <a:schemeClr val="tx1"/>
                </a:solidFill>
                <a:latin typeface="Times New Roman" panose="02020603050405020304" charset="0"/>
                <a:ea typeface="宋体" panose="02010600030101010101" pitchFamily="2" charset="-122"/>
              </a:defRPr>
            </a:lvl1pPr>
            <a:lvl2pPr marL="742950" indent="-285750">
              <a:defRPr kumimoji="1" sz="2400" b="1">
                <a:solidFill>
                  <a:schemeClr val="tx1"/>
                </a:solidFill>
                <a:latin typeface="Times New Roman" panose="02020603050405020304" charset="0"/>
                <a:ea typeface="宋体" panose="02010600030101010101" pitchFamily="2" charset="-122"/>
              </a:defRPr>
            </a:lvl2pPr>
            <a:lvl3pPr marL="1143000" indent="-228600">
              <a:defRPr kumimoji="1" sz="2400" b="1">
                <a:solidFill>
                  <a:schemeClr val="tx1"/>
                </a:solidFill>
                <a:latin typeface="Times New Roman" panose="02020603050405020304" charset="0"/>
                <a:ea typeface="宋体" panose="02010600030101010101" pitchFamily="2" charset="-122"/>
              </a:defRPr>
            </a:lvl3pPr>
            <a:lvl4pPr marL="1600200" indent="-228600">
              <a:defRPr kumimoji="1" sz="2400" b="1">
                <a:solidFill>
                  <a:schemeClr val="tx1"/>
                </a:solidFill>
                <a:latin typeface="Times New Roman" panose="02020603050405020304" charset="0"/>
                <a:ea typeface="宋体" panose="02010600030101010101" pitchFamily="2" charset="-122"/>
              </a:defRPr>
            </a:lvl4pPr>
            <a:lvl5pPr marL="2057400" indent="-228600">
              <a:defRPr kumimoji="1" sz="2400" b="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charset="0"/>
                <a:ea typeface="宋体" panose="02010600030101010101" pitchFamily="2" charset="-122"/>
              </a:defRPr>
            </a:lvl9pPr>
          </a:lstStyle>
          <a:p>
            <a:pPr eaLnBrk="1" hangingPunct="1">
              <a:lnSpc>
                <a:spcPct val="200000"/>
              </a:lnSpc>
            </a:pPr>
            <a:r>
              <a:rPr kumimoji="0" lang="en-US" altLang="zh-CN" sz="1800" dirty="0">
                <a:solidFill>
                  <a:srgbClr val="2E75B6"/>
                </a:solidFill>
                <a:latin typeface="微软雅黑" panose="020B0503020204020204" charset="-122"/>
                <a:ea typeface="微软雅黑" panose="020B0503020204020204" charset="-122"/>
              </a:rPr>
              <a:t>MATLAB</a:t>
            </a:r>
            <a:r>
              <a:rPr kumimoji="0" lang="zh-CN" altLang="en-US" sz="1800" dirty="0">
                <a:solidFill>
                  <a:srgbClr val="2E75B6"/>
                </a:solidFill>
                <a:latin typeface="微软雅黑" panose="020B0503020204020204" charset="-122"/>
                <a:ea typeface="微软雅黑" panose="020B0503020204020204" charset="-122"/>
              </a:rPr>
              <a:t>作图</a:t>
            </a:r>
            <a:endParaRPr kumimoji="0" lang="en-US" altLang="zh-CN" sz="1800" dirty="0">
              <a:solidFill>
                <a:srgbClr val="2E75B6"/>
              </a:solidFill>
              <a:latin typeface="微软雅黑" panose="020B0503020204020204" charset="-122"/>
              <a:ea typeface="微软雅黑" panose="020B0503020204020204" charset="-122"/>
            </a:endParaRPr>
          </a:p>
          <a:p>
            <a:pPr eaLnBrk="1" hangingPunct="1">
              <a:lnSpc>
                <a:spcPct val="200000"/>
              </a:lnSpc>
            </a:pPr>
            <a:r>
              <a:rPr kumimoji="0" lang="en-US" altLang="zh-CN" sz="1800" dirty="0">
                <a:solidFill>
                  <a:srgbClr val="2E75B6"/>
                </a:solidFill>
                <a:latin typeface="微软雅黑" panose="020B0503020204020204" charset="-122"/>
                <a:ea typeface="微软雅黑" panose="020B0503020204020204" charset="-122"/>
              </a:rPr>
              <a:t>1)</a:t>
            </a:r>
            <a:r>
              <a:rPr kumimoji="0" lang="zh-CN" altLang="en-US" sz="1800" dirty="0">
                <a:solidFill>
                  <a:srgbClr val="2E75B6"/>
                </a:solidFill>
                <a:latin typeface="微软雅黑" panose="020B0503020204020204" charset="-122"/>
                <a:ea typeface="微软雅黑" panose="020B0503020204020204" charset="-122"/>
              </a:rPr>
              <a:t>在图窗界面选择工具</a:t>
            </a:r>
            <a:r>
              <a:rPr kumimoji="0" lang="en-US" altLang="zh-CN" sz="1800" dirty="0">
                <a:solidFill>
                  <a:srgbClr val="2E75B6"/>
                </a:solidFill>
                <a:latin typeface="微软雅黑" panose="020B0503020204020204" charset="-122"/>
                <a:ea typeface="微软雅黑" panose="020B0503020204020204" charset="-122"/>
              </a:rPr>
              <a:t>--</a:t>
            </a:r>
            <a:r>
              <a:rPr kumimoji="0" lang="zh-CN" altLang="en-US" sz="1800" dirty="0">
                <a:solidFill>
                  <a:srgbClr val="2E75B6"/>
                </a:solidFill>
                <a:latin typeface="微软雅黑" panose="020B0503020204020204" charset="-122"/>
                <a:ea typeface="微软雅黑" panose="020B0503020204020204" charset="-122"/>
              </a:rPr>
              <a:t>基本拟合</a:t>
            </a:r>
            <a:endParaRPr kumimoji="0" lang="en-US" altLang="zh-CN" sz="1800" dirty="0">
              <a:solidFill>
                <a:srgbClr val="2E75B6"/>
              </a:solidFill>
              <a:latin typeface="微软雅黑" panose="020B0503020204020204" charset="-122"/>
              <a:ea typeface="微软雅黑" panose="020B0503020204020204" charset="-122"/>
            </a:endParaRPr>
          </a:p>
          <a:p>
            <a:pPr eaLnBrk="1" hangingPunct="1">
              <a:lnSpc>
                <a:spcPct val="200000"/>
              </a:lnSpc>
            </a:pPr>
            <a:r>
              <a:rPr kumimoji="0" lang="en-US" altLang="zh-CN" sz="1800" dirty="0">
                <a:solidFill>
                  <a:srgbClr val="2E75B6"/>
                </a:solidFill>
                <a:latin typeface="微软雅黑" panose="020B0503020204020204" charset="-122"/>
                <a:ea typeface="微软雅黑" panose="020B0503020204020204" charset="-122"/>
              </a:rPr>
              <a:t>2)</a:t>
            </a:r>
            <a:r>
              <a:rPr kumimoji="0" lang="zh-CN" altLang="en-US" sz="1800" dirty="0">
                <a:solidFill>
                  <a:srgbClr val="2E75B6"/>
                </a:solidFill>
                <a:latin typeface="微软雅黑" panose="020B0503020204020204" charset="-122"/>
                <a:ea typeface="微软雅黑" panose="020B0503020204020204" charset="-122"/>
              </a:rPr>
              <a:t>选择线性</a:t>
            </a:r>
            <a:endParaRPr kumimoji="0" lang="en-US" altLang="zh-CN" sz="1800" dirty="0">
              <a:solidFill>
                <a:srgbClr val="2E75B6"/>
              </a:solidFill>
              <a:latin typeface="微软雅黑" panose="020B0503020204020204" charset="-122"/>
              <a:ea typeface="微软雅黑" panose="020B0503020204020204" charset="-122"/>
            </a:endParaRPr>
          </a:p>
          <a:p>
            <a:pPr eaLnBrk="1" hangingPunct="1">
              <a:lnSpc>
                <a:spcPct val="200000"/>
              </a:lnSpc>
            </a:pPr>
            <a:r>
              <a:rPr kumimoji="0" lang="en-US" altLang="zh-CN" sz="1800" dirty="0">
                <a:solidFill>
                  <a:srgbClr val="2E75B6"/>
                </a:solidFill>
                <a:latin typeface="微软雅黑" panose="020B0503020204020204" charset="-122"/>
                <a:ea typeface="微软雅黑" panose="020B0503020204020204" charset="-122"/>
              </a:rPr>
              <a:t>3)</a:t>
            </a:r>
            <a:r>
              <a:rPr kumimoji="0" lang="zh-CN" altLang="en-US" sz="1800" dirty="0">
                <a:solidFill>
                  <a:srgbClr val="2E75B6"/>
                </a:solidFill>
                <a:latin typeface="微软雅黑" panose="020B0503020204020204" charset="-122"/>
                <a:ea typeface="微软雅黑" panose="020B0503020204020204" charset="-122"/>
              </a:rPr>
              <a:t>显示方程（注意有效数字的保留）</a:t>
            </a:r>
            <a:endParaRPr kumimoji="0" lang="zh-CN" altLang="en-US" sz="1800" dirty="0">
              <a:solidFill>
                <a:srgbClr val="2E75B6"/>
              </a:solidFill>
              <a:latin typeface="微软雅黑" panose="020B0503020204020204" charset="-122"/>
              <a:ea typeface="微软雅黑" panose="020B0503020204020204" charset="-122"/>
            </a:endParaRPr>
          </a:p>
        </p:txBody>
      </p:sp>
      <p:grpSp>
        <p:nvGrpSpPr>
          <p:cNvPr id="8" name="组合 4"/>
          <p:cNvGrpSpPr/>
          <p:nvPr/>
        </p:nvGrpSpPr>
        <p:grpSpPr bwMode="auto">
          <a:xfrm>
            <a:off x="4228077" y="1872844"/>
            <a:ext cx="3653389" cy="4370356"/>
            <a:chOff x="1373210" y="622886"/>
            <a:chExt cx="4464496" cy="5580742"/>
          </a:xfrm>
        </p:grpSpPr>
        <p:pic>
          <p:nvPicPr>
            <p:cNvPr id="9" name="图片 5"/>
            <p:cNvPicPr>
              <a:picLocks noChangeAspect="1" noChangeArrowheads="1"/>
            </p:cNvPicPr>
            <p:nvPr/>
          </p:nvPicPr>
          <p:blipFill>
            <a:blip r:embed="rId1">
              <a:extLst>
                <a:ext uri="{28A0092B-C50C-407E-A947-70E740481C1C}">
                  <a14:useLocalDpi xmlns:a14="http://schemas.microsoft.com/office/drawing/2010/main" val="0"/>
                </a:ext>
              </a:extLst>
            </a:blip>
            <a:srcRect l="262" t="10806" r="72528" b="34544"/>
            <a:stretch>
              <a:fillRect/>
            </a:stretch>
          </p:blipFill>
          <p:spPr bwMode="auto">
            <a:xfrm>
              <a:off x="1373210" y="622886"/>
              <a:ext cx="4464496" cy="55807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矩形 9"/>
            <p:cNvSpPr/>
            <p:nvPr/>
          </p:nvSpPr>
          <p:spPr>
            <a:xfrm>
              <a:off x="3504907" y="764680"/>
              <a:ext cx="575791" cy="21586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sz="1350" b="0" noProof="1">
                <a:solidFill>
                  <a:prstClr val="white"/>
                </a:solidFill>
              </a:endParaRPr>
            </a:p>
          </p:txBody>
        </p:sp>
        <p:sp>
          <p:nvSpPr>
            <p:cNvPr id="11" name="矩形 10"/>
            <p:cNvSpPr/>
            <p:nvPr/>
          </p:nvSpPr>
          <p:spPr>
            <a:xfrm>
              <a:off x="1559495" y="2709580"/>
              <a:ext cx="575791" cy="21586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sz="1350" b="0" noProof="1">
                <a:solidFill>
                  <a:prstClr val="white"/>
                </a:solidFill>
              </a:endParaRPr>
            </a:p>
          </p:txBody>
        </p:sp>
        <p:sp>
          <p:nvSpPr>
            <p:cNvPr id="12" name="矩形 11"/>
            <p:cNvSpPr/>
            <p:nvPr/>
          </p:nvSpPr>
          <p:spPr>
            <a:xfrm>
              <a:off x="1559495" y="4004769"/>
              <a:ext cx="865804" cy="21586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sz="1350" b="0" noProof="1">
                <a:solidFill>
                  <a:prstClr val="white"/>
                </a:solidFill>
              </a:endParaRPr>
            </a:p>
          </p:txBody>
        </p:sp>
        <p:sp>
          <p:nvSpPr>
            <p:cNvPr id="13" name="矩形 12"/>
            <p:cNvSpPr/>
            <p:nvPr/>
          </p:nvSpPr>
          <p:spPr>
            <a:xfrm>
              <a:off x="3936750" y="2277850"/>
              <a:ext cx="1511451" cy="2878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sz="1350" b="0" noProof="1">
                <a:solidFill>
                  <a:prstClr val="white"/>
                </a:solidFill>
              </a:endParaRPr>
            </a:p>
          </p:txBody>
        </p:sp>
      </p:gr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矩形 1"/>
          <p:cNvSpPr>
            <a:spLocks noChangeArrowheads="1"/>
          </p:cNvSpPr>
          <p:nvPr/>
        </p:nvSpPr>
        <p:spPr bwMode="auto">
          <a:xfrm>
            <a:off x="1979712" y="2708920"/>
            <a:ext cx="5400600" cy="708025"/>
          </a:xfrm>
          <a:prstGeom prst="rect">
            <a:avLst/>
          </a:prstGeom>
          <a:noFill/>
          <a:ln>
            <a:noFill/>
          </a:ln>
        </p:spPr>
        <p:txBody>
          <a:bodyPr wrap="square">
            <a:spAutoFit/>
          </a:bodyPr>
          <a:lstStyle/>
          <a:p>
            <a:pPr algn="ctr"/>
            <a:r>
              <a:rPr lang="zh-CN" altLang="en-US" sz="4000" b="1" dirty="0">
                <a:solidFill>
                  <a:srgbClr val="000000"/>
                </a:solidFill>
                <a:ea typeface="楷体_GB2312" charset="0"/>
                <a:cs typeface="楷体_GB2312" charset="0"/>
              </a:rPr>
              <a:t>六、课程要求</a:t>
            </a:r>
            <a:endParaRPr lang="zh-CN" altLang="en-US" sz="4000" b="1" dirty="0">
              <a:solidFill>
                <a:srgbClr val="000000"/>
              </a:solidFill>
              <a:ea typeface="楷体_GB2312" charset="0"/>
              <a:cs typeface="楷体_GB2312" charset="0"/>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Rectangle 5"/>
          <p:cNvSpPr>
            <a:spLocks noChangeArrowheads="1"/>
          </p:cNvSpPr>
          <p:nvPr/>
        </p:nvSpPr>
        <p:spPr bwMode="auto">
          <a:xfrm>
            <a:off x="487042" y="764815"/>
            <a:ext cx="8209284" cy="5328369"/>
          </a:xfrm>
          <a:prstGeom prst="rect">
            <a:avLst/>
          </a:prstGeom>
          <a:noFill/>
          <a:ln>
            <a:noFill/>
          </a:ln>
        </p:spPr>
        <p:txBody>
          <a:bodyPr/>
          <a:lstStyle/>
          <a:p>
            <a:pPr marL="342900" indent="-342900" eaLnBrk="1" hangingPunct="1">
              <a:spcBef>
                <a:spcPct val="20000"/>
              </a:spcBef>
              <a:buClr>
                <a:schemeClr val="tx1"/>
              </a:buClr>
              <a:buSzPct val="75000"/>
              <a:buFont typeface="Wingdings" panose="05000000000000000000" charset="0"/>
              <a:buNone/>
            </a:pPr>
            <a:r>
              <a:rPr kumimoji="1" lang="en-US" altLang="zh-CN" sz="2400" dirty="0">
                <a:solidFill>
                  <a:srgbClr val="0000FF"/>
                </a:solidFill>
                <a:latin typeface="+mn-ea"/>
                <a:ea typeface="+mn-ea"/>
                <a:cs typeface="隶书" panose="02010509060101010101" pitchFamily="49" charset="-122"/>
              </a:rPr>
              <a:t>1</a:t>
            </a:r>
            <a:r>
              <a:rPr kumimoji="1" lang="zh-CN" altLang="en-US" sz="2400" dirty="0">
                <a:solidFill>
                  <a:srgbClr val="0000FF"/>
                </a:solidFill>
                <a:latin typeface="+mn-ea"/>
                <a:ea typeface="+mn-ea"/>
                <a:cs typeface="隶书" panose="02010509060101010101" pitchFamily="49" charset="-122"/>
              </a:rPr>
              <a:t>）没有预习不能做实验。</a:t>
            </a:r>
            <a:endParaRPr kumimoji="1" lang="zh-CN" altLang="en-US" sz="2400" dirty="0">
              <a:solidFill>
                <a:srgbClr val="0000FF"/>
              </a:solidFill>
              <a:latin typeface="+mn-ea"/>
              <a:ea typeface="+mn-ea"/>
              <a:cs typeface="隶书" panose="02010509060101010101" pitchFamily="49" charset="-122"/>
            </a:endParaRPr>
          </a:p>
          <a:p>
            <a:pPr marL="342900" indent="-342900" eaLnBrk="1" hangingPunct="1">
              <a:spcBef>
                <a:spcPct val="20000"/>
              </a:spcBef>
              <a:buClr>
                <a:schemeClr val="tx1"/>
              </a:buClr>
              <a:buSzPct val="75000"/>
              <a:buFont typeface="Wingdings" panose="05000000000000000000" charset="0"/>
              <a:buNone/>
            </a:pPr>
            <a:r>
              <a:rPr kumimoji="1" lang="en-US" altLang="zh-CN" sz="2400" dirty="0">
                <a:solidFill>
                  <a:srgbClr val="0000FF"/>
                </a:solidFill>
                <a:latin typeface="+mn-ea"/>
                <a:ea typeface="+mn-ea"/>
                <a:cs typeface="隶书" panose="02010509060101010101" pitchFamily="49" charset="-122"/>
              </a:rPr>
              <a:t>2</a:t>
            </a:r>
            <a:r>
              <a:rPr kumimoji="1" lang="zh-CN" altLang="en-US" sz="2400" dirty="0">
                <a:solidFill>
                  <a:srgbClr val="0000FF"/>
                </a:solidFill>
                <a:latin typeface="+mn-ea"/>
                <a:ea typeface="+mn-ea"/>
                <a:cs typeface="隶书" panose="02010509060101010101" pitchFamily="49" charset="-122"/>
              </a:rPr>
              <a:t>）</a:t>
            </a:r>
            <a:r>
              <a:rPr kumimoji="1" lang="zh-CN" altLang="en-US" sz="2400" dirty="0">
                <a:solidFill>
                  <a:srgbClr val="FF0000"/>
                </a:solidFill>
                <a:latin typeface="+mn-ea"/>
                <a:ea typeface="+mn-ea"/>
                <a:cs typeface="隶书" panose="02010509060101010101" pitchFamily="49" charset="-122"/>
              </a:rPr>
              <a:t>进入实验室对号入座。</a:t>
            </a:r>
            <a:r>
              <a:rPr kumimoji="1" lang="zh-CN" altLang="en-US" sz="2400" dirty="0">
                <a:solidFill>
                  <a:srgbClr val="0000FF"/>
                </a:solidFill>
                <a:latin typeface="+mn-ea"/>
                <a:ea typeface="+mn-ea"/>
                <a:cs typeface="隶书" panose="02010509060101010101" pitchFamily="49" charset="-122"/>
              </a:rPr>
              <a:t>按要求操作。</a:t>
            </a:r>
            <a:endParaRPr kumimoji="1" lang="zh-CN" altLang="en-US" sz="2400" dirty="0">
              <a:solidFill>
                <a:srgbClr val="0000FF"/>
              </a:solidFill>
              <a:latin typeface="+mn-ea"/>
              <a:ea typeface="+mn-ea"/>
              <a:cs typeface="隶书" panose="02010509060101010101" pitchFamily="49" charset="-122"/>
            </a:endParaRPr>
          </a:p>
          <a:p>
            <a:pPr marL="342900" indent="-342900" eaLnBrk="1" hangingPunct="1">
              <a:spcBef>
                <a:spcPct val="20000"/>
              </a:spcBef>
              <a:buClr>
                <a:schemeClr val="tx1"/>
              </a:buClr>
              <a:buSzPct val="75000"/>
              <a:buFont typeface="Wingdings" panose="05000000000000000000" charset="0"/>
              <a:buNone/>
            </a:pPr>
            <a:r>
              <a:rPr kumimoji="1" lang="en-US" altLang="zh-CN" sz="2400" dirty="0">
                <a:solidFill>
                  <a:srgbClr val="0000FF"/>
                </a:solidFill>
                <a:latin typeface="+mn-ea"/>
                <a:ea typeface="+mn-ea"/>
                <a:cs typeface="隶书" panose="02010509060101010101" pitchFamily="49" charset="-122"/>
              </a:rPr>
              <a:t>3</a:t>
            </a:r>
            <a:r>
              <a:rPr kumimoji="1" lang="zh-CN" altLang="en-US" sz="2400" dirty="0">
                <a:solidFill>
                  <a:srgbClr val="0000FF"/>
                </a:solidFill>
                <a:latin typeface="+mn-ea"/>
                <a:ea typeface="+mn-ea"/>
                <a:cs typeface="隶书" panose="02010509060101010101" pitchFamily="49" charset="-122"/>
              </a:rPr>
              <a:t>）不得穿拖鞋和背心进入，不得抽烟和饮食</a:t>
            </a:r>
            <a:r>
              <a:rPr kumimoji="1" lang="zh-CN" altLang="en-US" sz="3200" dirty="0">
                <a:solidFill>
                  <a:srgbClr val="0000FF"/>
                </a:solidFill>
                <a:latin typeface="+mn-ea"/>
                <a:ea typeface="+mn-ea"/>
                <a:cs typeface="隶书" panose="02010509060101010101" pitchFamily="49" charset="-122"/>
              </a:rPr>
              <a:t>。</a:t>
            </a:r>
            <a:endParaRPr kumimoji="1" lang="zh-CN" altLang="en-US" sz="3200" dirty="0">
              <a:solidFill>
                <a:srgbClr val="0000FF"/>
              </a:solidFill>
              <a:latin typeface="+mn-ea"/>
              <a:ea typeface="+mn-ea"/>
              <a:cs typeface="隶书" panose="02010509060101010101" pitchFamily="49" charset="-122"/>
            </a:endParaRPr>
          </a:p>
          <a:p>
            <a:pPr marL="342900" indent="-342900" eaLnBrk="1" hangingPunct="1">
              <a:spcBef>
                <a:spcPct val="20000"/>
              </a:spcBef>
              <a:buClr>
                <a:schemeClr val="tx1"/>
              </a:buClr>
              <a:buSzPct val="75000"/>
              <a:buFont typeface="Wingdings" panose="05000000000000000000" charset="0"/>
              <a:buNone/>
            </a:pPr>
            <a:r>
              <a:rPr kumimoji="1" lang="en-US" altLang="zh-CN" sz="2400" dirty="0">
                <a:solidFill>
                  <a:srgbClr val="0000FF"/>
                </a:solidFill>
                <a:latin typeface="+mn-ea"/>
                <a:ea typeface="+mn-ea"/>
                <a:cs typeface="隶书" panose="02010509060101010101" pitchFamily="49" charset="-122"/>
              </a:rPr>
              <a:t>4</a:t>
            </a:r>
            <a:r>
              <a:rPr kumimoji="1" lang="zh-CN" altLang="en-US" sz="2400" dirty="0">
                <a:solidFill>
                  <a:srgbClr val="0000FF"/>
                </a:solidFill>
                <a:latin typeface="+mn-ea"/>
                <a:ea typeface="+mn-ea"/>
                <a:cs typeface="隶书" panose="02010509060101010101" pitchFamily="49" charset="-122"/>
              </a:rPr>
              <a:t>）无故迟到超过</a:t>
            </a:r>
            <a:r>
              <a:rPr kumimoji="1" lang="zh-CN" altLang="en-US" sz="2400" dirty="0">
                <a:solidFill>
                  <a:srgbClr val="FF0000"/>
                </a:solidFill>
                <a:latin typeface="+mn-ea"/>
                <a:ea typeface="+mn-ea"/>
                <a:cs typeface="隶书" panose="02010509060101010101" pitchFamily="49" charset="-122"/>
              </a:rPr>
              <a:t>十五分钟</a:t>
            </a:r>
            <a:r>
              <a:rPr kumimoji="1" lang="zh-CN" altLang="en-US" sz="2400" dirty="0">
                <a:solidFill>
                  <a:srgbClr val="0000FF"/>
                </a:solidFill>
                <a:latin typeface="+mn-ea"/>
                <a:ea typeface="+mn-ea"/>
                <a:cs typeface="隶书" panose="02010509060101010101" pitchFamily="49" charset="-122"/>
              </a:rPr>
              <a:t>不得进实验室。</a:t>
            </a:r>
            <a:endParaRPr kumimoji="1" lang="zh-CN" altLang="en-US" sz="2400" dirty="0">
              <a:solidFill>
                <a:srgbClr val="0000FF"/>
              </a:solidFill>
              <a:latin typeface="+mn-ea"/>
              <a:ea typeface="+mn-ea"/>
              <a:cs typeface="隶书" panose="02010509060101010101" pitchFamily="49" charset="-122"/>
            </a:endParaRPr>
          </a:p>
          <a:p>
            <a:pPr marL="342900" indent="-342900" eaLnBrk="1" hangingPunct="1">
              <a:spcBef>
                <a:spcPct val="20000"/>
              </a:spcBef>
              <a:buClr>
                <a:schemeClr val="tx1"/>
              </a:buClr>
              <a:buSzPct val="75000"/>
              <a:buFont typeface="Wingdings" panose="05000000000000000000" charset="0"/>
              <a:buNone/>
            </a:pPr>
            <a:r>
              <a:rPr kumimoji="1" lang="en-US" altLang="zh-CN" sz="2400" dirty="0">
                <a:solidFill>
                  <a:srgbClr val="0000FF"/>
                </a:solidFill>
                <a:latin typeface="+mn-ea"/>
                <a:ea typeface="+mn-ea"/>
                <a:cs typeface="隶书" panose="02010509060101010101" pitchFamily="49" charset="-122"/>
              </a:rPr>
              <a:t>5</a:t>
            </a:r>
            <a:r>
              <a:rPr kumimoji="1" lang="zh-CN" altLang="en-US" sz="2400" dirty="0">
                <a:solidFill>
                  <a:srgbClr val="0000FF"/>
                </a:solidFill>
                <a:latin typeface="+mn-ea"/>
                <a:ea typeface="+mn-ea"/>
                <a:cs typeface="隶书" panose="02010509060101010101" pitchFamily="49" charset="-122"/>
              </a:rPr>
              <a:t>）遇到自己不能解决的问题应及时报告老师。</a:t>
            </a:r>
            <a:endParaRPr kumimoji="1" lang="zh-CN" altLang="en-US" sz="2400" dirty="0">
              <a:solidFill>
                <a:srgbClr val="0000FF"/>
              </a:solidFill>
              <a:latin typeface="+mn-ea"/>
              <a:ea typeface="+mn-ea"/>
              <a:cs typeface="隶书" panose="02010509060101010101" pitchFamily="49" charset="-122"/>
            </a:endParaRPr>
          </a:p>
          <a:p>
            <a:pPr marL="342900" indent="-342900" eaLnBrk="1" hangingPunct="1">
              <a:spcBef>
                <a:spcPct val="20000"/>
              </a:spcBef>
              <a:buClr>
                <a:schemeClr val="accent2"/>
              </a:buClr>
              <a:buSzPct val="80000"/>
              <a:buFont typeface="Wingdings" panose="05000000000000000000" charset="0"/>
              <a:buNone/>
            </a:pPr>
            <a:r>
              <a:rPr kumimoji="1" lang="en-US" altLang="zh-CN" sz="2400" dirty="0">
                <a:solidFill>
                  <a:srgbClr val="0000FF"/>
                </a:solidFill>
                <a:latin typeface="+mn-ea"/>
                <a:ea typeface="+mn-ea"/>
                <a:cs typeface="隶书" panose="02010509060101010101" pitchFamily="49" charset="-122"/>
              </a:rPr>
              <a:t>6</a:t>
            </a:r>
            <a:r>
              <a:rPr kumimoji="1" lang="zh-CN" altLang="en-US" sz="2400" dirty="0">
                <a:solidFill>
                  <a:srgbClr val="0000FF"/>
                </a:solidFill>
                <a:latin typeface="+mn-ea"/>
                <a:ea typeface="+mn-ea"/>
                <a:cs typeface="隶书" panose="02010509060101010101" pitchFamily="49" charset="-122"/>
              </a:rPr>
              <a:t>）做完实验要整理桌、凳，实验数据须经指导老师签字后才能离开实验室。</a:t>
            </a:r>
            <a:endParaRPr kumimoji="1" lang="zh-CN" altLang="en-US" sz="2400" dirty="0">
              <a:solidFill>
                <a:srgbClr val="0000FF"/>
              </a:solidFill>
              <a:latin typeface="+mn-ea"/>
              <a:ea typeface="+mn-ea"/>
              <a:cs typeface="隶书" panose="02010509060101010101" pitchFamily="49" charset="-122"/>
            </a:endParaRPr>
          </a:p>
          <a:p>
            <a:pPr marL="342900" indent="-342900" eaLnBrk="1" hangingPunct="1">
              <a:spcBef>
                <a:spcPct val="20000"/>
              </a:spcBef>
              <a:buClr>
                <a:schemeClr val="accent2"/>
              </a:buClr>
              <a:buSzPct val="80000"/>
              <a:buFont typeface="Wingdings" panose="05000000000000000000" charset="0"/>
              <a:buNone/>
            </a:pPr>
            <a:r>
              <a:rPr kumimoji="1" lang="en-US" altLang="zh-CN" sz="2400" dirty="0">
                <a:solidFill>
                  <a:srgbClr val="0000FF"/>
                </a:solidFill>
                <a:latin typeface="+mn-ea"/>
                <a:ea typeface="+mn-ea"/>
                <a:cs typeface="隶书" panose="02010509060101010101" pitchFamily="49" charset="-122"/>
              </a:rPr>
              <a:t>7</a:t>
            </a:r>
            <a:r>
              <a:rPr kumimoji="1" lang="zh-CN" altLang="en-US" sz="2400" dirty="0">
                <a:solidFill>
                  <a:srgbClr val="0000FF"/>
                </a:solidFill>
                <a:latin typeface="+mn-ea"/>
                <a:ea typeface="+mn-ea"/>
                <a:cs typeface="隶书" panose="02010509060101010101" pitchFamily="49" charset="-122"/>
              </a:rPr>
              <a:t>）</a:t>
            </a:r>
            <a:r>
              <a:rPr kumimoji="1" lang="zh-CN" altLang="en-US" sz="2400" b="1" dirty="0">
                <a:solidFill>
                  <a:srgbClr val="FF0000"/>
                </a:solidFill>
                <a:latin typeface="+mn-ea"/>
                <a:ea typeface="+mn-ea"/>
                <a:cs typeface="隶书" panose="02010509060101010101" pitchFamily="49" charset="-122"/>
              </a:rPr>
              <a:t>实验报告（原始数据附后）在下次实验前上交</a:t>
            </a:r>
            <a:r>
              <a:rPr kumimoji="1" lang="zh-CN" altLang="en-US" sz="2400" dirty="0">
                <a:solidFill>
                  <a:srgbClr val="0000FF"/>
                </a:solidFill>
                <a:latin typeface="+mn-ea"/>
                <a:ea typeface="+mn-ea"/>
                <a:cs typeface="隶书" panose="02010509060101010101" pitchFamily="49" charset="-122"/>
              </a:rPr>
              <a:t>，迟交扣分。</a:t>
            </a:r>
            <a:endParaRPr kumimoji="1" lang="en-US" altLang="zh-CN" sz="2400" dirty="0">
              <a:solidFill>
                <a:srgbClr val="0000FF"/>
              </a:solidFill>
              <a:latin typeface="+mn-ea"/>
              <a:ea typeface="+mn-ea"/>
              <a:cs typeface="隶书" panose="02010509060101010101" pitchFamily="49" charset="-122"/>
            </a:endParaRPr>
          </a:p>
          <a:p>
            <a:pPr marL="342900" indent="-342900" eaLnBrk="1" hangingPunct="1">
              <a:spcBef>
                <a:spcPct val="20000"/>
              </a:spcBef>
              <a:buClr>
                <a:schemeClr val="accent2"/>
              </a:buClr>
              <a:buSzPct val="80000"/>
            </a:pPr>
            <a:r>
              <a:rPr kumimoji="1" lang="en-US" altLang="zh-CN" sz="2400" dirty="0">
                <a:solidFill>
                  <a:srgbClr val="0000FF"/>
                </a:solidFill>
                <a:latin typeface="+mn-ea"/>
                <a:ea typeface="+mn-ea"/>
                <a:cs typeface="隶书" panose="02010509060101010101" pitchFamily="49" charset="-122"/>
              </a:rPr>
              <a:t>8</a:t>
            </a:r>
            <a:r>
              <a:rPr kumimoji="1" lang="zh-CN" altLang="en-US" sz="2400" dirty="0">
                <a:solidFill>
                  <a:srgbClr val="0000FF"/>
                </a:solidFill>
                <a:latin typeface="+mn-ea"/>
                <a:ea typeface="+mn-ea"/>
                <a:cs typeface="隶书" panose="02010509060101010101" pitchFamily="49" charset="-122"/>
              </a:rPr>
              <a:t>）如有补做实验，</a:t>
            </a:r>
            <a:r>
              <a:rPr lang="zh-CN" altLang="zh-CN" sz="2400" dirty="0">
                <a:solidFill>
                  <a:srgbClr val="0000FF"/>
                </a:solidFill>
              </a:rPr>
              <a:t>报告提交截止时间为期末考试前</a:t>
            </a:r>
            <a:r>
              <a:rPr lang="zh-CN" altLang="en-US" sz="2400" dirty="0">
                <a:solidFill>
                  <a:srgbClr val="0000FF"/>
                </a:solidFill>
              </a:rPr>
              <a:t>或</a:t>
            </a:r>
            <a:r>
              <a:rPr lang="zh-CN" altLang="zh-CN" sz="2400" b="1" dirty="0">
                <a:solidFill>
                  <a:srgbClr val="FF0000"/>
                </a:solidFill>
              </a:rPr>
              <a:t>最后一次实验课</a:t>
            </a:r>
            <a:r>
              <a:rPr lang="zh-CN" altLang="en-US" sz="2400" b="1" dirty="0">
                <a:solidFill>
                  <a:srgbClr val="FF0000"/>
                </a:solidFill>
              </a:rPr>
              <a:t>结束</a:t>
            </a:r>
            <a:r>
              <a:rPr lang="zh-CN" altLang="zh-CN" sz="2400" b="1" dirty="0">
                <a:solidFill>
                  <a:srgbClr val="FF0000"/>
                </a:solidFill>
              </a:rPr>
              <a:t>后一周</a:t>
            </a:r>
            <a:r>
              <a:rPr lang="zh-CN" altLang="en-US" sz="2400" b="1" dirty="0">
                <a:solidFill>
                  <a:srgbClr val="FF0000"/>
                </a:solidFill>
              </a:rPr>
              <a:t>（课程钉群会通知）</a:t>
            </a:r>
            <a:r>
              <a:rPr lang="en-US" altLang="zh-CN" sz="2400" dirty="0">
                <a:solidFill>
                  <a:srgbClr val="FF0000"/>
                </a:solidFill>
              </a:rPr>
              <a:t> </a:t>
            </a:r>
            <a:r>
              <a:rPr lang="zh-CN" altLang="zh-CN" sz="2400" dirty="0">
                <a:solidFill>
                  <a:srgbClr val="0000FF"/>
                </a:solidFill>
              </a:rPr>
              <a:t>，逾期不再录入报告分数。</a:t>
            </a:r>
            <a:endParaRPr lang="en-US" altLang="zh-CN" sz="2400" dirty="0">
              <a:solidFill>
                <a:srgbClr val="0000FF"/>
              </a:solidFill>
            </a:endParaRPr>
          </a:p>
          <a:p>
            <a:pPr marL="342900" indent="-342900" eaLnBrk="1" hangingPunct="1">
              <a:spcBef>
                <a:spcPct val="20000"/>
              </a:spcBef>
              <a:buClr>
                <a:schemeClr val="accent2"/>
              </a:buClr>
              <a:buSzPct val="80000"/>
              <a:buFont typeface="Wingdings" panose="05000000000000000000" charset="0"/>
              <a:buNone/>
            </a:pPr>
            <a:endParaRPr kumimoji="1" lang="en-US" altLang="zh-CN" sz="2400" dirty="0">
              <a:solidFill>
                <a:srgbClr val="0000CC"/>
              </a:solidFill>
              <a:latin typeface="+mn-ea"/>
              <a:ea typeface="+mn-ea"/>
              <a:cs typeface="隶书" panose="02010509060101010101" pitchFamily="49" charset="-122"/>
            </a:endParaRPr>
          </a:p>
        </p:txBody>
      </p:sp>
      <p:sp>
        <p:nvSpPr>
          <p:cNvPr id="81922" name="Rectangle 4"/>
          <p:cNvSpPr>
            <a:spLocks noChangeArrowheads="1"/>
          </p:cNvSpPr>
          <p:nvPr/>
        </p:nvSpPr>
        <p:spPr bwMode="auto">
          <a:xfrm>
            <a:off x="323850" y="260350"/>
            <a:ext cx="3095625" cy="762000"/>
          </a:xfrm>
          <a:prstGeom prst="rect">
            <a:avLst/>
          </a:prstGeom>
          <a:noFill/>
          <a:ln>
            <a:noFill/>
          </a:ln>
        </p:spPr>
        <p:txBody>
          <a:bodyPr anchor="ctr"/>
          <a:lstStyle/>
          <a:p>
            <a:pPr eaLnBrk="1" hangingPunct="1"/>
            <a:endParaRPr kumimoji="1" lang="zh-CN" altLang="en-US" sz="4400" b="1">
              <a:solidFill>
                <a:srgbClr val="FF0000"/>
              </a:solidFill>
              <a:latin typeface="Tahoma" panose="020B0604030504040204" pitchFamily="34" charset="0"/>
              <a:ea typeface="华文新魏" panose="02010800040101010101" charset="-122"/>
              <a:cs typeface="华文新魏" panose="02010800040101010101" charset="-122"/>
            </a:endParaRPr>
          </a:p>
        </p:txBody>
      </p:sp>
      <p:sp>
        <p:nvSpPr>
          <p:cNvPr id="4" name="标题 1"/>
          <p:cNvSpPr txBox="1"/>
          <p:nvPr/>
        </p:nvSpPr>
        <p:spPr>
          <a:xfrm>
            <a:off x="395288" y="115888"/>
            <a:ext cx="8229600" cy="908050"/>
          </a:xfrm>
          <a:prstGeom prst="rect">
            <a:avLst/>
          </a:prstGeom>
        </p:spPr>
        <p:txBody>
          <a:bodyPr/>
          <a:lstStyle>
            <a:lvl1pPr algn="ctr" defTabSz="457200" rtl="0" fontAlgn="base">
              <a:spcBef>
                <a:spcPct val="0"/>
              </a:spcBef>
              <a:spcAft>
                <a:spcPct val="0"/>
              </a:spcAft>
              <a:defRPr kumimoji="1" sz="4400" kern="1200">
                <a:solidFill>
                  <a:schemeClr val="tx1"/>
                </a:solidFill>
                <a:latin typeface="+mj-lt"/>
                <a:ea typeface="+mj-ea"/>
                <a:cs typeface="宋体" panose="02010600030101010101" pitchFamily="2" charset="-122"/>
              </a:defRPr>
            </a:lvl1pPr>
            <a:lvl2pPr algn="ctr" defTabSz="457200" rtl="0" fontAlgn="base">
              <a:spcBef>
                <a:spcPct val="0"/>
              </a:spcBef>
              <a:spcAft>
                <a:spcPct val="0"/>
              </a:spcAft>
              <a:defRPr kumimoji="1" sz="4400">
                <a:solidFill>
                  <a:schemeClr val="tx1"/>
                </a:solidFill>
                <a:latin typeface="Calibri" panose="020F0502020204030204" charset="0"/>
                <a:ea typeface="宋体" panose="02010600030101010101" pitchFamily="2" charset="-122"/>
                <a:cs typeface="宋体" panose="02010600030101010101" pitchFamily="2" charset="-122"/>
              </a:defRPr>
            </a:lvl2pPr>
            <a:lvl3pPr algn="ctr" defTabSz="457200" rtl="0" fontAlgn="base">
              <a:spcBef>
                <a:spcPct val="0"/>
              </a:spcBef>
              <a:spcAft>
                <a:spcPct val="0"/>
              </a:spcAft>
              <a:defRPr kumimoji="1" sz="4400">
                <a:solidFill>
                  <a:schemeClr val="tx1"/>
                </a:solidFill>
                <a:latin typeface="Calibri" panose="020F0502020204030204" charset="0"/>
                <a:ea typeface="宋体" panose="02010600030101010101" pitchFamily="2" charset="-122"/>
                <a:cs typeface="宋体" panose="02010600030101010101" pitchFamily="2" charset="-122"/>
              </a:defRPr>
            </a:lvl3pPr>
            <a:lvl4pPr algn="ctr" defTabSz="457200" rtl="0" fontAlgn="base">
              <a:spcBef>
                <a:spcPct val="0"/>
              </a:spcBef>
              <a:spcAft>
                <a:spcPct val="0"/>
              </a:spcAft>
              <a:defRPr kumimoji="1" sz="4400">
                <a:solidFill>
                  <a:schemeClr val="tx1"/>
                </a:solidFill>
                <a:latin typeface="Calibri" panose="020F0502020204030204" charset="0"/>
                <a:ea typeface="宋体" panose="02010600030101010101" pitchFamily="2" charset="-122"/>
                <a:cs typeface="宋体" panose="02010600030101010101" pitchFamily="2" charset="-122"/>
              </a:defRPr>
            </a:lvl4pPr>
            <a:lvl5pPr algn="ctr" defTabSz="457200" rtl="0" fontAlgn="base">
              <a:spcBef>
                <a:spcPct val="0"/>
              </a:spcBef>
              <a:spcAft>
                <a:spcPct val="0"/>
              </a:spcAft>
              <a:defRPr kumimoji="1" sz="4400">
                <a:solidFill>
                  <a:schemeClr val="tx1"/>
                </a:solidFill>
                <a:latin typeface="Calibri" panose="020F0502020204030204" charset="0"/>
                <a:ea typeface="宋体" panose="02010600030101010101" pitchFamily="2" charset="-122"/>
                <a:cs typeface="宋体" panose="02010600030101010101" pitchFamily="2" charset="-122"/>
              </a:defRPr>
            </a:lvl5pPr>
            <a:lvl6pPr marL="457200" algn="ctr" defTabSz="457200" rtl="0" fontAlgn="base">
              <a:spcBef>
                <a:spcPct val="0"/>
              </a:spcBef>
              <a:spcAft>
                <a:spcPct val="0"/>
              </a:spcAft>
              <a:defRPr kumimoji="1" sz="4400">
                <a:solidFill>
                  <a:schemeClr val="tx1"/>
                </a:solidFill>
                <a:latin typeface="Calibri" panose="020F0502020204030204" charset="0"/>
                <a:ea typeface="宋体" panose="02010600030101010101" pitchFamily="2" charset="-122"/>
                <a:cs typeface="宋体" panose="02010600030101010101" pitchFamily="2" charset="-122"/>
              </a:defRPr>
            </a:lvl6pPr>
            <a:lvl7pPr marL="914400" algn="ctr" defTabSz="457200" rtl="0" fontAlgn="base">
              <a:spcBef>
                <a:spcPct val="0"/>
              </a:spcBef>
              <a:spcAft>
                <a:spcPct val="0"/>
              </a:spcAft>
              <a:defRPr kumimoji="1" sz="4400">
                <a:solidFill>
                  <a:schemeClr val="tx1"/>
                </a:solidFill>
                <a:latin typeface="Calibri" panose="020F0502020204030204" charset="0"/>
                <a:ea typeface="宋体" panose="02010600030101010101" pitchFamily="2" charset="-122"/>
                <a:cs typeface="宋体" panose="02010600030101010101" pitchFamily="2" charset="-122"/>
              </a:defRPr>
            </a:lvl7pPr>
            <a:lvl8pPr marL="1371600" algn="ctr" defTabSz="457200" rtl="0" fontAlgn="base">
              <a:spcBef>
                <a:spcPct val="0"/>
              </a:spcBef>
              <a:spcAft>
                <a:spcPct val="0"/>
              </a:spcAft>
              <a:defRPr kumimoji="1" sz="4400">
                <a:solidFill>
                  <a:schemeClr val="tx1"/>
                </a:solidFill>
                <a:latin typeface="Calibri" panose="020F0502020204030204" charset="0"/>
                <a:ea typeface="宋体" panose="02010600030101010101" pitchFamily="2" charset="-122"/>
                <a:cs typeface="宋体" panose="02010600030101010101" pitchFamily="2" charset="-122"/>
              </a:defRPr>
            </a:lvl8pPr>
            <a:lvl9pPr marL="1828800" algn="ctr" defTabSz="457200" rtl="0" fontAlgn="base">
              <a:spcBef>
                <a:spcPct val="0"/>
              </a:spcBef>
              <a:spcAft>
                <a:spcPct val="0"/>
              </a:spcAft>
              <a:defRPr kumimoji="1" sz="4400">
                <a:solidFill>
                  <a:schemeClr val="tx1"/>
                </a:solidFill>
                <a:latin typeface="Calibri" panose="020F0502020204030204" charset="0"/>
                <a:ea typeface="宋体" panose="02010600030101010101" pitchFamily="2" charset="-122"/>
                <a:cs typeface="宋体" panose="02010600030101010101" pitchFamily="2" charset="-122"/>
              </a:defRPr>
            </a:lvl9pPr>
          </a:lstStyle>
          <a:p>
            <a:pPr>
              <a:defRPr/>
            </a:pPr>
            <a:r>
              <a:rPr kumimoji="0" lang="en-US" altLang="zh-CN" sz="3200" b="1" dirty="0">
                <a:latin typeface="+mj-ea"/>
              </a:rPr>
              <a:t>1.</a:t>
            </a:r>
            <a:r>
              <a:rPr kumimoji="0" lang="zh-CN" altLang="en-US" sz="3200" b="1" dirty="0">
                <a:latin typeface="+mj-ea"/>
              </a:rPr>
              <a:t>实验课守则</a:t>
            </a:r>
            <a:endParaRPr kumimoji="0" lang="zh-CN" altLang="en-US" sz="3200" b="1" dirty="0">
              <a:latin typeface="+mj-ea"/>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Rectangle 4"/>
          <p:cNvSpPr>
            <a:spLocks noChangeArrowheads="1"/>
          </p:cNvSpPr>
          <p:nvPr/>
        </p:nvSpPr>
        <p:spPr bwMode="auto">
          <a:xfrm>
            <a:off x="395536" y="1124744"/>
            <a:ext cx="8496944" cy="5328592"/>
          </a:xfrm>
          <a:prstGeom prst="rect">
            <a:avLst/>
          </a:prstGeom>
          <a:noFill/>
          <a:ln>
            <a:noFill/>
          </a:ln>
        </p:spPr>
        <p:txBody>
          <a:bodyPr/>
          <a:lstStyle/>
          <a:p>
            <a:pPr marL="342900" indent="-342900" eaLnBrk="1" hangingPunct="1">
              <a:lnSpc>
                <a:spcPct val="150000"/>
              </a:lnSpc>
              <a:spcBef>
                <a:spcPct val="50000"/>
              </a:spcBef>
              <a:buClr>
                <a:schemeClr val="tx1"/>
              </a:buClr>
              <a:buSzPct val="75000"/>
              <a:buFont typeface="Wingdings" panose="05000000000000000000" charset="0"/>
              <a:buNone/>
            </a:pPr>
            <a:r>
              <a:rPr kumimoji="1" lang="en-US" altLang="zh-CN" sz="2400" dirty="0">
                <a:solidFill>
                  <a:srgbClr val="0000FF"/>
                </a:solidFill>
                <a:latin typeface="+mn-ea"/>
                <a:ea typeface="+mn-ea"/>
                <a:cs typeface="隶书" panose="02010509060101010101" pitchFamily="49" charset="-122"/>
              </a:rPr>
              <a:t>1</a:t>
            </a:r>
            <a:r>
              <a:rPr kumimoji="1" lang="zh-CN" altLang="en-US" sz="2400" dirty="0">
                <a:solidFill>
                  <a:srgbClr val="0000FF"/>
                </a:solidFill>
                <a:latin typeface="+mn-ea"/>
                <a:ea typeface="+mn-ea"/>
                <a:cs typeface="隶书" panose="02010509060101010101" pitchFamily="49" charset="-122"/>
              </a:rPr>
              <a:t>）按时上课。迟到</a:t>
            </a:r>
            <a:r>
              <a:rPr kumimoji="1" lang="en-US" altLang="zh-CN" sz="2400" dirty="0">
                <a:solidFill>
                  <a:srgbClr val="FF0000"/>
                </a:solidFill>
                <a:latin typeface="+mn-ea"/>
                <a:ea typeface="+mn-ea"/>
                <a:cs typeface="隶书" panose="02010509060101010101" pitchFamily="49" charset="-122"/>
              </a:rPr>
              <a:t>15</a:t>
            </a:r>
            <a:r>
              <a:rPr kumimoji="1" lang="zh-CN" altLang="en-US" sz="2400" dirty="0">
                <a:solidFill>
                  <a:srgbClr val="FF0000"/>
                </a:solidFill>
                <a:latin typeface="+mn-ea"/>
                <a:ea typeface="+mn-ea"/>
                <a:cs typeface="隶书" panose="02010509060101010101" pitchFamily="49" charset="-122"/>
              </a:rPr>
              <a:t>分钟</a:t>
            </a:r>
            <a:r>
              <a:rPr kumimoji="1" lang="zh-CN" altLang="en-US" sz="2400" dirty="0">
                <a:solidFill>
                  <a:srgbClr val="0000FF"/>
                </a:solidFill>
                <a:latin typeface="+mn-ea"/>
                <a:ea typeface="+mn-ea"/>
                <a:cs typeface="隶书" panose="02010509060101010101" pitchFamily="49" charset="-122"/>
              </a:rPr>
              <a:t>以上者，取消该次实验的上课资格，迟到</a:t>
            </a:r>
            <a:r>
              <a:rPr kumimoji="1" lang="en-US" altLang="zh-CN" sz="2400" dirty="0">
                <a:solidFill>
                  <a:srgbClr val="0000FF"/>
                </a:solidFill>
                <a:latin typeface="+mn-ea"/>
                <a:ea typeface="+mn-ea"/>
                <a:cs typeface="隶书" panose="02010509060101010101" pitchFamily="49" charset="-122"/>
              </a:rPr>
              <a:t>15</a:t>
            </a:r>
            <a:r>
              <a:rPr kumimoji="1" lang="zh-CN" altLang="en-US" sz="2400" dirty="0">
                <a:solidFill>
                  <a:srgbClr val="0000FF"/>
                </a:solidFill>
                <a:latin typeface="+mn-ea"/>
                <a:ea typeface="+mn-ea"/>
                <a:cs typeface="隶书" panose="02010509060101010101" pitchFamily="49" charset="-122"/>
              </a:rPr>
              <a:t>分钟以内者，任课教师将按情况对本次实验进行扣分。</a:t>
            </a:r>
            <a:endParaRPr kumimoji="1" lang="zh-CN" altLang="en-US" sz="2400" dirty="0">
              <a:solidFill>
                <a:srgbClr val="0000FF"/>
              </a:solidFill>
              <a:latin typeface="+mn-ea"/>
              <a:ea typeface="+mn-ea"/>
              <a:cs typeface="隶书" panose="02010509060101010101" pitchFamily="49" charset="-122"/>
            </a:endParaRPr>
          </a:p>
          <a:p>
            <a:pPr marL="342900" indent="-342900" eaLnBrk="1" hangingPunct="1">
              <a:lnSpc>
                <a:spcPct val="150000"/>
              </a:lnSpc>
              <a:spcBef>
                <a:spcPct val="50000"/>
              </a:spcBef>
              <a:buClr>
                <a:schemeClr val="tx1"/>
              </a:buClr>
              <a:buSzPct val="75000"/>
              <a:buFont typeface="Wingdings" panose="05000000000000000000" charset="0"/>
              <a:buNone/>
            </a:pPr>
            <a:r>
              <a:rPr kumimoji="1" lang="en-US" altLang="zh-CN" sz="2400" dirty="0">
                <a:solidFill>
                  <a:srgbClr val="0000FF"/>
                </a:solidFill>
                <a:latin typeface="+mn-ea"/>
                <a:ea typeface="+mn-ea"/>
                <a:cs typeface="隶书" panose="02010509060101010101" pitchFamily="49" charset="-122"/>
              </a:rPr>
              <a:t>2</a:t>
            </a:r>
            <a:r>
              <a:rPr kumimoji="1" lang="zh-CN" altLang="en-US" sz="2400" dirty="0">
                <a:solidFill>
                  <a:srgbClr val="0000FF"/>
                </a:solidFill>
                <a:latin typeface="+mn-ea"/>
                <a:ea typeface="+mn-ea"/>
                <a:cs typeface="隶书" panose="02010509060101010101" pitchFamily="49" charset="-122"/>
              </a:rPr>
              <a:t>）不早退。认真完成实验内容和要求，只有当教师在数据记录本上</a:t>
            </a:r>
            <a:r>
              <a:rPr kumimoji="1" lang="zh-CN" altLang="en-US" sz="2400" dirty="0">
                <a:solidFill>
                  <a:srgbClr val="FF0000"/>
                </a:solidFill>
                <a:latin typeface="+mn-ea"/>
                <a:ea typeface="+mn-ea"/>
                <a:cs typeface="隶书" panose="02010509060101010101" pitchFamily="49" charset="-122"/>
              </a:rPr>
              <a:t>签字后，并将实验仪器整理完毕，才可以离开实验室</a:t>
            </a:r>
            <a:r>
              <a:rPr kumimoji="1" lang="zh-CN" altLang="en-US" sz="2400" dirty="0">
                <a:solidFill>
                  <a:srgbClr val="0000FF"/>
                </a:solidFill>
                <a:latin typeface="+mn-ea"/>
                <a:ea typeface="+mn-ea"/>
                <a:cs typeface="隶书" panose="02010509060101010101" pitchFamily="49" charset="-122"/>
              </a:rPr>
              <a:t>。</a:t>
            </a:r>
            <a:endParaRPr kumimoji="1" lang="zh-CN" altLang="en-US" sz="2400" dirty="0">
              <a:solidFill>
                <a:srgbClr val="0000FF"/>
              </a:solidFill>
              <a:latin typeface="+mn-ea"/>
              <a:ea typeface="+mn-ea"/>
              <a:cs typeface="隶书" panose="02010509060101010101" pitchFamily="49" charset="-122"/>
            </a:endParaRPr>
          </a:p>
          <a:p>
            <a:pPr marL="342900" indent="-342900" eaLnBrk="1" hangingPunct="1">
              <a:lnSpc>
                <a:spcPct val="150000"/>
              </a:lnSpc>
              <a:spcBef>
                <a:spcPct val="50000"/>
              </a:spcBef>
              <a:buClr>
                <a:schemeClr val="tx1"/>
              </a:buClr>
              <a:buSzPct val="75000"/>
              <a:buFont typeface="Wingdings" panose="05000000000000000000" charset="0"/>
              <a:buNone/>
            </a:pPr>
            <a:r>
              <a:rPr kumimoji="1" lang="en-US" altLang="zh-CN" sz="2400" dirty="0">
                <a:solidFill>
                  <a:srgbClr val="0000FF"/>
                </a:solidFill>
                <a:latin typeface="+mn-ea"/>
                <a:ea typeface="+mn-ea"/>
                <a:cs typeface="隶书" panose="02010509060101010101" pitchFamily="49" charset="-122"/>
              </a:rPr>
              <a:t>3</a:t>
            </a:r>
            <a:r>
              <a:rPr kumimoji="1" lang="zh-CN" altLang="en-US" sz="2400" dirty="0">
                <a:solidFill>
                  <a:srgbClr val="0000FF"/>
                </a:solidFill>
                <a:latin typeface="+mn-ea"/>
                <a:ea typeface="+mn-ea"/>
                <a:cs typeface="隶书" panose="02010509060101010101" pitchFamily="49" charset="-122"/>
              </a:rPr>
              <a:t>）</a:t>
            </a:r>
            <a:r>
              <a:rPr kumimoji="1" lang="zh-CN" altLang="en-US" sz="2400" dirty="0">
                <a:solidFill>
                  <a:srgbClr val="FF0000"/>
                </a:solidFill>
                <a:latin typeface="+mn-ea"/>
                <a:ea typeface="+mn-ea"/>
                <a:cs typeface="隶书" panose="02010509060101010101" pitchFamily="49" charset="-122"/>
              </a:rPr>
              <a:t>请假事宜</a:t>
            </a:r>
            <a:r>
              <a:rPr kumimoji="1" lang="zh-CN" altLang="en-US" sz="2400" dirty="0">
                <a:solidFill>
                  <a:srgbClr val="0000FF"/>
                </a:solidFill>
                <a:latin typeface="+mn-ea"/>
                <a:ea typeface="+mn-ea"/>
                <a:cs typeface="隶书" panose="02010509060101010101" pitchFamily="49" charset="-122"/>
              </a:rPr>
              <a:t>：病假必须要有医院的证明；事假需持学生所在院系负责人签字的请假条。</a:t>
            </a:r>
            <a:endParaRPr kumimoji="1" lang="zh-CN" altLang="en-US" sz="2400" dirty="0">
              <a:solidFill>
                <a:srgbClr val="0000FF"/>
              </a:solidFill>
              <a:latin typeface="+mn-ea"/>
              <a:ea typeface="+mn-ea"/>
              <a:cs typeface="隶书" panose="02010509060101010101" pitchFamily="49" charset="-122"/>
            </a:endParaRPr>
          </a:p>
          <a:p>
            <a:pPr marL="342900" indent="-342900" eaLnBrk="1" hangingPunct="1">
              <a:lnSpc>
                <a:spcPct val="150000"/>
              </a:lnSpc>
              <a:spcBef>
                <a:spcPct val="20000"/>
              </a:spcBef>
              <a:buClr>
                <a:schemeClr val="folHlink"/>
              </a:buClr>
              <a:buSzPct val="60000"/>
              <a:buFont typeface="Wingdings" panose="05000000000000000000" charset="0"/>
              <a:buNone/>
            </a:pPr>
            <a:r>
              <a:rPr kumimoji="1" lang="en-US" altLang="zh-CN" sz="2400" dirty="0">
                <a:solidFill>
                  <a:srgbClr val="0000FF"/>
                </a:solidFill>
                <a:latin typeface="+mn-ea"/>
                <a:ea typeface="+mn-ea"/>
                <a:cs typeface="隶书" panose="02010509060101010101" pitchFamily="49" charset="-122"/>
              </a:rPr>
              <a:t>4</a:t>
            </a:r>
            <a:r>
              <a:rPr kumimoji="1" lang="zh-CN" altLang="en-US" sz="2400" dirty="0">
                <a:solidFill>
                  <a:srgbClr val="0000FF"/>
                </a:solidFill>
                <a:latin typeface="+mn-ea"/>
                <a:ea typeface="+mn-ea"/>
                <a:cs typeface="隶书" panose="02010509060101010101" pitchFamily="49" charset="-122"/>
              </a:rPr>
              <a:t>）病、事假过后，应尽快联系指导教师补做所缺实验，如在其他指导教师处补做，需要同时取得</a:t>
            </a:r>
            <a:r>
              <a:rPr kumimoji="1" lang="zh-CN" altLang="en-US" sz="2400" dirty="0">
                <a:solidFill>
                  <a:srgbClr val="FF0000"/>
                </a:solidFill>
                <a:latin typeface="+mn-ea"/>
                <a:ea typeface="+mn-ea"/>
                <a:cs typeface="隶书" panose="02010509060101010101" pitchFamily="49" charset="-122"/>
              </a:rPr>
              <a:t>原指导教师和补做指导教师的许可</a:t>
            </a:r>
            <a:r>
              <a:rPr kumimoji="1" lang="en-US" altLang="zh-CN" sz="2400" dirty="0">
                <a:solidFill>
                  <a:srgbClr val="FF0000"/>
                </a:solidFill>
                <a:latin typeface="+mn-ea"/>
                <a:ea typeface="+mn-ea"/>
                <a:cs typeface="隶书" panose="02010509060101010101" pitchFamily="49" charset="-122"/>
              </a:rPr>
              <a:t>(</a:t>
            </a:r>
            <a:r>
              <a:rPr kumimoji="1" lang="zh-CN" altLang="en-US" sz="2400" dirty="0">
                <a:solidFill>
                  <a:srgbClr val="FF0000"/>
                </a:solidFill>
                <a:latin typeface="+mn-ea"/>
                <a:ea typeface="+mn-ea"/>
                <a:cs typeface="隶书" panose="02010509060101010101" pitchFamily="49" charset="-122"/>
              </a:rPr>
              <a:t>钉钉询问</a:t>
            </a:r>
            <a:r>
              <a:rPr kumimoji="1" lang="en-US" altLang="zh-CN" sz="2400" dirty="0">
                <a:solidFill>
                  <a:srgbClr val="FF0000"/>
                </a:solidFill>
                <a:latin typeface="+mn-ea"/>
                <a:ea typeface="+mn-ea"/>
                <a:cs typeface="隶书" panose="02010509060101010101" pitchFamily="49" charset="-122"/>
              </a:rPr>
              <a:t>)</a:t>
            </a:r>
            <a:r>
              <a:rPr kumimoji="1" lang="zh-CN" altLang="en-US" sz="2400" dirty="0">
                <a:solidFill>
                  <a:srgbClr val="0000FF"/>
                </a:solidFill>
                <a:latin typeface="+mn-ea"/>
                <a:ea typeface="+mn-ea"/>
                <a:cs typeface="隶书" panose="02010509060101010101" pitchFamily="49" charset="-122"/>
              </a:rPr>
              <a:t>。</a:t>
            </a:r>
            <a:endParaRPr kumimoji="1" lang="zh-CN" altLang="en-US" sz="2400" dirty="0">
              <a:solidFill>
                <a:srgbClr val="0000FF"/>
              </a:solidFill>
              <a:latin typeface="+mn-ea"/>
              <a:ea typeface="+mn-ea"/>
              <a:cs typeface="隶书" panose="02010509060101010101" pitchFamily="49" charset="-122"/>
            </a:endParaRPr>
          </a:p>
        </p:txBody>
      </p:sp>
      <p:sp>
        <p:nvSpPr>
          <p:cNvPr id="3" name="标题 1"/>
          <p:cNvSpPr txBox="1"/>
          <p:nvPr/>
        </p:nvSpPr>
        <p:spPr>
          <a:xfrm>
            <a:off x="395288" y="115888"/>
            <a:ext cx="8229600" cy="908050"/>
          </a:xfrm>
          <a:prstGeom prst="rect">
            <a:avLst/>
          </a:prstGeom>
        </p:spPr>
        <p:txBody>
          <a:bodyPr/>
          <a:lstStyle>
            <a:lvl1pPr algn="ctr" defTabSz="457200" rtl="0" fontAlgn="base">
              <a:spcBef>
                <a:spcPct val="0"/>
              </a:spcBef>
              <a:spcAft>
                <a:spcPct val="0"/>
              </a:spcAft>
              <a:defRPr kumimoji="1" sz="4400" kern="1200">
                <a:solidFill>
                  <a:schemeClr val="tx1"/>
                </a:solidFill>
                <a:latin typeface="+mj-lt"/>
                <a:ea typeface="+mj-ea"/>
                <a:cs typeface="宋体" panose="02010600030101010101" pitchFamily="2" charset="-122"/>
              </a:defRPr>
            </a:lvl1pPr>
            <a:lvl2pPr algn="ctr" defTabSz="457200" rtl="0" fontAlgn="base">
              <a:spcBef>
                <a:spcPct val="0"/>
              </a:spcBef>
              <a:spcAft>
                <a:spcPct val="0"/>
              </a:spcAft>
              <a:defRPr kumimoji="1" sz="4400">
                <a:solidFill>
                  <a:schemeClr val="tx1"/>
                </a:solidFill>
                <a:latin typeface="Calibri" panose="020F0502020204030204" charset="0"/>
                <a:ea typeface="宋体" panose="02010600030101010101" pitchFamily="2" charset="-122"/>
                <a:cs typeface="宋体" panose="02010600030101010101" pitchFamily="2" charset="-122"/>
              </a:defRPr>
            </a:lvl2pPr>
            <a:lvl3pPr algn="ctr" defTabSz="457200" rtl="0" fontAlgn="base">
              <a:spcBef>
                <a:spcPct val="0"/>
              </a:spcBef>
              <a:spcAft>
                <a:spcPct val="0"/>
              </a:spcAft>
              <a:defRPr kumimoji="1" sz="4400">
                <a:solidFill>
                  <a:schemeClr val="tx1"/>
                </a:solidFill>
                <a:latin typeface="Calibri" panose="020F0502020204030204" charset="0"/>
                <a:ea typeface="宋体" panose="02010600030101010101" pitchFamily="2" charset="-122"/>
                <a:cs typeface="宋体" panose="02010600030101010101" pitchFamily="2" charset="-122"/>
              </a:defRPr>
            </a:lvl3pPr>
            <a:lvl4pPr algn="ctr" defTabSz="457200" rtl="0" fontAlgn="base">
              <a:spcBef>
                <a:spcPct val="0"/>
              </a:spcBef>
              <a:spcAft>
                <a:spcPct val="0"/>
              </a:spcAft>
              <a:defRPr kumimoji="1" sz="4400">
                <a:solidFill>
                  <a:schemeClr val="tx1"/>
                </a:solidFill>
                <a:latin typeface="Calibri" panose="020F0502020204030204" charset="0"/>
                <a:ea typeface="宋体" panose="02010600030101010101" pitchFamily="2" charset="-122"/>
                <a:cs typeface="宋体" panose="02010600030101010101" pitchFamily="2" charset="-122"/>
              </a:defRPr>
            </a:lvl4pPr>
            <a:lvl5pPr algn="ctr" defTabSz="457200" rtl="0" fontAlgn="base">
              <a:spcBef>
                <a:spcPct val="0"/>
              </a:spcBef>
              <a:spcAft>
                <a:spcPct val="0"/>
              </a:spcAft>
              <a:defRPr kumimoji="1" sz="4400">
                <a:solidFill>
                  <a:schemeClr val="tx1"/>
                </a:solidFill>
                <a:latin typeface="Calibri" panose="020F0502020204030204" charset="0"/>
                <a:ea typeface="宋体" panose="02010600030101010101" pitchFamily="2" charset="-122"/>
                <a:cs typeface="宋体" panose="02010600030101010101" pitchFamily="2" charset="-122"/>
              </a:defRPr>
            </a:lvl5pPr>
            <a:lvl6pPr marL="457200" algn="ctr" defTabSz="457200" rtl="0" fontAlgn="base">
              <a:spcBef>
                <a:spcPct val="0"/>
              </a:spcBef>
              <a:spcAft>
                <a:spcPct val="0"/>
              </a:spcAft>
              <a:defRPr kumimoji="1" sz="4400">
                <a:solidFill>
                  <a:schemeClr val="tx1"/>
                </a:solidFill>
                <a:latin typeface="Calibri" panose="020F0502020204030204" charset="0"/>
                <a:ea typeface="宋体" panose="02010600030101010101" pitchFamily="2" charset="-122"/>
                <a:cs typeface="宋体" panose="02010600030101010101" pitchFamily="2" charset="-122"/>
              </a:defRPr>
            </a:lvl6pPr>
            <a:lvl7pPr marL="914400" algn="ctr" defTabSz="457200" rtl="0" fontAlgn="base">
              <a:spcBef>
                <a:spcPct val="0"/>
              </a:spcBef>
              <a:spcAft>
                <a:spcPct val="0"/>
              </a:spcAft>
              <a:defRPr kumimoji="1" sz="4400">
                <a:solidFill>
                  <a:schemeClr val="tx1"/>
                </a:solidFill>
                <a:latin typeface="Calibri" panose="020F0502020204030204" charset="0"/>
                <a:ea typeface="宋体" panose="02010600030101010101" pitchFamily="2" charset="-122"/>
                <a:cs typeface="宋体" panose="02010600030101010101" pitchFamily="2" charset="-122"/>
              </a:defRPr>
            </a:lvl7pPr>
            <a:lvl8pPr marL="1371600" algn="ctr" defTabSz="457200" rtl="0" fontAlgn="base">
              <a:spcBef>
                <a:spcPct val="0"/>
              </a:spcBef>
              <a:spcAft>
                <a:spcPct val="0"/>
              </a:spcAft>
              <a:defRPr kumimoji="1" sz="4400">
                <a:solidFill>
                  <a:schemeClr val="tx1"/>
                </a:solidFill>
                <a:latin typeface="Calibri" panose="020F0502020204030204" charset="0"/>
                <a:ea typeface="宋体" panose="02010600030101010101" pitchFamily="2" charset="-122"/>
                <a:cs typeface="宋体" panose="02010600030101010101" pitchFamily="2" charset="-122"/>
              </a:defRPr>
            </a:lvl8pPr>
            <a:lvl9pPr marL="1828800" algn="ctr" defTabSz="457200" rtl="0" fontAlgn="base">
              <a:spcBef>
                <a:spcPct val="0"/>
              </a:spcBef>
              <a:spcAft>
                <a:spcPct val="0"/>
              </a:spcAft>
              <a:defRPr kumimoji="1" sz="4400">
                <a:solidFill>
                  <a:schemeClr val="tx1"/>
                </a:solidFill>
                <a:latin typeface="Calibri" panose="020F0502020204030204" charset="0"/>
                <a:ea typeface="宋体" panose="02010600030101010101" pitchFamily="2" charset="-122"/>
                <a:cs typeface="宋体" panose="02010600030101010101" pitchFamily="2" charset="-122"/>
              </a:defRPr>
            </a:lvl9pPr>
          </a:lstStyle>
          <a:p>
            <a:pPr>
              <a:defRPr/>
            </a:pPr>
            <a:r>
              <a:rPr kumimoji="0" lang="en-US" altLang="zh-CN" sz="3200" b="1" dirty="0">
                <a:latin typeface="+mj-ea"/>
              </a:rPr>
              <a:t>2.</a:t>
            </a:r>
            <a:r>
              <a:rPr kumimoji="0" lang="zh-CN" altLang="en-US" sz="3200" b="1" dirty="0">
                <a:latin typeface="+mj-ea"/>
              </a:rPr>
              <a:t>学生考勤</a:t>
            </a:r>
            <a:endParaRPr kumimoji="0" lang="zh-CN" altLang="en-US" sz="3200" b="1" dirty="0">
              <a:latin typeface="+mj-ea"/>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标题 1"/>
          <p:cNvSpPr>
            <a:spLocks noGrp="1"/>
          </p:cNvSpPr>
          <p:nvPr>
            <p:ph type="title"/>
          </p:nvPr>
        </p:nvSpPr>
        <p:spPr>
          <a:xfrm>
            <a:off x="457200" y="26988"/>
            <a:ext cx="8229600" cy="819150"/>
          </a:xfrm>
        </p:spPr>
        <p:txBody>
          <a:bodyPr/>
          <a:lstStyle/>
          <a:p>
            <a:pPr defTabSz="457200" fontAlgn="base">
              <a:spcAft>
                <a:spcPct val="0"/>
              </a:spcAft>
              <a:defRPr/>
            </a:pPr>
            <a:r>
              <a:rPr lang="en-US" altLang="zh-CN" sz="3200" b="1" dirty="0">
                <a:latin typeface="+mj-ea"/>
              </a:rPr>
              <a:t>4. </a:t>
            </a:r>
            <a:r>
              <a:rPr lang="zh-CN" altLang="en-US" sz="3200" b="1" dirty="0">
                <a:latin typeface="+mj-ea"/>
              </a:rPr>
              <a:t>违规处理办法</a:t>
            </a:r>
            <a:endParaRPr lang="zh-CN" altLang="en-US" sz="3200" b="1" dirty="0">
              <a:latin typeface="+mj-ea"/>
            </a:endParaRPr>
          </a:p>
        </p:txBody>
      </p:sp>
      <p:sp>
        <p:nvSpPr>
          <p:cNvPr id="3" name="内容占位符 2"/>
          <p:cNvSpPr>
            <a:spLocks noGrp="1"/>
          </p:cNvSpPr>
          <p:nvPr>
            <p:ph idx="1"/>
          </p:nvPr>
        </p:nvSpPr>
        <p:spPr>
          <a:xfrm>
            <a:off x="407581" y="846138"/>
            <a:ext cx="8229600" cy="5899150"/>
          </a:xfrm>
        </p:spPr>
        <p:txBody>
          <a:bodyPr rtlCol="0">
            <a:normAutofit fontScale="77500" lnSpcReduction="20000"/>
          </a:bodyPr>
          <a:lstStyle/>
          <a:p>
            <a:pPr>
              <a:lnSpc>
                <a:spcPct val="120000"/>
              </a:lnSpc>
              <a:defRPr/>
            </a:pPr>
            <a:r>
              <a:rPr kumimoji="0" lang="zh-CN" altLang="zh-CN" sz="2400" dirty="0">
                <a:cs typeface="+mn-cs"/>
              </a:rPr>
              <a:t>实验课过程中如发生违反实验课规范的行为，依照《物理实验学生守则及违规处理办法》进行相应处理。</a:t>
            </a:r>
            <a:endParaRPr kumimoji="0" lang="en-US" altLang="zh-CN" sz="2400" dirty="0">
              <a:cs typeface="+mn-cs"/>
            </a:endParaRPr>
          </a:p>
          <a:p>
            <a:pPr fontAlgn="auto">
              <a:lnSpc>
                <a:spcPct val="120000"/>
              </a:lnSpc>
              <a:spcAft>
                <a:spcPts val="0"/>
              </a:spcAft>
              <a:buFont typeface="Arial" panose="020B0604020202020204"/>
              <a:buChar char="•"/>
              <a:defRPr/>
            </a:pPr>
            <a:r>
              <a:rPr kumimoji="0" lang="zh-CN" altLang="zh-CN" sz="2400" dirty="0">
                <a:cs typeface="+mn-cs"/>
              </a:rPr>
              <a:t>因病或事假不能按时进行实验课学习，应提前向指导老师请假，并提供由相关单位盖章的病假条或事假条，及时与指导教师联系补做本次实验。请假次数不能超过三次以上，否则，需要重修本门实验课。</a:t>
            </a:r>
            <a:endParaRPr kumimoji="0" lang="en-US" altLang="zh-CN" sz="2400" dirty="0">
              <a:cs typeface="+mn-cs"/>
            </a:endParaRPr>
          </a:p>
          <a:p>
            <a:pPr fontAlgn="auto">
              <a:lnSpc>
                <a:spcPct val="120000"/>
              </a:lnSpc>
              <a:spcAft>
                <a:spcPts val="0"/>
              </a:spcAft>
              <a:buFont typeface="Arial" panose="020B0604020202020204"/>
              <a:buChar char="•"/>
              <a:defRPr/>
            </a:pPr>
            <a:r>
              <a:rPr kumimoji="0" lang="zh-CN" altLang="zh-CN" sz="2400" dirty="0">
                <a:solidFill>
                  <a:srgbClr val="FF0000"/>
                </a:solidFill>
                <a:cs typeface="+mn-cs"/>
              </a:rPr>
              <a:t>无故缺席</a:t>
            </a:r>
            <a:r>
              <a:rPr kumimoji="0" lang="zh-CN" altLang="zh-CN" sz="2400" dirty="0">
                <a:cs typeface="+mn-cs"/>
              </a:rPr>
              <a:t>实验课的学生，本次实验成绩计</a:t>
            </a:r>
            <a:r>
              <a:rPr kumimoji="0" lang="en-US" altLang="zh-CN" sz="2400" dirty="0">
                <a:solidFill>
                  <a:srgbClr val="FF0000"/>
                </a:solidFill>
                <a:cs typeface="+mn-cs"/>
              </a:rPr>
              <a:t>0</a:t>
            </a:r>
            <a:r>
              <a:rPr kumimoji="0" lang="zh-CN" altLang="zh-CN" sz="2400" dirty="0">
                <a:solidFill>
                  <a:srgbClr val="FF0000"/>
                </a:solidFill>
                <a:cs typeface="+mn-cs"/>
              </a:rPr>
              <a:t>分，</a:t>
            </a:r>
            <a:r>
              <a:rPr kumimoji="0" lang="zh-CN" altLang="zh-CN" sz="2400" dirty="0">
                <a:solidFill>
                  <a:srgbClr val="000000"/>
                </a:solidFill>
                <a:cs typeface="+mn-cs"/>
              </a:rPr>
              <a:t>累计两次及以上者，</a:t>
            </a:r>
            <a:r>
              <a:rPr kumimoji="0" lang="zh-CN" altLang="zh-CN" sz="2400" dirty="0">
                <a:solidFill>
                  <a:srgbClr val="FF0000"/>
                </a:solidFill>
                <a:cs typeface="+mn-cs"/>
              </a:rPr>
              <a:t>取消本学期实验课成绩</a:t>
            </a:r>
            <a:r>
              <a:rPr kumimoji="0" lang="zh-CN" altLang="zh-CN" sz="2400" dirty="0">
                <a:cs typeface="+mn-cs"/>
              </a:rPr>
              <a:t>。</a:t>
            </a:r>
            <a:endParaRPr kumimoji="0" lang="en-US" altLang="zh-CN" sz="2400" dirty="0">
              <a:cs typeface="+mn-cs"/>
            </a:endParaRPr>
          </a:p>
          <a:p>
            <a:pPr fontAlgn="auto">
              <a:lnSpc>
                <a:spcPct val="120000"/>
              </a:lnSpc>
              <a:spcAft>
                <a:spcPts val="0"/>
              </a:spcAft>
              <a:buFont typeface="Arial" panose="020B0604020202020204"/>
              <a:buChar char="•"/>
              <a:defRPr/>
            </a:pPr>
            <a:r>
              <a:rPr kumimoji="0" lang="zh-CN" altLang="zh-CN" sz="2400" dirty="0">
                <a:cs typeface="+mn-cs"/>
              </a:rPr>
              <a:t>实验报告上原始数据如</a:t>
            </a:r>
            <a:r>
              <a:rPr kumimoji="0" lang="zh-CN" altLang="zh-CN" sz="2400" dirty="0">
                <a:solidFill>
                  <a:srgbClr val="FF0000"/>
                </a:solidFill>
                <a:cs typeface="+mn-cs"/>
              </a:rPr>
              <a:t>无任课教师的签字</a:t>
            </a:r>
            <a:r>
              <a:rPr kumimoji="0" lang="zh-CN" altLang="zh-CN" sz="2400" dirty="0">
                <a:cs typeface="+mn-cs"/>
              </a:rPr>
              <a:t>，</a:t>
            </a:r>
            <a:r>
              <a:rPr kumimoji="0" lang="zh-CN" altLang="en-US" sz="2400" dirty="0">
                <a:cs typeface="+mn-cs"/>
              </a:rPr>
              <a:t>算作无效报告，须重做实验并按迟交处理</a:t>
            </a:r>
            <a:r>
              <a:rPr kumimoji="0" lang="zh-CN" altLang="zh-CN" sz="2400" dirty="0">
                <a:cs typeface="+mn-cs"/>
              </a:rPr>
              <a:t>，</a:t>
            </a:r>
            <a:r>
              <a:rPr kumimoji="0" lang="zh-CN" altLang="en-US" sz="2400" dirty="0">
                <a:cs typeface="+mn-cs"/>
              </a:rPr>
              <a:t>否则该次实验计</a:t>
            </a:r>
            <a:r>
              <a:rPr kumimoji="0" lang="en-US" altLang="zh-CN" sz="2400" dirty="0">
                <a:cs typeface="+mn-cs"/>
              </a:rPr>
              <a:t>0</a:t>
            </a:r>
            <a:r>
              <a:rPr kumimoji="0" lang="zh-CN" altLang="en-US" sz="2400" dirty="0">
                <a:cs typeface="+mn-cs"/>
              </a:rPr>
              <a:t>分。</a:t>
            </a:r>
            <a:endParaRPr kumimoji="0" lang="en-US" altLang="zh-CN" sz="2400" dirty="0">
              <a:cs typeface="+mn-cs"/>
            </a:endParaRPr>
          </a:p>
          <a:p>
            <a:pPr fontAlgn="auto">
              <a:lnSpc>
                <a:spcPct val="120000"/>
              </a:lnSpc>
              <a:spcAft>
                <a:spcPts val="0"/>
              </a:spcAft>
              <a:buFont typeface="Arial" panose="020B0604020202020204"/>
              <a:buChar char="•"/>
              <a:defRPr/>
            </a:pPr>
            <a:r>
              <a:rPr kumimoji="0" lang="zh-CN" altLang="zh-CN" sz="2400" dirty="0">
                <a:cs typeface="+mn-cs"/>
              </a:rPr>
              <a:t>如被发现有</a:t>
            </a:r>
            <a:r>
              <a:rPr kumimoji="0" lang="zh-CN" altLang="zh-CN" sz="2400" dirty="0">
                <a:solidFill>
                  <a:srgbClr val="FF0000"/>
                </a:solidFill>
                <a:cs typeface="+mn-cs"/>
              </a:rPr>
              <a:t>伪造指导老师签字、伪造数据、抄袭报告现象者</a:t>
            </a:r>
            <a:r>
              <a:rPr kumimoji="0" lang="zh-CN" altLang="zh-CN" sz="2400" dirty="0">
                <a:cs typeface="+mn-cs"/>
              </a:rPr>
              <a:t>，</a:t>
            </a:r>
            <a:r>
              <a:rPr kumimoji="0" lang="zh-CN" altLang="zh-CN" sz="2400" dirty="0">
                <a:solidFill>
                  <a:srgbClr val="FF0000"/>
                </a:solidFill>
                <a:cs typeface="+mn-cs"/>
              </a:rPr>
              <a:t>本学期</a:t>
            </a:r>
            <a:r>
              <a:rPr kumimoji="0" lang="zh-CN" altLang="zh-CN" sz="2400" dirty="0">
                <a:cs typeface="+mn-cs"/>
              </a:rPr>
              <a:t>实验课成绩</a:t>
            </a:r>
            <a:r>
              <a:rPr kumimoji="0" lang="zh-CN" altLang="zh-CN" sz="2400" dirty="0">
                <a:solidFill>
                  <a:srgbClr val="FF0000"/>
                </a:solidFill>
                <a:cs typeface="+mn-cs"/>
              </a:rPr>
              <a:t>不超过</a:t>
            </a:r>
            <a:r>
              <a:rPr kumimoji="0" lang="en-US" altLang="zh-CN" sz="2400" dirty="0">
                <a:solidFill>
                  <a:srgbClr val="FF0000"/>
                </a:solidFill>
                <a:cs typeface="+mn-cs"/>
              </a:rPr>
              <a:t>60</a:t>
            </a:r>
            <a:r>
              <a:rPr kumimoji="0" lang="zh-CN" altLang="zh-CN" sz="2400" dirty="0">
                <a:solidFill>
                  <a:srgbClr val="FF0000"/>
                </a:solidFill>
                <a:cs typeface="+mn-cs"/>
              </a:rPr>
              <a:t>分</a:t>
            </a:r>
            <a:r>
              <a:rPr kumimoji="0" lang="zh-CN" altLang="zh-CN" sz="2400" dirty="0">
                <a:cs typeface="+mn-cs"/>
              </a:rPr>
              <a:t>，两次及以上被发现者，取消本学期实验课成绩。</a:t>
            </a:r>
            <a:endParaRPr kumimoji="0" lang="en-US" altLang="zh-CN" sz="2400" dirty="0">
              <a:cs typeface="+mn-cs"/>
            </a:endParaRPr>
          </a:p>
          <a:p>
            <a:pPr fontAlgn="auto">
              <a:lnSpc>
                <a:spcPct val="120000"/>
              </a:lnSpc>
              <a:spcAft>
                <a:spcPts val="0"/>
              </a:spcAft>
              <a:buFont typeface="Arial" panose="020B0604020202020204"/>
              <a:buChar char="•"/>
              <a:defRPr/>
            </a:pPr>
            <a:r>
              <a:rPr kumimoji="0" lang="zh-CN" altLang="zh-CN" sz="2400" dirty="0">
                <a:solidFill>
                  <a:srgbClr val="FF0000"/>
                </a:solidFill>
                <a:cs typeface="+mn-cs"/>
              </a:rPr>
              <a:t>请他人代替进行实验者</a:t>
            </a:r>
            <a:r>
              <a:rPr kumimoji="0" lang="zh-CN" altLang="zh-CN" sz="2400" dirty="0">
                <a:cs typeface="+mn-cs"/>
              </a:rPr>
              <a:t>，一经发现，该学生及替做者本学期实验成绩均被取消，如果替做者不是本次实验课学生，则向所在院系通报，由学生所在院系处理。并将两学生情况通报所在院系和教务处。</a:t>
            </a:r>
            <a:endParaRPr kumimoji="0" lang="en-US" altLang="zh-CN" sz="2400" dirty="0">
              <a:cs typeface="+mn-cs"/>
            </a:endParaRPr>
          </a:p>
          <a:p>
            <a:pPr fontAlgn="auto">
              <a:lnSpc>
                <a:spcPct val="120000"/>
              </a:lnSpc>
              <a:spcAft>
                <a:spcPts val="0"/>
              </a:spcAft>
              <a:buFont typeface="Arial" panose="020B0604020202020204"/>
              <a:buChar char="•"/>
              <a:defRPr/>
            </a:pPr>
            <a:r>
              <a:rPr kumimoji="0" lang="zh-CN" altLang="zh-CN" sz="2400" dirty="0">
                <a:cs typeface="+mn-cs"/>
              </a:rPr>
              <a:t>相关情况全部归物理实验教学中心解释。</a:t>
            </a:r>
            <a:endParaRPr kumimoji="0" lang="en-US" altLang="zh-CN" sz="2400" dirty="0">
              <a:cs typeface="+mn-cs"/>
            </a:endParaRPr>
          </a:p>
          <a:p>
            <a:pPr fontAlgn="auto">
              <a:lnSpc>
                <a:spcPct val="120000"/>
              </a:lnSpc>
              <a:spcAft>
                <a:spcPts val="0"/>
              </a:spcAft>
              <a:buFont typeface="Arial" panose="020B0604020202020204"/>
              <a:buChar char="•"/>
              <a:defRPr/>
            </a:pPr>
            <a:r>
              <a:rPr kumimoji="0" lang="zh-CN" altLang="en-US" sz="2400" dirty="0">
                <a:cs typeface="+mn-cs"/>
              </a:rPr>
              <a:t>详见实验中心网站。</a:t>
            </a:r>
            <a:endParaRPr kumimoji="0" lang="zh-CN" altLang="en-US" sz="2400" dirty="0">
              <a:cs typeface="+mn-cs"/>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 name="Rectangle 223"/>
          <p:cNvSpPr>
            <a:spLocks noChangeArrowheads="1"/>
          </p:cNvSpPr>
          <p:nvPr/>
        </p:nvSpPr>
        <p:spPr bwMode="auto">
          <a:xfrm>
            <a:off x="3908412" y="1120562"/>
            <a:ext cx="237566" cy="369332"/>
          </a:xfrm>
          <a:prstGeom prst="rect">
            <a:avLst/>
          </a:prstGeom>
          <a:noFill/>
          <a:ln w="9525">
            <a:noFill/>
            <a:miter lim="800000"/>
          </a:ln>
          <a:effectLst/>
        </p:spPr>
        <p:txBody>
          <a:bodyPr wrap="none" anchor="ctr">
            <a:spAutoFit/>
          </a:bodyPr>
          <a:lstStyle/>
          <a:p>
            <a:pPr algn="ctr"/>
            <a:r>
              <a:rPr lang="zh-CN" altLang="zh-CN"/>
              <a:t> </a:t>
            </a:r>
            <a:endParaRPr lang="zh-CN" altLang="en-US" sz="2000"/>
          </a:p>
        </p:txBody>
      </p:sp>
      <p:sp>
        <p:nvSpPr>
          <p:cNvPr id="7" name="Text Box 5"/>
          <p:cNvSpPr txBox="1">
            <a:spLocks noChangeArrowheads="1"/>
          </p:cNvSpPr>
          <p:nvPr/>
        </p:nvSpPr>
        <p:spPr bwMode="auto">
          <a:xfrm>
            <a:off x="2342162" y="20619"/>
            <a:ext cx="5062144" cy="707886"/>
          </a:xfrm>
          <a:prstGeom prst="rect">
            <a:avLst/>
          </a:prstGeom>
          <a:noFill/>
          <a:ln w="9525">
            <a:noFill/>
            <a:miter lim="800000"/>
          </a:ln>
          <a:effectLst/>
        </p:spPr>
        <p:txBody>
          <a:bodyPr wrap="square">
            <a:spAutoFit/>
          </a:bodyPr>
          <a:lstStyle/>
          <a:p>
            <a:pPr>
              <a:spcBef>
                <a:spcPct val="0"/>
              </a:spcBef>
            </a:pPr>
            <a:r>
              <a:rPr lang="zh-CN" altLang="en-US" sz="4000" dirty="0">
                <a:latin typeface="楷体" panose="02010609060101010101" pitchFamily="49" charset="-122"/>
                <a:ea typeface="楷体" panose="02010609060101010101" pitchFamily="49" charset="-122"/>
              </a:rPr>
              <a:t>认真严谨、实事求是</a:t>
            </a:r>
            <a:endParaRPr lang="zh-CN" altLang="en-US" sz="4000" dirty="0">
              <a:solidFill>
                <a:srgbClr val="FF0000"/>
              </a:solidFill>
              <a:latin typeface="楷体" panose="02010609060101010101" pitchFamily="49" charset="-122"/>
              <a:ea typeface="楷体" panose="02010609060101010101" pitchFamily="49" charset="-122"/>
            </a:endParaRPr>
          </a:p>
        </p:txBody>
      </p:sp>
      <p:grpSp>
        <p:nvGrpSpPr>
          <p:cNvPr id="2" name="组合 1"/>
          <p:cNvGrpSpPr/>
          <p:nvPr/>
        </p:nvGrpSpPr>
        <p:grpSpPr>
          <a:xfrm>
            <a:off x="1136511" y="835739"/>
            <a:ext cx="7015117" cy="1261884"/>
            <a:chOff x="501588" y="3126426"/>
            <a:chExt cx="7015117" cy="1261884"/>
          </a:xfrm>
        </p:grpSpPr>
        <p:sp>
          <p:nvSpPr>
            <p:cNvPr id="8" name="Text Box 3"/>
            <p:cNvSpPr txBox="1">
              <a:spLocks noChangeArrowheads="1"/>
            </p:cNvSpPr>
            <p:nvPr/>
          </p:nvSpPr>
          <p:spPr bwMode="auto">
            <a:xfrm>
              <a:off x="501588" y="3126426"/>
              <a:ext cx="7015117" cy="1261884"/>
            </a:xfrm>
            <a:prstGeom prst="rect">
              <a:avLst/>
            </a:prstGeom>
            <a:noFill/>
            <a:ln w="9525">
              <a:noFill/>
              <a:miter lim="800000"/>
            </a:ln>
            <a:effectLst/>
          </p:spPr>
          <p:txBody>
            <a:bodyPr wrap="square">
              <a:spAutoFit/>
            </a:bodyPr>
            <a:lstStyle/>
            <a:p>
              <a:pPr>
                <a:spcBef>
                  <a:spcPct val="0"/>
                </a:spcBef>
              </a:pPr>
              <a:r>
                <a:rPr lang="zh-CN" altLang="en-US" sz="2800" dirty="0">
                  <a:latin typeface="宋体" panose="02010600030101010101" pitchFamily="2" charset="-122"/>
                  <a:ea typeface="宋体" panose="02010600030101010101" pitchFamily="2" charset="-122"/>
                </a:rPr>
                <a:t>著名实验室的前车之鉴：</a:t>
              </a:r>
              <a:r>
                <a:rPr lang="zh-CN" altLang="en-US" sz="2400" dirty="0">
                  <a:latin typeface="宋体" panose="02010600030101010101" pitchFamily="2" charset="-122"/>
                  <a:ea typeface="宋体" panose="02010600030101010101" pitchFamily="2" charset="-122"/>
                </a:rPr>
                <a:t>伪造或歪曲实验数据</a:t>
              </a:r>
              <a:endParaRPr lang="en-US" altLang="zh-CN" sz="2400" b="1" dirty="0">
                <a:solidFill>
                  <a:srgbClr val="00B050"/>
                </a:solidFill>
                <a:latin typeface="宋体" panose="02010600030101010101" pitchFamily="2" charset="-122"/>
                <a:ea typeface="宋体" panose="02010600030101010101" pitchFamily="2" charset="-122"/>
              </a:endParaRPr>
            </a:p>
            <a:p>
              <a:pPr lvl="1">
                <a:spcBef>
                  <a:spcPct val="0"/>
                </a:spcBef>
              </a:pPr>
              <a:r>
                <a:rPr lang="zh-CN" altLang="en-US" sz="2400" b="1" dirty="0">
                  <a:solidFill>
                    <a:srgbClr val="00B050"/>
                  </a:solidFill>
                  <a:latin typeface="宋体" panose="02010600030101010101" pitchFamily="2" charset="-122"/>
                  <a:ea typeface="宋体" panose="02010600030101010101" pitchFamily="2" charset="-122"/>
                </a:rPr>
                <a:t>劳伦斯伯克利实验室 </a:t>
              </a:r>
              <a:r>
                <a:rPr lang="zh-CN" altLang="en-US" sz="2400" b="1" dirty="0">
                  <a:solidFill>
                    <a:srgbClr val="FF0000"/>
                  </a:solidFill>
                  <a:latin typeface="宋体" panose="02010600030101010101" pitchFamily="2" charset="-122"/>
                  <a:ea typeface="宋体" panose="02010600030101010101" pitchFamily="2" charset="-122"/>
                </a:rPr>
                <a:t>解雇</a:t>
              </a:r>
              <a:endParaRPr lang="en-US" altLang="zh-CN" sz="2400" b="1" dirty="0">
                <a:solidFill>
                  <a:srgbClr val="00B050"/>
                </a:solidFill>
                <a:latin typeface="宋体" panose="02010600030101010101" pitchFamily="2" charset="-122"/>
                <a:ea typeface="宋体" panose="02010600030101010101" pitchFamily="2" charset="-122"/>
              </a:endParaRPr>
            </a:p>
            <a:p>
              <a:pPr lvl="1">
                <a:spcBef>
                  <a:spcPct val="0"/>
                </a:spcBef>
              </a:pPr>
              <a:r>
                <a:rPr lang="zh-CN" altLang="en-US" sz="2400" b="1" dirty="0">
                  <a:solidFill>
                    <a:srgbClr val="00B050"/>
                  </a:solidFill>
                  <a:latin typeface="宋体" panose="02010600030101010101" pitchFamily="2" charset="-122"/>
                  <a:ea typeface="宋体" panose="02010600030101010101" pitchFamily="2" charset="-122"/>
                </a:rPr>
                <a:t>贝尔实验室</a:t>
              </a:r>
              <a:r>
                <a:rPr lang="zh-CN" altLang="en-US" sz="2400" dirty="0">
                  <a:latin typeface="宋体" panose="02010600030101010101" pitchFamily="2" charset="-122"/>
                  <a:ea typeface="宋体" panose="02010600030101010101" pitchFamily="2" charset="-122"/>
                </a:rPr>
                <a:t> </a:t>
              </a:r>
              <a:r>
                <a:rPr lang="zh-CN" altLang="en-US" sz="2400" b="1" dirty="0">
                  <a:solidFill>
                    <a:srgbClr val="FF0000"/>
                  </a:solidFill>
                  <a:latin typeface="宋体" panose="02010600030101010101" pitchFamily="2" charset="-122"/>
                  <a:ea typeface="宋体" panose="02010600030101010101" pitchFamily="2" charset="-122"/>
                </a:rPr>
                <a:t>开除</a:t>
              </a:r>
              <a:endParaRPr lang="en-US" altLang="zh-CN" sz="2400" b="1" dirty="0">
                <a:solidFill>
                  <a:srgbClr val="FF0000"/>
                </a:solidFill>
                <a:latin typeface="宋体" panose="02010600030101010101" pitchFamily="2" charset="-122"/>
                <a:ea typeface="宋体" panose="02010600030101010101" pitchFamily="2" charset="-122"/>
              </a:endParaRPr>
            </a:p>
          </p:txBody>
        </p:sp>
        <p:sp>
          <p:nvSpPr>
            <p:cNvPr id="12" name="矩形 11"/>
            <p:cNvSpPr/>
            <p:nvPr/>
          </p:nvSpPr>
          <p:spPr>
            <a:xfrm>
              <a:off x="3325026" y="4018978"/>
              <a:ext cx="2095445" cy="369332"/>
            </a:xfrm>
            <a:prstGeom prst="rect">
              <a:avLst/>
            </a:prstGeom>
          </p:spPr>
          <p:txBody>
            <a:bodyPr wrap="none">
              <a:spAutoFit/>
            </a:bodyPr>
            <a:lstStyle/>
            <a:p>
              <a:r>
                <a:rPr lang="en-US" altLang="zh-CN" b="1" dirty="0">
                  <a:solidFill>
                    <a:srgbClr val="0000FF"/>
                  </a:solidFill>
                  <a:latin typeface="Times New Roman" panose="02020603050405020304" charset="0"/>
                  <a:ea typeface="宋体" panose="02010600030101010101" pitchFamily="2" charset="-122"/>
                  <a:cs typeface="Times New Roman" panose="02020603050405020304" charset="0"/>
                </a:rPr>
                <a:t>Jan </a:t>
              </a:r>
              <a:r>
                <a:rPr lang="en-US" altLang="zh-CN" b="1" dirty="0" err="1">
                  <a:solidFill>
                    <a:srgbClr val="0000FF"/>
                  </a:solidFill>
                  <a:latin typeface="Times New Roman" panose="02020603050405020304" charset="0"/>
                  <a:ea typeface="宋体" panose="02010600030101010101" pitchFamily="2" charset="-122"/>
                  <a:cs typeface="Times New Roman" panose="02020603050405020304" charset="0"/>
                </a:rPr>
                <a:t>Hendrik</a:t>
              </a:r>
              <a:r>
                <a:rPr lang="en-US" altLang="zh-CN" b="1" dirty="0">
                  <a:solidFill>
                    <a:srgbClr val="0000FF"/>
                  </a:solidFill>
                  <a:latin typeface="Times New Roman" panose="02020603050405020304" charset="0"/>
                  <a:ea typeface="宋体" panose="02010600030101010101" pitchFamily="2" charset="-122"/>
                  <a:cs typeface="Times New Roman" panose="02020603050405020304" charset="0"/>
                </a:rPr>
                <a:t> </a:t>
              </a:r>
              <a:r>
                <a:rPr lang="en-US" altLang="zh-CN" b="1" dirty="0" err="1">
                  <a:solidFill>
                    <a:srgbClr val="0000FF"/>
                  </a:solidFill>
                  <a:latin typeface="Times New Roman" panose="02020603050405020304" charset="0"/>
                  <a:ea typeface="宋体" panose="02010600030101010101" pitchFamily="2" charset="-122"/>
                  <a:cs typeface="Times New Roman" panose="02020603050405020304" charset="0"/>
                </a:rPr>
                <a:t>Schön</a:t>
              </a:r>
              <a:endParaRPr lang="zh-CN" altLang="en-US" dirty="0"/>
            </a:p>
          </p:txBody>
        </p:sp>
        <p:sp>
          <p:nvSpPr>
            <p:cNvPr id="13" name="矩形 12"/>
            <p:cNvSpPr/>
            <p:nvPr/>
          </p:nvSpPr>
          <p:spPr>
            <a:xfrm>
              <a:off x="4586234" y="3588011"/>
              <a:ext cx="1447897" cy="369332"/>
            </a:xfrm>
            <a:prstGeom prst="rect">
              <a:avLst/>
            </a:prstGeom>
          </p:spPr>
          <p:txBody>
            <a:bodyPr wrap="none">
              <a:spAutoFit/>
            </a:bodyPr>
            <a:lstStyle/>
            <a:p>
              <a:r>
                <a:rPr lang="en-US" altLang="zh-CN" b="1" dirty="0">
                  <a:solidFill>
                    <a:srgbClr val="0000FF"/>
                  </a:solidFill>
                  <a:latin typeface="Times New Roman" panose="02020603050405020304" charset="0"/>
                  <a:ea typeface="宋体" panose="02010600030101010101" pitchFamily="2" charset="-122"/>
                  <a:cs typeface="Times New Roman" panose="02020603050405020304" charset="0"/>
                </a:rPr>
                <a:t>Victor </a:t>
              </a:r>
              <a:r>
                <a:rPr lang="en-US" altLang="zh-CN" b="1" dirty="0" err="1">
                  <a:solidFill>
                    <a:srgbClr val="0000FF"/>
                  </a:solidFill>
                  <a:latin typeface="Times New Roman" panose="02020603050405020304" charset="0"/>
                  <a:ea typeface="宋体" panose="02010600030101010101" pitchFamily="2" charset="-122"/>
                  <a:cs typeface="Times New Roman" panose="02020603050405020304" charset="0"/>
                </a:rPr>
                <a:t>Ninov</a:t>
              </a:r>
              <a:endParaRPr lang="zh-CN" altLang="en-US" b="1" dirty="0">
                <a:solidFill>
                  <a:srgbClr val="0000FF"/>
                </a:solidFill>
                <a:latin typeface="Times New Roman" panose="02020603050405020304" charset="0"/>
                <a:ea typeface="宋体" panose="02010600030101010101" pitchFamily="2" charset="-122"/>
                <a:cs typeface="Times New Roman" panose="02020603050405020304" charset="0"/>
              </a:endParaRPr>
            </a:p>
          </p:txBody>
        </p:sp>
      </p:grpSp>
      <p:sp>
        <p:nvSpPr>
          <p:cNvPr id="10" name="Rectangle 223"/>
          <p:cNvSpPr>
            <a:spLocks noChangeArrowheads="1"/>
          </p:cNvSpPr>
          <p:nvPr/>
        </p:nvSpPr>
        <p:spPr bwMode="auto">
          <a:xfrm>
            <a:off x="3908412" y="1120562"/>
            <a:ext cx="237566" cy="369332"/>
          </a:xfrm>
          <a:prstGeom prst="rect">
            <a:avLst/>
          </a:prstGeom>
          <a:noFill/>
          <a:ln w="9525">
            <a:noFill/>
            <a:miter lim="800000"/>
          </a:ln>
          <a:effectLst/>
        </p:spPr>
        <p:txBody>
          <a:bodyPr wrap="none" anchor="ctr">
            <a:spAutoFit/>
          </a:bodyPr>
          <a:lstStyle/>
          <a:p>
            <a:pPr algn="ctr"/>
            <a:r>
              <a:rPr lang="zh-CN" altLang="zh-CN"/>
              <a:t> </a:t>
            </a:r>
            <a:endParaRPr lang="zh-CN" altLang="en-US" sz="2000"/>
          </a:p>
        </p:txBody>
      </p:sp>
      <p:sp>
        <p:nvSpPr>
          <p:cNvPr id="11" name="矩形 10"/>
          <p:cNvSpPr/>
          <p:nvPr/>
        </p:nvSpPr>
        <p:spPr>
          <a:xfrm>
            <a:off x="5727480" y="5931621"/>
            <a:ext cx="830677" cy="400110"/>
          </a:xfrm>
          <a:prstGeom prst="rect">
            <a:avLst/>
          </a:prstGeom>
        </p:spPr>
        <p:txBody>
          <a:bodyPr wrap="none">
            <a:spAutoFit/>
          </a:bodyPr>
          <a:lstStyle/>
          <a:p>
            <a:r>
              <a:rPr lang="zh-CN" altLang="en-US" sz="2000" b="1" dirty="0">
                <a:solidFill>
                  <a:srgbClr val="0000FF"/>
                </a:solidFill>
                <a:latin typeface="宋体" panose="02010600030101010101" pitchFamily="2" charset="-122"/>
                <a:ea typeface="宋体" panose="02010600030101010101" pitchFamily="2" charset="-122"/>
              </a:rPr>
              <a:t>舍 恩</a:t>
            </a:r>
            <a:endParaRPr lang="zh-CN" altLang="en-US" sz="2000" b="1" dirty="0">
              <a:solidFill>
                <a:srgbClr val="0000FF"/>
              </a:solidFill>
              <a:latin typeface="宋体" panose="02010600030101010101" pitchFamily="2" charset="-122"/>
              <a:ea typeface="宋体" panose="02010600030101010101" pitchFamily="2" charset="-122"/>
            </a:endParaRPr>
          </a:p>
        </p:txBody>
      </p:sp>
      <p:sp>
        <p:nvSpPr>
          <p:cNvPr id="14" name="矩形 13"/>
          <p:cNvSpPr/>
          <p:nvPr/>
        </p:nvSpPr>
        <p:spPr>
          <a:xfrm>
            <a:off x="5092974" y="6331731"/>
            <a:ext cx="2095445" cy="369332"/>
          </a:xfrm>
          <a:prstGeom prst="rect">
            <a:avLst/>
          </a:prstGeom>
        </p:spPr>
        <p:txBody>
          <a:bodyPr wrap="none">
            <a:spAutoFit/>
          </a:bodyPr>
          <a:lstStyle/>
          <a:p>
            <a:r>
              <a:rPr lang="en-US" altLang="zh-CN" b="1" dirty="0">
                <a:solidFill>
                  <a:srgbClr val="0000FF"/>
                </a:solidFill>
                <a:latin typeface="Times New Roman" panose="02020603050405020304" charset="0"/>
                <a:ea typeface="宋体" panose="02010600030101010101" pitchFamily="2" charset="-122"/>
                <a:cs typeface="Times New Roman" panose="02020603050405020304" charset="0"/>
              </a:rPr>
              <a:t>Jan </a:t>
            </a:r>
            <a:r>
              <a:rPr lang="en-US" altLang="zh-CN" b="1" dirty="0" err="1">
                <a:solidFill>
                  <a:srgbClr val="0000FF"/>
                </a:solidFill>
                <a:latin typeface="Times New Roman" panose="02020603050405020304" charset="0"/>
                <a:ea typeface="宋体" panose="02010600030101010101" pitchFamily="2" charset="-122"/>
                <a:cs typeface="Times New Roman" panose="02020603050405020304" charset="0"/>
              </a:rPr>
              <a:t>Hendrik</a:t>
            </a:r>
            <a:r>
              <a:rPr lang="en-US" altLang="zh-CN" b="1" dirty="0">
                <a:solidFill>
                  <a:srgbClr val="0000FF"/>
                </a:solidFill>
                <a:latin typeface="Times New Roman" panose="02020603050405020304" charset="0"/>
                <a:ea typeface="宋体" panose="02010600030101010101" pitchFamily="2" charset="-122"/>
                <a:cs typeface="Times New Roman" panose="02020603050405020304" charset="0"/>
              </a:rPr>
              <a:t> </a:t>
            </a:r>
            <a:r>
              <a:rPr lang="en-US" altLang="zh-CN" b="1" dirty="0" err="1">
                <a:solidFill>
                  <a:srgbClr val="0000FF"/>
                </a:solidFill>
                <a:latin typeface="Times New Roman" panose="02020603050405020304" charset="0"/>
                <a:ea typeface="宋体" panose="02010600030101010101" pitchFamily="2" charset="-122"/>
                <a:cs typeface="Times New Roman" panose="02020603050405020304" charset="0"/>
              </a:rPr>
              <a:t>Schön</a:t>
            </a:r>
            <a:endParaRPr lang="zh-CN" altLang="en-US" dirty="0"/>
          </a:p>
        </p:txBody>
      </p:sp>
      <p:pic>
        <p:nvPicPr>
          <p:cNvPr id="15" name="Picture 2"/>
          <p:cNvPicPr>
            <a:picLocks noChangeAspect="1" noChangeArrowheads="1"/>
          </p:cNvPicPr>
          <p:nvPr/>
        </p:nvPicPr>
        <p:blipFill>
          <a:blip r:embed="rId1"/>
          <a:srcRect l="15476" t="25264" r="50344" b="65329"/>
          <a:stretch>
            <a:fillRect/>
          </a:stretch>
        </p:blipFill>
        <p:spPr bwMode="auto">
          <a:xfrm>
            <a:off x="4731205" y="3773588"/>
            <a:ext cx="2760337" cy="411515"/>
          </a:xfrm>
          <a:prstGeom prst="rect">
            <a:avLst/>
          </a:prstGeom>
          <a:noFill/>
          <a:ln w="9525">
            <a:noFill/>
            <a:miter lim="800000"/>
            <a:headEnd/>
            <a:tailEnd/>
          </a:ln>
          <a:effectLst/>
        </p:spPr>
      </p:pic>
      <p:sp>
        <p:nvSpPr>
          <p:cNvPr id="16" name="TextBox 12"/>
          <p:cNvSpPr txBox="1"/>
          <p:nvPr/>
        </p:nvSpPr>
        <p:spPr>
          <a:xfrm>
            <a:off x="4437980" y="2536120"/>
            <a:ext cx="3453573" cy="830997"/>
          </a:xfrm>
          <a:prstGeom prst="rect">
            <a:avLst/>
          </a:prstGeom>
          <a:noFill/>
        </p:spPr>
        <p:txBody>
          <a:bodyPr wrap="square" rtlCol="0">
            <a:spAutoFit/>
          </a:bodyPr>
          <a:lstStyle/>
          <a:p>
            <a:pPr defTabSz="266700">
              <a:spcBef>
                <a:spcPct val="0"/>
              </a:spcBef>
            </a:pPr>
            <a:r>
              <a:rPr lang="zh-CN" altLang="en-US" sz="1600" b="1" dirty="0">
                <a:latin typeface="宋体" panose="02010600030101010101" pitchFamily="2" charset="-122"/>
                <a:ea typeface="宋体" panose="02010600030101010101" pitchFamily="2" charset="-122"/>
              </a:rPr>
              <a:t>右图是被贝尔实验室开除的舍恩，他至少有</a:t>
            </a:r>
            <a:r>
              <a:rPr lang="zh-CN" altLang="en-US" sz="1600" b="1" dirty="0">
                <a:solidFill>
                  <a:srgbClr val="FF0000"/>
                </a:solidFill>
                <a:latin typeface="宋体" panose="02010600030101010101" pitchFamily="2" charset="-122"/>
                <a:ea typeface="宋体" panose="02010600030101010101" pitchFamily="2" charset="-122"/>
              </a:rPr>
              <a:t>16篇文章上歪曲或篡改数据</a:t>
            </a:r>
            <a:r>
              <a:rPr lang="zh-CN" altLang="en-US" sz="1600" b="1" dirty="0">
                <a:latin typeface="宋体" panose="02010600030101010101" pitchFamily="2" charset="-122"/>
                <a:ea typeface="宋体" panose="02010600030101010101" pitchFamily="2" charset="-122"/>
              </a:rPr>
              <a:t>，其中有</a:t>
            </a:r>
            <a:r>
              <a:rPr lang="zh-CN" altLang="en-US" sz="1600" b="1" dirty="0">
                <a:solidFill>
                  <a:srgbClr val="FF0000"/>
                </a:solidFill>
                <a:latin typeface="宋体" panose="02010600030101010101" pitchFamily="2" charset="-122"/>
                <a:ea typeface="宋体" panose="02010600030101010101" pitchFamily="2" charset="-122"/>
              </a:rPr>
              <a:t>8篇发表在</a:t>
            </a:r>
            <a:r>
              <a:rPr lang="en-US" altLang="zh-CN" sz="1600" b="1" dirty="0">
                <a:solidFill>
                  <a:srgbClr val="FF0000"/>
                </a:solidFill>
                <a:latin typeface="宋体" panose="02010600030101010101" pitchFamily="2" charset="-122"/>
                <a:ea typeface="宋体" panose="02010600030101010101" pitchFamily="2" charset="-122"/>
              </a:rPr>
              <a:t>science</a:t>
            </a:r>
            <a:r>
              <a:rPr lang="zh-CN" altLang="en-US" sz="1600" b="1" dirty="0">
                <a:solidFill>
                  <a:srgbClr val="FF0000"/>
                </a:solidFill>
                <a:latin typeface="宋体" panose="02010600030101010101" pitchFamily="2" charset="-122"/>
                <a:ea typeface="宋体" panose="02010600030101010101" pitchFamily="2" charset="-122"/>
              </a:rPr>
              <a:t>上</a:t>
            </a:r>
            <a:r>
              <a:rPr lang="zh-CN" altLang="en-US" sz="1600" b="1" dirty="0">
                <a:latin typeface="宋体" panose="02010600030101010101" pitchFamily="2" charset="-122"/>
                <a:ea typeface="宋体" panose="02010600030101010101" pitchFamily="2" charset="-122"/>
              </a:rPr>
              <a:t>。</a:t>
            </a:r>
            <a:endParaRPr lang="zh-CN" altLang="en-US" sz="1600" b="1" dirty="0">
              <a:latin typeface="Arial" panose="020B0604020202020204" pitchFamily="34" charset="0"/>
              <a:ea typeface="微软雅黑" panose="020B0503020204020204" charset="-122"/>
            </a:endParaRPr>
          </a:p>
        </p:txBody>
      </p:sp>
      <p:sp>
        <p:nvSpPr>
          <p:cNvPr id="17" name="TextBox 13"/>
          <p:cNvSpPr txBox="1"/>
          <p:nvPr/>
        </p:nvSpPr>
        <p:spPr>
          <a:xfrm>
            <a:off x="4430034" y="5327362"/>
            <a:ext cx="3461519" cy="584775"/>
          </a:xfrm>
          <a:prstGeom prst="rect">
            <a:avLst/>
          </a:prstGeom>
          <a:noFill/>
        </p:spPr>
        <p:txBody>
          <a:bodyPr wrap="square" rtlCol="0">
            <a:spAutoFit/>
          </a:bodyPr>
          <a:lstStyle/>
          <a:p>
            <a:pPr defTabSz="266700">
              <a:spcBef>
                <a:spcPct val="0"/>
              </a:spcBef>
            </a:pPr>
            <a:r>
              <a:rPr lang="en-US" altLang="zh-CN" sz="1600" b="1" dirty="0">
                <a:latin typeface="宋体" panose="02010600030101010101" pitchFamily="2" charset="-122"/>
                <a:ea typeface="宋体" panose="02010600030101010101" pitchFamily="2" charset="-122"/>
              </a:rPr>
              <a:t>2014</a:t>
            </a:r>
            <a:r>
              <a:rPr lang="zh-CN" altLang="en-US" sz="1600" b="1" dirty="0">
                <a:latin typeface="宋体" panose="02010600030101010101" pitchFamily="2" charset="-122"/>
                <a:ea typeface="宋体" panose="02010600030101010101" pitchFamily="2" charset="-122"/>
              </a:rPr>
              <a:t>年，经过法院裁定，舍恩的</a:t>
            </a:r>
            <a:r>
              <a:rPr lang="zh-CN" altLang="en-US" sz="1600" b="1" dirty="0">
                <a:solidFill>
                  <a:srgbClr val="FF0000"/>
                </a:solidFill>
                <a:latin typeface="宋体" panose="02010600030101010101" pitchFamily="2" charset="-122"/>
                <a:ea typeface="宋体" panose="02010600030101010101" pitchFamily="2" charset="-122"/>
              </a:rPr>
              <a:t>博士学位最终被撤销</a:t>
            </a:r>
            <a:r>
              <a:rPr lang="zh-CN" altLang="en-US" sz="1600" b="1" dirty="0">
                <a:latin typeface="宋体" panose="02010600030101010101" pitchFamily="2" charset="-122"/>
                <a:ea typeface="宋体" panose="02010600030101010101" pitchFamily="2" charset="-122"/>
              </a:rPr>
              <a:t>。</a:t>
            </a:r>
            <a:endParaRPr lang="zh-CN" altLang="en-US" sz="1600" b="1" dirty="0">
              <a:latin typeface="Arial" panose="020B0604020202020204" pitchFamily="34" charset="0"/>
              <a:ea typeface="微软雅黑" panose="020B0503020204020204" charset="-122"/>
            </a:endParaRPr>
          </a:p>
        </p:txBody>
      </p:sp>
      <p:cxnSp>
        <p:nvCxnSpPr>
          <p:cNvPr id="18" name="直接连接符 17"/>
          <p:cNvCxnSpPr/>
          <p:nvPr/>
        </p:nvCxnSpPr>
        <p:spPr>
          <a:xfrm rot="5400000">
            <a:off x="2623697" y="4510511"/>
            <a:ext cx="3536473" cy="1588"/>
          </a:xfrm>
          <a:prstGeom prst="line">
            <a:avLst/>
          </a:prstGeom>
          <a:ln>
            <a:prstDash val="sysDot"/>
          </a:ln>
        </p:spPr>
        <p:style>
          <a:lnRef idx="3">
            <a:schemeClr val="accent6"/>
          </a:lnRef>
          <a:fillRef idx="0">
            <a:schemeClr val="accent6"/>
          </a:fillRef>
          <a:effectRef idx="2">
            <a:schemeClr val="accent6"/>
          </a:effectRef>
          <a:fontRef idx="minor">
            <a:schemeClr val="tx1"/>
          </a:fontRef>
        </p:style>
      </p:cxnSp>
      <p:pic>
        <p:nvPicPr>
          <p:cNvPr id="19" name="Picture 5"/>
          <p:cNvPicPr>
            <a:picLocks noChangeAspect="1" noChangeArrowheads="1"/>
          </p:cNvPicPr>
          <p:nvPr/>
        </p:nvPicPr>
        <p:blipFill>
          <a:blip r:embed="rId2"/>
          <a:srcRect l="24072" t="47703" r="43175" b="40073"/>
          <a:stretch>
            <a:fillRect/>
          </a:stretch>
        </p:blipFill>
        <p:spPr bwMode="auto">
          <a:xfrm>
            <a:off x="4731202" y="4846664"/>
            <a:ext cx="2738708" cy="553656"/>
          </a:xfrm>
          <a:prstGeom prst="rect">
            <a:avLst/>
          </a:prstGeom>
          <a:noFill/>
          <a:ln w="9525">
            <a:noFill/>
            <a:miter lim="800000"/>
            <a:headEnd/>
            <a:tailEnd/>
          </a:ln>
          <a:effectLst/>
        </p:spPr>
      </p:pic>
      <p:pic>
        <p:nvPicPr>
          <p:cNvPr id="20" name="Picture 5"/>
          <p:cNvPicPr>
            <a:picLocks noChangeAspect="1" noChangeArrowheads="1"/>
          </p:cNvPicPr>
          <p:nvPr/>
        </p:nvPicPr>
        <p:blipFill>
          <a:blip r:embed="rId2"/>
          <a:srcRect l="24072" t="20952" r="43175" b="64747"/>
          <a:stretch>
            <a:fillRect/>
          </a:stretch>
        </p:blipFill>
        <p:spPr bwMode="auto">
          <a:xfrm>
            <a:off x="4731202" y="4242251"/>
            <a:ext cx="2738708" cy="647700"/>
          </a:xfrm>
          <a:prstGeom prst="rect">
            <a:avLst/>
          </a:prstGeom>
          <a:noFill/>
          <a:ln w="9525">
            <a:noFill/>
            <a:miter lim="800000"/>
            <a:headEnd/>
            <a:tailEnd/>
          </a:ln>
          <a:effectLst/>
        </p:spPr>
      </p:pic>
      <p:pic>
        <p:nvPicPr>
          <p:cNvPr id="21" name="Picture 2"/>
          <p:cNvPicPr>
            <a:picLocks noChangeAspect="1" noChangeArrowheads="1"/>
          </p:cNvPicPr>
          <p:nvPr/>
        </p:nvPicPr>
        <p:blipFill>
          <a:blip r:embed="rId1"/>
          <a:srcRect l="15476" t="7089" r="50344" b="83619"/>
          <a:stretch>
            <a:fillRect/>
          </a:stretch>
        </p:blipFill>
        <p:spPr bwMode="auto">
          <a:xfrm>
            <a:off x="4731205" y="3367118"/>
            <a:ext cx="2760337" cy="406471"/>
          </a:xfrm>
          <a:prstGeom prst="rect">
            <a:avLst/>
          </a:prstGeom>
          <a:noFill/>
          <a:ln w="9525">
            <a:noFill/>
            <a:miter lim="800000"/>
            <a:headEnd/>
            <a:tailEnd/>
          </a:ln>
          <a:effectLst/>
        </p:spPr>
      </p:pic>
      <p:sp>
        <p:nvSpPr>
          <p:cNvPr id="22" name="矩形 21"/>
          <p:cNvSpPr/>
          <p:nvPr/>
        </p:nvSpPr>
        <p:spPr>
          <a:xfrm>
            <a:off x="2013580" y="6331731"/>
            <a:ext cx="1447897" cy="369332"/>
          </a:xfrm>
          <a:prstGeom prst="rect">
            <a:avLst/>
          </a:prstGeom>
        </p:spPr>
        <p:txBody>
          <a:bodyPr wrap="none">
            <a:spAutoFit/>
          </a:bodyPr>
          <a:lstStyle/>
          <a:p>
            <a:r>
              <a:rPr lang="en-US" altLang="zh-CN" b="1" dirty="0">
                <a:solidFill>
                  <a:srgbClr val="0000FF"/>
                </a:solidFill>
                <a:latin typeface="Times New Roman" panose="02020603050405020304" charset="0"/>
                <a:ea typeface="宋体" panose="02010600030101010101" pitchFamily="2" charset="-122"/>
                <a:cs typeface="Times New Roman" panose="02020603050405020304" charset="0"/>
              </a:rPr>
              <a:t>Victor </a:t>
            </a:r>
            <a:r>
              <a:rPr lang="en-US" altLang="zh-CN" b="1" dirty="0" err="1">
                <a:solidFill>
                  <a:srgbClr val="0000FF"/>
                </a:solidFill>
                <a:latin typeface="Times New Roman" panose="02020603050405020304" charset="0"/>
                <a:ea typeface="宋体" panose="02010600030101010101" pitchFamily="2" charset="-122"/>
                <a:cs typeface="Times New Roman" panose="02020603050405020304" charset="0"/>
              </a:rPr>
              <a:t>Ninov</a:t>
            </a:r>
            <a:endParaRPr lang="zh-CN" altLang="en-US" b="1" dirty="0">
              <a:solidFill>
                <a:srgbClr val="0000FF"/>
              </a:solidFill>
              <a:latin typeface="Times New Roman" panose="02020603050405020304" charset="0"/>
              <a:ea typeface="宋体" panose="02010600030101010101" pitchFamily="2" charset="-122"/>
              <a:cs typeface="Times New Roman" panose="02020603050405020304" charset="0"/>
            </a:endParaRPr>
          </a:p>
        </p:txBody>
      </p:sp>
      <p:sp>
        <p:nvSpPr>
          <p:cNvPr id="23" name="矩形 22"/>
          <p:cNvSpPr/>
          <p:nvPr/>
        </p:nvSpPr>
        <p:spPr>
          <a:xfrm>
            <a:off x="1221510" y="2547967"/>
            <a:ext cx="3086100" cy="830997"/>
          </a:xfrm>
          <a:prstGeom prst="rect">
            <a:avLst/>
          </a:prstGeom>
        </p:spPr>
        <p:txBody>
          <a:bodyPr wrap="square">
            <a:spAutoFit/>
          </a:bodyPr>
          <a:lstStyle/>
          <a:p>
            <a:pPr>
              <a:spcBef>
                <a:spcPct val="0"/>
              </a:spcBef>
            </a:pPr>
            <a:r>
              <a:rPr lang="zh-CN" altLang="en-US" sz="1600" b="1" dirty="0">
                <a:latin typeface="宋体" panose="02010600030101010101" pitchFamily="2" charset="-122"/>
                <a:ea typeface="宋体" panose="02010600030101010101" pitchFamily="2" charset="-122"/>
              </a:rPr>
              <a:t>左图是被伯克利实验室解雇的尼诺夫。他伪造数据，称发现了“</a:t>
            </a:r>
            <a:r>
              <a:rPr lang="zh-CN" altLang="en-US" sz="1600" b="1" dirty="0">
                <a:solidFill>
                  <a:srgbClr val="FF0000"/>
                </a:solidFill>
                <a:latin typeface="宋体" panose="02010600030101010101" pitchFamily="2" charset="-122"/>
                <a:ea typeface="宋体" panose="02010600030101010101" pitchFamily="2" charset="-122"/>
              </a:rPr>
              <a:t>116</a:t>
            </a:r>
            <a:r>
              <a:rPr lang="zh-CN" altLang="en-US" sz="1600" b="1" dirty="0">
                <a:latin typeface="宋体" panose="02010600030101010101" pitchFamily="2" charset="-122"/>
                <a:ea typeface="宋体" panose="02010600030101010101" pitchFamily="2" charset="-122"/>
              </a:rPr>
              <a:t>”和“</a:t>
            </a:r>
            <a:r>
              <a:rPr lang="zh-CN" altLang="en-US" sz="1600" b="1" dirty="0">
                <a:solidFill>
                  <a:srgbClr val="FF0000"/>
                </a:solidFill>
                <a:latin typeface="宋体" panose="02010600030101010101" pitchFamily="2" charset="-122"/>
                <a:ea typeface="宋体" panose="02010600030101010101" pitchFamily="2" charset="-122"/>
              </a:rPr>
              <a:t>118</a:t>
            </a:r>
            <a:r>
              <a:rPr lang="zh-CN" altLang="en-US" sz="1600" b="1" dirty="0">
                <a:latin typeface="宋体" panose="02010600030101010101" pitchFamily="2" charset="-122"/>
                <a:ea typeface="宋体" panose="02010600030101010101" pitchFamily="2" charset="-122"/>
              </a:rPr>
              <a:t>”元素</a:t>
            </a:r>
            <a:r>
              <a:rPr lang="en-US" altLang="zh-CN" sz="1600" b="1" dirty="0">
                <a:latin typeface="宋体" panose="02010600030101010101" pitchFamily="2" charset="-122"/>
                <a:ea typeface="宋体" panose="02010600030101010101" pitchFamily="2" charset="-122"/>
              </a:rPr>
              <a:t>.</a:t>
            </a:r>
            <a:endParaRPr lang="zh-CN" altLang="en-US" sz="1600" b="1" dirty="0">
              <a:latin typeface="宋体" panose="02010600030101010101" pitchFamily="2" charset="-122"/>
              <a:ea typeface="宋体" panose="02010600030101010101" pitchFamily="2" charset="-122"/>
            </a:endParaRPr>
          </a:p>
        </p:txBody>
      </p:sp>
      <p:pic>
        <p:nvPicPr>
          <p:cNvPr id="24" name="Picture 6"/>
          <p:cNvPicPr>
            <a:picLocks noChangeAspect="1" noChangeArrowheads="1"/>
          </p:cNvPicPr>
          <p:nvPr/>
        </p:nvPicPr>
        <p:blipFill>
          <a:blip r:embed="rId3"/>
          <a:srcRect l="15625" t="8397" r="41083" b="34078"/>
          <a:stretch>
            <a:fillRect/>
          </a:stretch>
        </p:blipFill>
        <p:spPr bwMode="auto">
          <a:xfrm>
            <a:off x="1473922" y="3505965"/>
            <a:ext cx="2489200" cy="1791553"/>
          </a:xfrm>
          <a:prstGeom prst="rect">
            <a:avLst/>
          </a:prstGeom>
          <a:noFill/>
          <a:ln w="9525">
            <a:noFill/>
            <a:miter lim="800000"/>
            <a:headEnd/>
            <a:tailEnd/>
          </a:ln>
          <a:effectLst/>
        </p:spPr>
      </p:pic>
      <p:pic>
        <p:nvPicPr>
          <p:cNvPr id="25" name="Picture 6"/>
          <p:cNvPicPr>
            <a:picLocks noChangeAspect="1" noChangeArrowheads="1"/>
          </p:cNvPicPr>
          <p:nvPr/>
        </p:nvPicPr>
        <p:blipFill>
          <a:blip r:embed="rId3"/>
          <a:srcRect l="21285" t="68863" r="52541" b="22936"/>
          <a:stretch>
            <a:fillRect/>
          </a:stretch>
        </p:blipFill>
        <p:spPr bwMode="auto">
          <a:xfrm>
            <a:off x="1524726" y="5317775"/>
            <a:ext cx="2376487" cy="403337"/>
          </a:xfrm>
          <a:prstGeom prst="rect">
            <a:avLst/>
          </a:prstGeom>
          <a:noFill/>
          <a:ln w="9525">
            <a:noFill/>
            <a:miter lim="800000"/>
            <a:headEnd/>
            <a:tailEnd/>
          </a:ln>
          <a:effectLst/>
        </p:spPr>
      </p:pic>
      <p:sp>
        <p:nvSpPr>
          <p:cNvPr id="26" name="矩形 25"/>
          <p:cNvSpPr/>
          <p:nvPr/>
        </p:nvSpPr>
        <p:spPr>
          <a:xfrm>
            <a:off x="1624906" y="2228897"/>
            <a:ext cx="5551520" cy="369332"/>
          </a:xfrm>
          <a:prstGeom prst="rect">
            <a:avLst/>
          </a:prstGeom>
        </p:spPr>
        <p:txBody>
          <a:bodyPr wrap="none">
            <a:spAutoFit/>
          </a:bodyPr>
          <a:lstStyle/>
          <a:p>
            <a:pPr>
              <a:spcBef>
                <a:spcPct val="0"/>
              </a:spcBef>
            </a:pPr>
            <a:r>
              <a:rPr lang="zh-CN" altLang="en-US" b="1" dirty="0">
                <a:solidFill>
                  <a:srgbClr val="0000FF"/>
                </a:solidFill>
                <a:latin typeface="华文新魏" panose="02010800040101010101" charset="-122"/>
                <a:ea typeface="华文新魏" panose="02010800040101010101" charset="-122"/>
              </a:rPr>
              <a:t>曾分别被评为1999年和2001年世界十大科学进展之一</a:t>
            </a:r>
            <a:endParaRPr lang="zh-CN" altLang="en-US" b="1" dirty="0">
              <a:solidFill>
                <a:srgbClr val="0000FF"/>
              </a:solidFill>
              <a:latin typeface="华文新魏" panose="02010800040101010101" charset="-122"/>
              <a:ea typeface="华文新魏" panose="02010800040101010101" charset="-122"/>
            </a:endParaRPr>
          </a:p>
        </p:txBody>
      </p:sp>
      <p:sp>
        <p:nvSpPr>
          <p:cNvPr id="27" name="矩形 26"/>
          <p:cNvSpPr/>
          <p:nvPr/>
        </p:nvSpPr>
        <p:spPr>
          <a:xfrm>
            <a:off x="1820715" y="5931621"/>
            <a:ext cx="1863011" cy="400110"/>
          </a:xfrm>
          <a:prstGeom prst="rect">
            <a:avLst/>
          </a:prstGeom>
        </p:spPr>
        <p:txBody>
          <a:bodyPr wrap="none">
            <a:spAutoFit/>
          </a:bodyPr>
          <a:lstStyle/>
          <a:p>
            <a:r>
              <a:rPr lang="zh-CN" altLang="en-US" sz="2000" b="1" dirty="0">
                <a:solidFill>
                  <a:srgbClr val="0000FF"/>
                </a:solidFill>
                <a:latin typeface="宋体" panose="02010600030101010101" pitchFamily="2" charset="-122"/>
                <a:ea typeface="宋体" panose="02010600030101010101" pitchFamily="2" charset="-122"/>
              </a:rPr>
              <a:t>维克多</a:t>
            </a:r>
            <a:r>
              <a:rPr lang="en-US" altLang="zh-CN" sz="2000" b="1" dirty="0">
                <a:solidFill>
                  <a:srgbClr val="0000FF"/>
                </a:solidFill>
                <a:latin typeface="宋体" panose="02010600030101010101" pitchFamily="2" charset="-122"/>
                <a:ea typeface="宋体" panose="02010600030101010101" pitchFamily="2" charset="-122"/>
              </a:rPr>
              <a:t> </a:t>
            </a:r>
            <a:r>
              <a:rPr lang="zh-CN" altLang="en-US" sz="2000" b="1" dirty="0">
                <a:solidFill>
                  <a:srgbClr val="0000FF"/>
                </a:solidFill>
                <a:latin typeface="宋体" panose="02010600030101010101" pitchFamily="2" charset="-122"/>
                <a:ea typeface="宋体" panose="02010600030101010101" pitchFamily="2" charset="-122"/>
              </a:rPr>
              <a:t>尼诺夫</a:t>
            </a:r>
            <a:endParaRPr lang="zh-CN" altLang="en-US" sz="2000" b="1" dirty="0">
              <a:solidFill>
                <a:srgbClr val="0000FF"/>
              </a:solidFill>
              <a:latin typeface="宋体" panose="02010600030101010101" pitchFamily="2" charset="-122"/>
              <a:ea typeface="宋体" panose="02010600030101010101" pitchFamily="2" charset="-122"/>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a:xfrm>
            <a:off x="333322" y="360136"/>
            <a:ext cx="8513422" cy="791596"/>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kumimoji="1" lang="zh-CN" altLang="en-US" sz="3200" dirty="0">
                <a:latin typeface="微软雅黑" panose="020B0503020204020204" charset="-122"/>
                <a:ea typeface="微软雅黑" panose="020B0503020204020204" charset="-122"/>
                <a:cs typeface="微软雅黑" panose="020B0503020204020204" charset="-122"/>
              </a:rPr>
              <a:t>实验报告纸领取地点、时间</a:t>
            </a:r>
            <a:endParaRPr kumimoji="1" lang="zh-CN" altLang="en-US" sz="3200" dirty="0">
              <a:latin typeface="微软雅黑" panose="020B0503020204020204" charset="-122"/>
              <a:ea typeface="微软雅黑" panose="020B0503020204020204" charset="-122"/>
              <a:cs typeface="微软雅黑" panose="020B0503020204020204" charset="-122"/>
            </a:endParaRPr>
          </a:p>
        </p:txBody>
      </p:sp>
      <p:graphicFrame>
        <p:nvGraphicFramePr>
          <p:cNvPr id="6" name="表格 5"/>
          <p:cNvGraphicFramePr>
            <a:graphicFrameLocks noGrp="1"/>
          </p:cNvGraphicFramePr>
          <p:nvPr/>
        </p:nvGraphicFramePr>
        <p:xfrm>
          <a:off x="431602" y="1157970"/>
          <a:ext cx="8415142" cy="4115973"/>
        </p:xfrm>
        <a:graphic>
          <a:graphicData uri="http://schemas.openxmlformats.org/drawingml/2006/table">
            <a:tbl>
              <a:tblPr firstRow="1" bandRow="1">
                <a:tableStyleId>{7DF18680-E054-41AD-8BC1-D1AEF772440D}</a:tableStyleId>
              </a:tblPr>
              <a:tblGrid>
                <a:gridCol w="1718398"/>
                <a:gridCol w="1728192"/>
                <a:gridCol w="4968552"/>
              </a:tblGrid>
              <a:tr h="649615">
                <a:tc>
                  <a:txBody>
                    <a:bodyPr/>
                    <a:lstStyle/>
                    <a:p>
                      <a:pPr algn="ctr"/>
                      <a:r>
                        <a:rPr lang="zh-CN" altLang="en-US" sz="2400" dirty="0">
                          <a:latin typeface="+mn-ea"/>
                          <a:ea typeface="+mn-ea"/>
                        </a:rPr>
                        <a:t>课程时间</a:t>
                      </a:r>
                      <a:endParaRPr lang="zh-CN" altLang="en-US" sz="2400" dirty="0">
                        <a:latin typeface="+mn-ea"/>
                        <a:ea typeface="+mn-ea"/>
                      </a:endParaRPr>
                    </a:p>
                  </a:txBody>
                  <a:tcPr/>
                </a:tc>
                <a:tc>
                  <a:txBody>
                    <a:bodyPr/>
                    <a:lstStyle/>
                    <a:p>
                      <a:pPr algn="ctr"/>
                      <a:r>
                        <a:rPr lang="zh-CN" altLang="en-US" sz="2400" dirty="0">
                          <a:latin typeface="+mn-ea"/>
                          <a:ea typeface="+mn-ea"/>
                        </a:rPr>
                        <a:t>领取地点</a:t>
                      </a:r>
                      <a:endParaRPr lang="en-US" altLang="zh-CN" sz="2400" dirty="0">
                        <a:latin typeface="+mn-ea"/>
                        <a:ea typeface="+mn-ea"/>
                      </a:endParaRPr>
                    </a:p>
                  </a:txBody>
                  <a:tcPr/>
                </a:tc>
                <a:tc>
                  <a:txBody>
                    <a:bodyPr/>
                    <a:lstStyle/>
                    <a:p>
                      <a:pPr algn="ctr"/>
                      <a:r>
                        <a:rPr lang="zh-CN" altLang="en-US" sz="2400" dirty="0">
                          <a:latin typeface="+mn-ea"/>
                          <a:ea typeface="+mn-ea"/>
                        </a:rPr>
                        <a:t>领取时间</a:t>
                      </a:r>
                      <a:endParaRPr lang="zh-CN" altLang="en-US" sz="2400" dirty="0">
                        <a:latin typeface="+mn-ea"/>
                        <a:ea typeface="+mn-ea"/>
                      </a:endParaRPr>
                    </a:p>
                  </a:txBody>
                  <a:tcPr/>
                </a:tc>
              </a:tr>
              <a:tr h="1088918">
                <a:tc>
                  <a:txBody>
                    <a:bodyPr/>
                    <a:lstStyle/>
                    <a:p>
                      <a:pPr algn="ctr"/>
                      <a:r>
                        <a:rPr lang="zh-CN" altLang="en-US" sz="2400" dirty="0">
                          <a:latin typeface="+mn-ea"/>
                          <a:ea typeface="+mn-ea"/>
                          <a:cs typeface="微软雅黑" panose="020B0503020204020204" charset="-122"/>
                        </a:rPr>
                        <a:t>周一上下午</a:t>
                      </a:r>
                      <a:endParaRPr lang="en-US" altLang="zh-CN" sz="2400" dirty="0">
                        <a:latin typeface="+mn-ea"/>
                        <a:ea typeface="+mn-ea"/>
                        <a:cs typeface="微软雅黑" panose="020B0503020204020204" charset="-122"/>
                      </a:endParaRPr>
                    </a:p>
                    <a:p>
                      <a:pPr algn="ctr"/>
                      <a:r>
                        <a:rPr lang="zh-CN" altLang="en-US" sz="2400" dirty="0">
                          <a:latin typeface="+mn-ea"/>
                          <a:ea typeface="+mn-ea"/>
                          <a:cs typeface="微软雅黑" panose="020B0503020204020204" charset="-122"/>
                        </a:rPr>
                        <a:t>周二上午</a:t>
                      </a:r>
                      <a:endParaRPr lang="en-US" altLang="zh-CN" sz="2400" dirty="0">
                        <a:latin typeface="+mn-ea"/>
                        <a:ea typeface="+mn-ea"/>
                        <a:cs typeface="微软雅黑" panose="020B0503020204020204" charset="-122"/>
                      </a:endParaRPr>
                    </a:p>
                  </a:txBody>
                  <a:tcPr/>
                </a:tc>
                <a:tc>
                  <a:txBody>
                    <a:bodyPr/>
                    <a:lstStyle/>
                    <a:p>
                      <a:pPr algn="ctr"/>
                      <a:r>
                        <a:rPr lang="zh-CN" altLang="en-US" sz="2400" dirty="0">
                          <a:latin typeface="+mn-ea"/>
                          <a:ea typeface="+mn-ea"/>
                          <a:cs typeface="微软雅黑" panose="020B0503020204020204" charset="-122"/>
                        </a:rPr>
                        <a:t>东四</a:t>
                      </a:r>
                      <a:r>
                        <a:rPr lang="en-US" altLang="zh-CN" sz="2400" dirty="0">
                          <a:latin typeface="+mn-ea"/>
                          <a:ea typeface="+mn-ea"/>
                          <a:cs typeface="微软雅黑" panose="020B0503020204020204" charset="-122"/>
                        </a:rPr>
                        <a:t>110</a:t>
                      </a:r>
                      <a:endParaRPr lang="zh-CN" altLang="en-US" sz="2400" dirty="0">
                        <a:latin typeface="+mn-ea"/>
                        <a:ea typeface="+mn-ea"/>
                        <a:cs typeface="微软雅黑" panose="020B0503020204020204" charset="-122"/>
                      </a:endParaRP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defRPr/>
                      </a:pPr>
                      <a:r>
                        <a:rPr lang="en-US" altLang="zh-CN" sz="2400" dirty="0">
                          <a:solidFill>
                            <a:srgbClr val="FF0000"/>
                          </a:solidFill>
                          <a:latin typeface="+mn-ea"/>
                          <a:ea typeface="+mn-ea"/>
                          <a:cs typeface="微软雅黑" panose="020B0503020204020204" charset="-122"/>
                        </a:rPr>
                        <a:t>9</a:t>
                      </a:r>
                      <a:r>
                        <a:rPr lang="zh-CN" altLang="en-US" sz="2400" dirty="0">
                          <a:solidFill>
                            <a:srgbClr val="FF0000"/>
                          </a:solidFill>
                          <a:latin typeface="+mn-ea"/>
                          <a:ea typeface="+mn-ea"/>
                          <a:cs typeface="微软雅黑" panose="020B0503020204020204" charset="-122"/>
                        </a:rPr>
                        <a:t>月</a:t>
                      </a:r>
                      <a:r>
                        <a:rPr lang="en-US" altLang="zh-CN" sz="2400" dirty="0">
                          <a:solidFill>
                            <a:srgbClr val="FF0000"/>
                          </a:solidFill>
                          <a:latin typeface="+mn-ea"/>
                          <a:ea typeface="+mn-ea"/>
                          <a:cs typeface="微软雅黑" panose="020B0503020204020204" charset="-122"/>
                        </a:rPr>
                        <a:t>20</a:t>
                      </a:r>
                      <a:r>
                        <a:rPr lang="zh-CN" altLang="en-US" sz="2400" dirty="0">
                          <a:solidFill>
                            <a:srgbClr val="FF0000"/>
                          </a:solidFill>
                          <a:latin typeface="+mn-ea"/>
                          <a:ea typeface="+mn-ea"/>
                          <a:cs typeface="微软雅黑" panose="020B0503020204020204" charset="-122"/>
                        </a:rPr>
                        <a:t>日 </a:t>
                      </a:r>
                      <a:r>
                        <a:rPr lang="en-US" altLang="zh-CN" sz="2400" dirty="0">
                          <a:solidFill>
                            <a:srgbClr val="FF0000"/>
                          </a:solidFill>
                          <a:latin typeface="+mn-ea"/>
                          <a:ea typeface="+mn-ea"/>
                          <a:cs typeface="微软雅黑" panose="020B0503020204020204" charset="-122"/>
                        </a:rPr>
                        <a:t>9:00-16:30</a:t>
                      </a:r>
                      <a:endParaRPr lang="en-US" altLang="zh-CN" sz="2400" dirty="0">
                        <a:solidFill>
                          <a:srgbClr val="FF0000"/>
                        </a:solidFill>
                        <a:latin typeface="+mn-ea"/>
                        <a:ea typeface="+mn-ea"/>
                        <a:cs typeface="微软雅黑" panose="020B0503020204020204" charset="-122"/>
                      </a:endParaRPr>
                    </a:p>
                    <a:p>
                      <a:pPr marL="0" marR="0" indent="0" algn="l" defTabSz="457200" rtl="0" eaLnBrk="1" fontAlgn="auto" latinLnBrk="0" hangingPunct="1">
                        <a:lnSpc>
                          <a:spcPct val="100000"/>
                        </a:lnSpc>
                        <a:spcBef>
                          <a:spcPts val="0"/>
                        </a:spcBef>
                        <a:spcAft>
                          <a:spcPts val="0"/>
                        </a:spcAft>
                        <a:buClrTx/>
                        <a:buSzTx/>
                        <a:buFontTx/>
                        <a:buNone/>
                        <a:defRPr/>
                      </a:pPr>
                      <a:r>
                        <a:rPr lang="en-US" altLang="zh-CN" sz="2400" dirty="0">
                          <a:latin typeface="+mn-ea"/>
                          <a:ea typeface="+mn-ea"/>
                          <a:cs typeface="微软雅黑" panose="020B0503020204020204" charset="-122"/>
                        </a:rPr>
                        <a:t>9</a:t>
                      </a:r>
                      <a:r>
                        <a:rPr lang="zh-CN" altLang="en-US" sz="2400" dirty="0">
                          <a:latin typeface="+mn-ea"/>
                          <a:ea typeface="+mn-ea"/>
                          <a:cs typeface="微软雅黑" panose="020B0503020204020204" charset="-122"/>
                        </a:rPr>
                        <a:t>月</a:t>
                      </a:r>
                      <a:r>
                        <a:rPr lang="en-US" altLang="zh-CN" sz="2400" dirty="0">
                          <a:latin typeface="+mn-ea"/>
                          <a:ea typeface="+mn-ea"/>
                          <a:cs typeface="微软雅黑" panose="020B0503020204020204" charset="-122"/>
                        </a:rPr>
                        <a:t>25</a:t>
                      </a:r>
                      <a:r>
                        <a:rPr lang="zh-CN" altLang="en-US" sz="2400" dirty="0">
                          <a:latin typeface="+mn-ea"/>
                          <a:ea typeface="+mn-ea"/>
                          <a:cs typeface="微软雅黑" panose="020B0503020204020204" charset="-122"/>
                        </a:rPr>
                        <a:t>日 </a:t>
                      </a:r>
                      <a:r>
                        <a:rPr lang="en-US" altLang="zh-CN" sz="2400" dirty="0">
                          <a:latin typeface="+mn-ea"/>
                          <a:ea typeface="+mn-ea"/>
                          <a:cs typeface="微软雅黑" panose="020B0503020204020204" charset="-122"/>
                        </a:rPr>
                        <a:t>9:00-10:00</a:t>
                      </a:r>
                      <a:r>
                        <a:rPr lang="zh-CN" altLang="en-US" sz="2400" dirty="0">
                          <a:latin typeface="+mn-ea"/>
                          <a:ea typeface="+mn-ea"/>
                          <a:cs typeface="微软雅黑" panose="020B0503020204020204" charset="-122"/>
                        </a:rPr>
                        <a:t> </a:t>
                      </a:r>
                      <a:r>
                        <a:rPr lang="en-US" altLang="zh-CN" sz="2400" dirty="0">
                          <a:latin typeface="+mn-ea"/>
                          <a:ea typeface="+mn-ea"/>
                          <a:cs typeface="微软雅黑" panose="020B0503020204020204" charset="-122"/>
                        </a:rPr>
                        <a:t>12:30-13:25</a:t>
                      </a:r>
                      <a:endParaRPr lang="en-US" altLang="zh-CN" sz="2400" dirty="0">
                        <a:latin typeface="+mn-ea"/>
                        <a:ea typeface="+mn-ea"/>
                        <a:cs typeface="微软雅黑" panose="020B0503020204020204" charset="-122"/>
                      </a:endParaRPr>
                    </a:p>
                    <a:p>
                      <a:pPr marL="0" marR="0" indent="0" algn="l" defTabSz="457200" rtl="0" eaLnBrk="1" fontAlgn="auto" latinLnBrk="0" hangingPunct="1">
                        <a:lnSpc>
                          <a:spcPct val="100000"/>
                        </a:lnSpc>
                        <a:spcBef>
                          <a:spcPts val="0"/>
                        </a:spcBef>
                        <a:spcAft>
                          <a:spcPts val="0"/>
                        </a:spcAft>
                        <a:buClrTx/>
                        <a:buSzTx/>
                        <a:buFontTx/>
                        <a:buNone/>
                        <a:defRPr/>
                      </a:pPr>
                      <a:r>
                        <a:rPr lang="en-US" altLang="zh-CN" sz="2400" dirty="0">
                          <a:latin typeface="+mn-ea"/>
                          <a:ea typeface="+mn-ea"/>
                          <a:cs typeface="微软雅黑" panose="020B0503020204020204" charset="-122"/>
                        </a:rPr>
                        <a:t>9</a:t>
                      </a:r>
                      <a:r>
                        <a:rPr lang="zh-CN" altLang="en-US" sz="2400" dirty="0">
                          <a:latin typeface="+mn-ea"/>
                          <a:ea typeface="+mn-ea"/>
                          <a:cs typeface="微软雅黑" panose="020B0503020204020204" charset="-122"/>
                        </a:rPr>
                        <a:t>月</a:t>
                      </a:r>
                      <a:r>
                        <a:rPr lang="en-US" altLang="zh-CN" sz="2400" dirty="0">
                          <a:latin typeface="+mn-ea"/>
                          <a:ea typeface="+mn-ea"/>
                          <a:cs typeface="微软雅黑" panose="020B0503020204020204" charset="-122"/>
                        </a:rPr>
                        <a:t>26</a:t>
                      </a:r>
                      <a:r>
                        <a:rPr lang="zh-CN" altLang="en-US" sz="2400" dirty="0">
                          <a:latin typeface="+mn-ea"/>
                          <a:ea typeface="+mn-ea"/>
                          <a:cs typeface="微软雅黑" panose="020B0503020204020204" charset="-122"/>
                        </a:rPr>
                        <a:t>日 </a:t>
                      </a:r>
                      <a:r>
                        <a:rPr lang="en-US" altLang="zh-CN" sz="2400" dirty="0">
                          <a:latin typeface="+mn-ea"/>
                          <a:ea typeface="+mn-ea"/>
                          <a:cs typeface="微软雅黑" panose="020B0503020204020204" charset="-122"/>
                        </a:rPr>
                        <a:t>9:00-10:00</a:t>
                      </a:r>
                      <a:endParaRPr lang="en-US" altLang="zh-CN" sz="2400" dirty="0">
                        <a:latin typeface="+mn-ea"/>
                        <a:ea typeface="+mn-ea"/>
                        <a:cs typeface="微软雅黑" panose="020B0503020204020204" charset="-122"/>
                      </a:endParaRPr>
                    </a:p>
                  </a:txBody>
                  <a:tcPr/>
                </a:tc>
              </a:tr>
              <a:tr h="1088918">
                <a:tc>
                  <a:txBody>
                    <a:bodyPr/>
                    <a:lstStyle/>
                    <a:p>
                      <a:pPr algn="ctr"/>
                      <a:r>
                        <a:rPr lang="zh-CN" altLang="en-US" sz="2400" dirty="0">
                          <a:latin typeface="+mn-ea"/>
                          <a:ea typeface="+mn-ea"/>
                          <a:cs typeface="微软雅黑" panose="020B0503020204020204" charset="-122"/>
                        </a:rPr>
                        <a:t>周二下午</a:t>
                      </a:r>
                      <a:endParaRPr lang="en-US" altLang="zh-CN" sz="2400" dirty="0">
                        <a:latin typeface="+mn-ea"/>
                        <a:ea typeface="+mn-ea"/>
                        <a:cs typeface="微软雅黑" panose="020B0503020204020204" charset="-122"/>
                      </a:endParaRPr>
                    </a:p>
                    <a:p>
                      <a:pPr algn="ctr"/>
                      <a:r>
                        <a:rPr lang="zh-CN" altLang="en-US" sz="2400" dirty="0">
                          <a:latin typeface="+mn-ea"/>
                          <a:ea typeface="+mn-ea"/>
                          <a:cs typeface="微软雅黑" panose="020B0503020204020204" charset="-122"/>
                        </a:rPr>
                        <a:t>周三上下午</a:t>
                      </a:r>
                      <a:endParaRPr lang="en-US" altLang="zh-CN" sz="2400" dirty="0">
                        <a:latin typeface="+mn-ea"/>
                        <a:ea typeface="+mn-ea"/>
                        <a:cs typeface="微软雅黑" panose="020B0503020204020204" charset="-122"/>
                      </a:endParaRPr>
                    </a:p>
                  </a:txBody>
                  <a:tcPr/>
                </a:tc>
                <a:tc>
                  <a:txBody>
                    <a:bodyPr/>
                    <a:lstStyle/>
                    <a:p>
                      <a:pPr algn="ctr"/>
                      <a:r>
                        <a:rPr lang="zh-CN" altLang="en-US" sz="2400" dirty="0">
                          <a:latin typeface="+mn-ea"/>
                          <a:ea typeface="+mn-ea"/>
                          <a:cs typeface="微软雅黑" panose="020B0503020204020204" charset="-122"/>
                        </a:rPr>
                        <a:t>东四</a:t>
                      </a:r>
                      <a:r>
                        <a:rPr lang="en-US" altLang="zh-CN" sz="2400" dirty="0">
                          <a:latin typeface="+mn-ea"/>
                          <a:ea typeface="+mn-ea"/>
                          <a:cs typeface="微软雅黑" panose="020B0503020204020204" charset="-122"/>
                        </a:rPr>
                        <a:t>208</a:t>
                      </a:r>
                      <a:endParaRPr lang="zh-CN" altLang="en-US" sz="2400" dirty="0">
                        <a:latin typeface="+mn-ea"/>
                        <a:ea typeface="+mn-ea"/>
                        <a:cs typeface="微软雅黑" panose="020B0503020204020204" charset="-122"/>
                      </a:endParaRP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defRPr/>
                      </a:pPr>
                      <a:r>
                        <a:rPr lang="en-US" altLang="zh-CN" sz="2400" dirty="0">
                          <a:solidFill>
                            <a:srgbClr val="FF0000"/>
                          </a:solidFill>
                          <a:latin typeface="+mn-ea"/>
                          <a:ea typeface="+mn-ea"/>
                          <a:cs typeface="微软雅黑" panose="020B0503020204020204" charset="-122"/>
                        </a:rPr>
                        <a:t>9</a:t>
                      </a:r>
                      <a:r>
                        <a:rPr lang="zh-CN" altLang="en-US" sz="2400" dirty="0">
                          <a:solidFill>
                            <a:srgbClr val="FF0000"/>
                          </a:solidFill>
                          <a:latin typeface="+mn-ea"/>
                          <a:ea typeface="+mn-ea"/>
                          <a:cs typeface="微软雅黑" panose="020B0503020204020204" charset="-122"/>
                        </a:rPr>
                        <a:t>月</a:t>
                      </a:r>
                      <a:r>
                        <a:rPr lang="en-US" altLang="zh-CN" sz="2400" dirty="0">
                          <a:solidFill>
                            <a:srgbClr val="FF0000"/>
                          </a:solidFill>
                          <a:latin typeface="+mn-ea"/>
                          <a:ea typeface="+mn-ea"/>
                          <a:cs typeface="微软雅黑" panose="020B0503020204020204" charset="-122"/>
                        </a:rPr>
                        <a:t>21</a:t>
                      </a:r>
                      <a:r>
                        <a:rPr lang="zh-CN" altLang="en-US" sz="2400" dirty="0">
                          <a:solidFill>
                            <a:srgbClr val="FF0000"/>
                          </a:solidFill>
                          <a:latin typeface="+mn-ea"/>
                          <a:ea typeface="+mn-ea"/>
                          <a:cs typeface="微软雅黑" panose="020B0503020204020204" charset="-122"/>
                        </a:rPr>
                        <a:t>日 </a:t>
                      </a:r>
                      <a:r>
                        <a:rPr lang="en-US" altLang="zh-CN" sz="2400" dirty="0">
                          <a:solidFill>
                            <a:srgbClr val="FF0000"/>
                          </a:solidFill>
                          <a:latin typeface="+mn-ea"/>
                          <a:ea typeface="+mn-ea"/>
                          <a:cs typeface="微软雅黑" panose="020B0503020204020204" charset="-122"/>
                        </a:rPr>
                        <a:t>9:00-16:30</a:t>
                      </a:r>
                      <a:endParaRPr lang="en-US" altLang="zh-CN" sz="2400" dirty="0">
                        <a:solidFill>
                          <a:srgbClr val="FF0000"/>
                        </a:solidFill>
                        <a:latin typeface="+mn-ea"/>
                        <a:ea typeface="+mn-ea"/>
                        <a:cs typeface="微软雅黑" panose="020B0503020204020204" charset="-122"/>
                      </a:endParaRPr>
                    </a:p>
                    <a:p>
                      <a:pPr marL="0" marR="0" indent="0" algn="l" defTabSz="457200" rtl="0" eaLnBrk="1" fontAlgn="auto" latinLnBrk="0" hangingPunct="1">
                        <a:lnSpc>
                          <a:spcPct val="100000"/>
                        </a:lnSpc>
                        <a:spcBef>
                          <a:spcPts val="0"/>
                        </a:spcBef>
                        <a:spcAft>
                          <a:spcPts val="0"/>
                        </a:spcAft>
                        <a:buClrTx/>
                        <a:buSzTx/>
                        <a:buFontTx/>
                        <a:buNone/>
                        <a:defRPr/>
                      </a:pPr>
                      <a:r>
                        <a:rPr lang="en-US" altLang="zh-CN" sz="2400" dirty="0">
                          <a:latin typeface="+mn-ea"/>
                          <a:ea typeface="+mn-ea"/>
                          <a:cs typeface="微软雅黑" panose="020B0503020204020204" charset="-122"/>
                        </a:rPr>
                        <a:t>9</a:t>
                      </a:r>
                      <a:r>
                        <a:rPr lang="zh-CN" altLang="en-US" sz="2400" dirty="0">
                          <a:latin typeface="+mn-ea"/>
                          <a:ea typeface="+mn-ea"/>
                          <a:cs typeface="微软雅黑" panose="020B0503020204020204" charset="-122"/>
                        </a:rPr>
                        <a:t>月</a:t>
                      </a:r>
                      <a:r>
                        <a:rPr lang="en-US" altLang="zh-CN" sz="2400" dirty="0">
                          <a:latin typeface="+mn-ea"/>
                          <a:ea typeface="+mn-ea"/>
                          <a:cs typeface="微软雅黑" panose="020B0503020204020204" charset="-122"/>
                        </a:rPr>
                        <a:t>26</a:t>
                      </a:r>
                      <a:r>
                        <a:rPr lang="zh-CN" altLang="en-US" sz="2400" dirty="0">
                          <a:latin typeface="+mn-ea"/>
                          <a:ea typeface="+mn-ea"/>
                          <a:cs typeface="微软雅黑" panose="020B0503020204020204" charset="-122"/>
                        </a:rPr>
                        <a:t>日</a:t>
                      </a:r>
                      <a:r>
                        <a:rPr lang="zh-CN" altLang="en-US" sz="2400" baseline="0" dirty="0">
                          <a:latin typeface="+mn-ea"/>
                          <a:ea typeface="+mn-ea"/>
                          <a:cs typeface="微软雅黑" panose="020B0503020204020204" charset="-122"/>
                        </a:rPr>
                        <a:t> </a:t>
                      </a:r>
                      <a:r>
                        <a:rPr lang="en-US" altLang="zh-CN" sz="2400" dirty="0">
                          <a:latin typeface="+mn-ea"/>
                          <a:ea typeface="+mn-ea"/>
                          <a:cs typeface="微软雅黑" panose="020B0503020204020204" charset="-122"/>
                        </a:rPr>
                        <a:t>12:30-13:25</a:t>
                      </a:r>
                      <a:endParaRPr lang="en-US" altLang="zh-CN" sz="2400" dirty="0">
                        <a:latin typeface="+mn-ea"/>
                        <a:ea typeface="+mn-ea"/>
                        <a:cs typeface="微软雅黑" panose="020B0503020204020204" charset="-122"/>
                      </a:endParaRPr>
                    </a:p>
                    <a:p>
                      <a:pPr marL="0" marR="0" indent="0" algn="l" defTabSz="457200" rtl="0" eaLnBrk="1" fontAlgn="auto" latinLnBrk="0" hangingPunct="1">
                        <a:lnSpc>
                          <a:spcPct val="100000"/>
                        </a:lnSpc>
                        <a:spcBef>
                          <a:spcPts val="0"/>
                        </a:spcBef>
                        <a:spcAft>
                          <a:spcPts val="0"/>
                        </a:spcAft>
                        <a:buClrTx/>
                        <a:buSzTx/>
                        <a:buFontTx/>
                        <a:buNone/>
                        <a:defRPr/>
                      </a:pPr>
                      <a:r>
                        <a:rPr lang="en-US" altLang="zh-CN" sz="2400" dirty="0">
                          <a:latin typeface="+mn-ea"/>
                          <a:ea typeface="+mn-ea"/>
                          <a:cs typeface="微软雅黑" panose="020B0503020204020204" charset="-122"/>
                        </a:rPr>
                        <a:t>9</a:t>
                      </a:r>
                      <a:r>
                        <a:rPr lang="zh-CN" altLang="en-US" sz="2400" dirty="0">
                          <a:latin typeface="+mn-ea"/>
                          <a:ea typeface="+mn-ea"/>
                          <a:cs typeface="微软雅黑" panose="020B0503020204020204" charset="-122"/>
                        </a:rPr>
                        <a:t>月</a:t>
                      </a:r>
                      <a:r>
                        <a:rPr lang="en-US" altLang="zh-CN" sz="2400" dirty="0">
                          <a:latin typeface="+mn-ea"/>
                          <a:ea typeface="+mn-ea"/>
                          <a:cs typeface="微软雅黑" panose="020B0503020204020204" charset="-122"/>
                        </a:rPr>
                        <a:t>27</a:t>
                      </a:r>
                      <a:r>
                        <a:rPr lang="zh-CN" altLang="en-US" sz="2400" dirty="0">
                          <a:latin typeface="+mn-ea"/>
                          <a:ea typeface="+mn-ea"/>
                          <a:cs typeface="微软雅黑" panose="020B0503020204020204" charset="-122"/>
                        </a:rPr>
                        <a:t>日 </a:t>
                      </a:r>
                      <a:r>
                        <a:rPr lang="en-US" altLang="zh-CN" sz="2400" dirty="0">
                          <a:latin typeface="+mn-ea"/>
                          <a:ea typeface="+mn-ea"/>
                          <a:cs typeface="微软雅黑" panose="020B0503020204020204" charset="-122"/>
                        </a:rPr>
                        <a:t>9:00-10:00</a:t>
                      </a:r>
                      <a:r>
                        <a:rPr lang="zh-CN" altLang="en-US" sz="2400" dirty="0">
                          <a:latin typeface="+mn-ea"/>
                          <a:ea typeface="+mn-ea"/>
                          <a:cs typeface="微软雅黑" panose="020B0503020204020204" charset="-122"/>
                        </a:rPr>
                        <a:t> </a:t>
                      </a:r>
                      <a:r>
                        <a:rPr lang="en-US" altLang="zh-CN" sz="2400" dirty="0">
                          <a:latin typeface="+mn-ea"/>
                          <a:ea typeface="+mn-ea"/>
                          <a:cs typeface="微软雅黑" panose="020B0503020204020204" charset="-122"/>
                        </a:rPr>
                        <a:t>12:30-13:25</a:t>
                      </a:r>
                      <a:endParaRPr lang="en-US" altLang="zh-CN" sz="2400" dirty="0">
                        <a:latin typeface="+mn-ea"/>
                        <a:ea typeface="+mn-ea"/>
                        <a:cs typeface="微软雅黑" panose="020B0503020204020204" charset="-122"/>
                      </a:endParaRPr>
                    </a:p>
                  </a:txBody>
                  <a:tcPr/>
                </a:tc>
              </a:tr>
              <a:tr h="1088918">
                <a:tc>
                  <a:txBody>
                    <a:bodyPr/>
                    <a:lstStyle/>
                    <a:p>
                      <a:pPr algn="ctr"/>
                      <a:r>
                        <a:rPr lang="zh-CN" altLang="en-US" sz="2400" dirty="0">
                          <a:latin typeface="+mn-ea"/>
                          <a:ea typeface="+mn-ea"/>
                          <a:cs typeface="微软雅黑" panose="020B0503020204020204" charset="-122"/>
                        </a:rPr>
                        <a:t>周四上下午</a:t>
                      </a:r>
                      <a:endParaRPr lang="en-US" altLang="zh-CN" sz="2400" dirty="0">
                        <a:latin typeface="+mn-ea"/>
                        <a:ea typeface="+mn-ea"/>
                        <a:cs typeface="微软雅黑" panose="020B0503020204020204" charset="-122"/>
                      </a:endParaRPr>
                    </a:p>
                    <a:p>
                      <a:pPr algn="ctr"/>
                      <a:r>
                        <a:rPr lang="zh-CN" altLang="en-US" sz="2400" dirty="0">
                          <a:latin typeface="+mn-ea"/>
                          <a:ea typeface="+mn-ea"/>
                          <a:cs typeface="微软雅黑" panose="020B0503020204020204" charset="-122"/>
                        </a:rPr>
                        <a:t>周五上午</a:t>
                      </a:r>
                      <a:endParaRPr lang="en-US" altLang="zh-CN" sz="2400" dirty="0">
                        <a:latin typeface="+mn-ea"/>
                        <a:ea typeface="+mn-ea"/>
                        <a:cs typeface="微软雅黑" panose="020B0503020204020204" charset="-122"/>
                      </a:endParaRPr>
                    </a:p>
                  </a:txBody>
                  <a:tcPr/>
                </a:tc>
                <a:tc>
                  <a:txBody>
                    <a:bodyPr/>
                    <a:lstStyle/>
                    <a:p>
                      <a:pPr algn="ctr"/>
                      <a:r>
                        <a:rPr lang="zh-CN" altLang="en-US" sz="2400" dirty="0">
                          <a:latin typeface="+mn-ea"/>
                          <a:ea typeface="+mn-ea"/>
                          <a:cs typeface="微软雅黑" panose="020B0503020204020204" charset="-122"/>
                        </a:rPr>
                        <a:t>东四</a:t>
                      </a:r>
                      <a:r>
                        <a:rPr lang="zh-CN" altLang="zh-CN" sz="2400" dirty="0">
                          <a:latin typeface="+mn-ea"/>
                          <a:ea typeface="+mn-ea"/>
                          <a:cs typeface="微软雅黑" panose="020B0503020204020204" charset="-122"/>
                        </a:rPr>
                        <a:t>3</a:t>
                      </a:r>
                      <a:r>
                        <a:rPr lang="en-US" altLang="zh-CN" sz="2400">
                          <a:latin typeface="+mn-ea"/>
                          <a:ea typeface="+mn-ea"/>
                          <a:cs typeface="微软雅黑" panose="020B0503020204020204" charset="-122"/>
                        </a:rPr>
                        <a:t>12</a:t>
                      </a:r>
                      <a:endParaRPr lang="zh-CN" altLang="en-US" sz="2400" dirty="0">
                        <a:latin typeface="+mn-ea"/>
                        <a:ea typeface="+mn-ea"/>
                        <a:cs typeface="微软雅黑" panose="020B0503020204020204" charset="-122"/>
                      </a:endParaRP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defRPr/>
                      </a:pPr>
                      <a:r>
                        <a:rPr lang="en-US" altLang="zh-CN" sz="2400" dirty="0">
                          <a:solidFill>
                            <a:srgbClr val="FF0000"/>
                          </a:solidFill>
                          <a:latin typeface="+mn-ea"/>
                          <a:ea typeface="+mn-ea"/>
                          <a:cs typeface="微软雅黑" panose="020B0503020204020204" charset="-122"/>
                        </a:rPr>
                        <a:t>9</a:t>
                      </a:r>
                      <a:r>
                        <a:rPr lang="zh-CN" altLang="en-US" sz="2400" dirty="0">
                          <a:solidFill>
                            <a:srgbClr val="FF0000"/>
                          </a:solidFill>
                          <a:latin typeface="+mn-ea"/>
                          <a:ea typeface="+mn-ea"/>
                          <a:cs typeface="微软雅黑" panose="020B0503020204020204" charset="-122"/>
                        </a:rPr>
                        <a:t>月</a:t>
                      </a:r>
                      <a:r>
                        <a:rPr lang="en-US" altLang="zh-CN" sz="2400" dirty="0">
                          <a:solidFill>
                            <a:srgbClr val="FF0000"/>
                          </a:solidFill>
                          <a:latin typeface="+mn-ea"/>
                          <a:ea typeface="+mn-ea"/>
                          <a:cs typeface="微软雅黑" panose="020B0503020204020204" charset="-122"/>
                        </a:rPr>
                        <a:t>22</a:t>
                      </a:r>
                      <a:r>
                        <a:rPr lang="zh-CN" altLang="en-US" sz="2400" dirty="0">
                          <a:solidFill>
                            <a:srgbClr val="FF0000"/>
                          </a:solidFill>
                          <a:latin typeface="+mn-ea"/>
                          <a:ea typeface="+mn-ea"/>
                          <a:cs typeface="微软雅黑" panose="020B0503020204020204" charset="-122"/>
                        </a:rPr>
                        <a:t>日 </a:t>
                      </a:r>
                      <a:r>
                        <a:rPr lang="en-US" altLang="zh-CN" sz="2400" dirty="0">
                          <a:solidFill>
                            <a:srgbClr val="FF0000"/>
                          </a:solidFill>
                          <a:latin typeface="+mn-ea"/>
                          <a:ea typeface="+mn-ea"/>
                          <a:cs typeface="微软雅黑" panose="020B0503020204020204" charset="-122"/>
                        </a:rPr>
                        <a:t>9:00-16:30</a:t>
                      </a:r>
                      <a:endParaRPr lang="en-US" altLang="zh-CN" sz="2400" dirty="0">
                        <a:solidFill>
                          <a:srgbClr val="FF0000"/>
                        </a:solidFill>
                        <a:latin typeface="+mn-ea"/>
                        <a:ea typeface="+mn-ea"/>
                        <a:cs typeface="微软雅黑" panose="020B0503020204020204" charset="-122"/>
                      </a:endParaRPr>
                    </a:p>
                    <a:p>
                      <a:pPr marL="0" marR="0" indent="0" algn="l" defTabSz="457200" rtl="0" eaLnBrk="1" fontAlgn="auto" latinLnBrk="0" hangingPunct="1">
                        <a:lnSpc>
                          <a:spcPct val="100000"/>
                        </a:lnSpc>
                        <a:spcBef>
                          <a:spcPts val="0"/>
                        </a:spcBef>
                        <a:spcAft>
                          <a:spcPts val="0"/>
                        </a:spcAft>
                        <a:buClrTx/>
                        <a:buSzTx/>
                        <a:buFontTx/>
                        <a:buNone/>
                        <a:defRPr/>
                      </a:pPr>
                      <a:r>
                        <a:rPr lang="en-US" altLang="zh-CN" sz="2400" dirty="0">
                          <a:latin typeface="+mn-ea"/>
                          <a:ea typeface="+mn-ea"/>
                          <a:cs typeface="微软雅黑" panose="020B0503020204020204" charset="-122"/>
                        </a:rPr>
                        <a:t>9</a:t>
                      </a:r>
                      <a:r>
                        <a:rPr lang="zh-CN" altLang="en-US" sz="2400" dirty="0">
                          <a:latin typeface="+mn-ea"/>
                          <a:ea typeface="+mn-ea"/>
                          <a:cs typeface="微软雅黑" panose="020B0503020204020204" charset="-122"/>
                        </a:rPr>
                        <a:t>月</a:t>
                      </a:r>
                      <a:r>
                        <a:rPr lang="en-US" altLang="zh-CN" sz="2400" dirty="0">
                          <a:latin typeface="+mn-ea"/>
                          <a:ea typeface="+mn-ea"/>
                          <a:cs typeface="微软雅黑" panose="020B0503020204020204" charset="-122"/>
                        </a:rPr>
                        <a:t>28</a:t>
                      </a:r>
                      <a:r>
                        <a:rPr lang="zh-CN" altLang="en-US" sz="2400" dirty="0">
                          <a:latin typeface="+mn-ea"/>
                          <a:ea typeface="+mn-ea"/>
                          <a:cs typeface="微软雅黑" panose="020B0503020204020204" charset="-122"/>
                        </a:rPr>
                        <a:t>日 </a:t>
                      </a:r>
                      <a:r>
                        <a:rPr lang="en-US" altLang="zh-CN" sz="2400" dirty="0">
                          <a:latin typeface="+mn-ea"/>
                          <a:ea typeface="+mn-ea"/>
                          <a:cs typeface="微软雅黑" panose="020B0503020204020204" charset="-122"/>
                        </a:rPr>
                        <a:t>9:00-10:00</a:t>
                      </a:r>
                      <a:r>
                        <a:rPr lang="zh-CN" altLang="en-US" sz="2400" dirty="0">
                          <a:latin typeface="+mn-ea"/>
                          <a:ea typeface="+mn-ea"/>
                          <a:cs typeface="微软雅黑" panose="020B0503020204020204" charset="-122"/>
                        </a:rPr>
                        <a:t> </a:t>
                      </a:r>
                      <a:r>
                        <a:rPr lang="en-US" altLang="zh-CN" sz="2400" dirty="0">
                          <a:latin typeface="+mn-ea"/>
                          <a:ea typeface="+mn-ea"/>
                          <a:cs typeface="微软雅黑" panose="020B0503020204020204" charset="-122"/>
                        </a:rPr>
                        <a:t>12:30-13:25</a:t>
                      </a:r>
                      <a:endParaRPr lang="en-US" altLang="zh-CN" sz="2400" dirty="0">
                        <a:latin typeface="+mn-ea"/>
                        <a:ea typeface="+mn-ea"/>
                        <a:cs typeface="微软雅黑" panose="020B0503020204020204" charset="-122"/>
                      </a:endParaRPr>
                    </a:p>
                  </a:txBody>
                  <a:tcPr/>
                </a:tc>
              </a:tr>
            </a:tbl>
          </a:graphicData>
        </a:graphic>
      </p:graphicFrame>
      <p:sp>
        <p:nvSpPr>
          <p:cNvPr id="2" name="文本框 1"/>
          <p:cNvSpPr txBox="1"/>
          <p:nvPr/>
        </p:nvSpPr>
        <p:spPr>
          <a:xfrm>
            <a:off x="333322" y="5373216"/>
            <a:ext cx="8513422" cy="646331"/>
          </a:xfrm>
          <a:prstGeom prst="rect">
            <a:avLst/>
          </a:prstGeom>
          <a:noFill/>
        </p:spPr>
        <p:txBody>
          <a:bodyPr wrap="square" rtlCol="0">
            <a:spAutoFit/>
          </a:bodyPr>
          <a:lstStyle/>
          <a:p>
            <a:r>
              <a:rPr kumimoji="1" lang="zh-CN" altLang="en-US" dirty="0"/>
              <a:t>请大家根据自己的上课时段，在上表中本周内的领取时间前往东四领取报告纸。如遇满课，也可下周上课前去指定地点领取。（其他</a:t>
            </a:r>
            <a:r>
              <a:rPr kumimoji="1" lang="en-US" altLang="zh-CN" dirty="0"/>
              <a:t>13</a:t>
            </a:r>
            <a:r>
              <a:rPr kumimoji="1" lang="zh-CN" altLang="en-US" dirty="0"/>
              <a:t>份）</a:t>
            </a:r>
            <a:endParaRPr kumimoji="1" lang="zh-CN" alt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12541" y="193302"/>
            <a:ext cx="6491965" cy="601075"/>
          </a:xfrm>
        </p:spPr>
        <p:txBody>
          <a:bodyPr>
            <a:normAutofit/>
          </a:bodyPr>
          <a:lstStyle/>
          <a:p>
            <a:r>
              <a:rPr lang="zh-CN" altLang="en-US" sz="2800" dirty="0"/>
              <a:t>误差的概念</a:t>
            </a:r>
            <a:endParaRPr lang="zh-CN" altLang="en-US" sz="2800" dirty="0"/>
          </a:p>
        </p:txBody>
      </p:sp>
      <p:sp>
        <p:nvSpPr>
          <p:cNvPr id="3" name="灯片编号占位符 2"/>
          <p:cNvSpPr>
            <a:spLocks noGrp="1"/>
          </p:cNvSpPr>
          <p:nvPr>
            <p:ph type="sldNum" sz="quarter" idx="12"/>
          </p:nvPr>
        </p:nvSpPr>
        <p:spPr/>
        <p:txBody>
          <a:bodyPr/>
          <a:lstStyle/>
          <a:p>
            <a:fld id="{1AAC388E-FA9E-4A2C-95EA-1F6B3A07935A}" type="slidenum">
              <a:rPr lang="zh-CN" altLang="en-US" smtClean="0"/>
            </a:fld>
            <a:endParaRPr lang="zh-CN" altLang="en-US" dirty="0"/>
          </a:p>
        </p:txBody>
      </p:sp>
      <p:sp>
        <p:nvSpPr>
          <p:cNvPr id="7" name="文本框 6"/>
          <p:cNvSpPr txBox="1"/>
          <p:nvPr/>
        </p:nvSpPr>
        <p:spPr>
          <a:xfrm>
            <a:off x="2799458" y="6338183"/>
            <a:ext cx="3295197" cy="369332"/>
          </a:xfrm>
          <a:prstGeom prst="rect">
            <a:avLst/>
          </a:prstGeom>
          <a:noFill/>
        </p:spPr>
        <p:txBody>
          <a:bodyPr wrap="square">
            <a:spAutoFit/>
          </a:bodyPr>
          <a:lstStyle/>
          <a:p>
            <a:pPr algn="ctr" eaLnBrk="1" hangingPunct="1">
              <a:spcBef>
                <a:spcPct val="0"/>
              </a:spcBef>
              <a:buFontTx/>
              <a:buNone/>
            </a:pPr>
            <a:r>
              <a:rPr kumimoji="0" lang="zh-CN" altLang="en-US" b="0" dirty="0">
                <a:latin typeface="隶书" panose="02010509060101010101" pitchFamily="49" charset="-122"/>
                <a:ea typeface="隶书" panose="02010509060101010101" pitchFamily="49" charset="-122"/>
              </a:rPr>
              <a:t>大学物理实验绪论</a:t>
            </a:r>
            <a:endParaRPr kumimoji="0" lang="zh-CN" altLang="en-US" b="0" dirty="0">
              <a:latin typeface="隶书" panose="02010509060101010101" pitchFamily="49" charset="-122"/>
              <a:ea typeface="隶书" panose="02010509060101010101" pitchFamily="49" charset="-122"/>
            </a:endParaRPr>
          </a:p>
        </p:txBody>
      </p:sp>
      <p:sp>
        <p:nvSpPr>
          <p:cNvPr id="34" name="矩形 33"/>
          <p:cNvSpPr/>
          <p:nvPr/>
        </p:nvSpPr>
        <p:spPr>
          <a:xfrm>
            <a:off x="5301081" y="829561"/>
            <a:ext cx="3241331" cy="1227387"/>
          </a:xfrm>
          <a:prstGeom prst="rect">
            <a:avLst/>
          </a:prstGeom>
        </p:spPr>
        <p:txBody>
          <a:bodyPr wrap="square">
            <a:spAutoFit/>
          </a:bodyPr>
          <a:lstStyle/>
          <a:p>
            <a:pPr eaLnBrk="1" fontAlgn="auto" hangingPunct="1">
              <a:lnSpc>
                <a:spcPct val="150000"/>
              </a:lnSpc>
              <a:spcBef>
                <a:spcPts val="0"/>
              </a:spcBef>
              <a:spcAft>
                <a:spcPts val="0"/>
              </a:spcAft>
              <a:defRPr/>
            </a:pPr>
            <a:r>
              <a:rPr kumimoji="0" lang="zh-CN" altLang="en-US" sz="2800" b="0" dirty="0">
                <a:latin typeface="微软雅黑" panose="020B0503020204020204" charset="-122"/>
                <a:ea typeface="微软雅黑" panose="020B0503020204020204" charset="-122"/>
              </a:rPr>
              <a:t>误差：</a:t>
            </a:r>
            <a:endParaRPr kumimoji="0" lang="en-US" altLang="zh-CN" sz="2800" b="0" dirty="0">
              <a:latin typeface="微软雅黑" panose="020B0503020204020204" charset="-122"/>
              <a:ea typeface="微软雅黑" panose="020B0503020204020204" charset="-122"/>
            </a:endParaRPr>
          </a:p>
          <a:p>
            <a:pPr eaLnBrk="1" fontAlgn="auto" hangingPunct="1">
              <a:lnSpc>
                <a:spcPct val="150000"/>
              </a:lnSpc>
              <a:spcBef>
                <a:spcPts val="0"/>
              </a:spcBef>
              <a:spcAft>
                <a:spcPts val="0"/>
              </a:spcAft>
              <a:defRPr/>
            </a:pPr>
            <a:r>
              <a:rPr kumimoji="0" lang="zh-CN" altLang="en-US" sz="2400" b="0" dirty="0">
                <a:latin typeface="微软雅黑" panose="020B0503020204020204" charset="-122"/>
                <a:ea typeface="微软雅黑" panose="020B0503020204020204" charset="-122"/>
              </a:rPr>
              <a:t>测量值偏离真值的大小</a:t>
            </a:r>
            <a:endParaRPr kumimoji="0" lang="zh-CN" altLang="en-US" sz="2400" b="0" dirty="0">
              <a:latin typeface="微软雅黑" panose="020B0503020204020204" charset="-122"/>
              <a:ea typeface="微软雅黑" panose="020B0503020204020204" charset="-122"/>
            </a:endParaRPr>
          </a:p>
        </p:txBody>
      </p:sp>
      <p:sp>
        <p:nvSpPr>
          <p:cNvPr id="40" name="文本框 39"/>
          <p:cNvSpPr txBox="1"/>
          <p:nvPr/>
        </p:nvSpPr>
        <p:spPr>
          <a:xfrm>
            <a:off x="387041" y="1068787"/>
            <a:ext cx="4764235" cy="892552"/>
          </a:xfrm>
          <a:prstGeom prst="rect">
            <a:avLst/>
          </a:prstGeom>
          <a:noFill/>
        </p:spPr>
        <p:txBody>
          <a:bodyPr wrap="square">
            <a:spAutoFit/>
          </a:bodyPr>
          <a:lstStyle/>
          <a:p>
            <a:pPr>
              <a:spcBef>
                <a:spcPts val="600"/>
              </a:spcBef>
              <a:spcAft>
                <a:spcPts val="600"/>
              </a:spcAft>
            </a:pPr>
            <a:r>
              <a:rPr kumimoji="0" lang="zh-CN" altLang="en-US" sz="2800" b="0" dirty="0">
                <a:latin typeface="微软雅黑" panose="020B0503020204020204" charset="-122"/>
                <a:ea typeface="微软雅黑" panose="020B0503020204020204" charset="-122"/>
                <a:cs typeface="方正兰亭细黑_GBK_M"/>
              </a:rPr>
              <a:t>真值：</a:t>
            </a:r>
            <a:r>
              <a:rPr lang="zh-CN" altLang="en-US" sz="2400" dirty="0">
                <a:latin typeface="微软雅黑" panose="020B0503020204020204" charset="-122"/>
                <a:ea typeface="微软雅黑" panose="020B0503020204020204" charset="-122"/>
              </a:rPr>
              <a:t>物理量客观存在的真实值（理想概念，通常未知）</a:t>
            </a:r>
            <a:endParaRPr kumimoji="0" lang="en-US" altLang="zh-CN" sz="2400" b="0" dirty="0">
              <a:latin typeface="微软雅黑" panose="020B0503020204020204" charset="-122"/>
              <a:ea typeface="微软雅黑" panose="020B0503020204020204" charset="-122"/>
            </a:endParaRPr>
          </a:p>
        </p:txBody>
      </p:sp>
      <p:grpSp>
        <p:nvGrpSpPr>
          <p:cNvPr id="4" name="组合 3"/>
          <p:cNvGrpSpPr/>
          <p:nvPr/>
        </p:nvGrpSpPr>
        <p:grpSpPr>
          <a:xfrm>
            <a:off x="5401994" y="2321640"/>
            <a:ext cx="3008308" cy="2057602"/>
            <a:chOff x="5812208" y="2816147"/>
            <a:chExt cx="3008308" cy="2057602"/>
          </a:xfrm>
        </p:grpSpPr>
        <p:sp>
          <p:nvSpPr>
            <p:cNvPr id="38" name="TextBox 82"/>
            <p:cNvSpPr txBox="1">
              <a:spLocks noChangeArrowheads="1"/>
            </p:cNvSpPr>
            <p:nvPr/>
          </p:nvSpPr>
          <p:spPr bwMode="auto">
            <a:xfrm>
              <a:off x="5812208" y="2816147"/>
              <a:ext cx="2977113"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kumimoji="1" sz="2400" b="1">
                  <a:solidFill>
                    <a:schemeClr val="tx1"/>
                  </a:solidFill>
                  <a:latin typeface="Times New Roman" panose="02020603050405020304" charset="0"/>
                  <a:ea typeface="宋体" panose="02010600030101010101" pitchFamily="2" charset="-122"/>
                </a:defRPr>
              </a:lvl1pPr>
              <a:lvl2pPr marL="742950" indent="-285750">
                <a:defRPr kumimoji="1" sz="2400" b="1">
                  <a:solidFill>
                    <a:schemeClr val="tx1"/>
                  </a:solidFill>
                  <a:latin typeface="Times New Roman" panose="02020603050405020304" charset="0"/>
                  <a:ea typeface="宋体" panose="02010600030101010101" pitchFamily="2" charset="-122"/>
                </a:defRPr>
              </a:lvl2pPr>
              <a:lvl3pPr marL="1143000" indent="-228600">
                <a:defRPr kumimoji="1" sz="2400" b="1">
                  <a:solidFill>
                    <a:schemeClr val="tx1"/>
                  </a:solidFill>
                  <a:latin typeface="Times New Roman" panose="02020603050405020304" charset="0"/>
                  <a:ea typeface="宋体" panose="02010600030101010101" pitchFamily="2" charset="-122"/>
                </a:defRPr>
              </a:lvl3pPr>
              <a:lvl4pPr marL="1600200" indent="-228600">
                <a:defRPr kumimoji="1" sz="2400" b="1">
                  <a:solidFill>
                    <a:schemeClr val="tx1"/>
                  </a:solidFill>
                  <a:latin typeface="Times New Roman" panose="02020603050405020304" charset="0"/>
                  <a:ea typeface="宋体" panose="02010600030101010101" pitchFamily="2" charset="-122"/>
                </a:defRPr>
              </a:lvl4pPr>
              <a:lvl5pPr marL="2057400" indent="-228600">
                <a:defRPr kumimoji="1" sz="2400" b="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charset="0"/>
                  <a:ea typeface="宋体" panose="02010600030101010101" pitchFamily="2" charset="-122"/>
                </a:defRPr>
              </a:lvl9pPr>
            </a:lstStyle>
            <a:p>
              <a:pPr marL="285750" indent="-285750" eaLnBrk="1" hangingPunct="1">
                <a:buFont typeface="Arial" panose="020B0604020202020204" pitchFamily="34" charset="0"/>
                <a:buChar char="•"/>
              </a:pPr>
              <a:r>
                <a:rPr kumimoji="0" lang="zh-CN" altLang="en-US" b="0" dirty="0">
                  <a:solidFill>
                    <a:srgbClr val="2E75B6"/>
                  </a:solidFill>
                  <a:latin typeface="黑体" panose="02010609060101010101" pitchFamily="49" charset="-122"/>
                  <a:ea typeface="黑体" panose="02010609060101010101" pitchFamily="49" charset="-122"/>
                  <a:cs typeface="方正兰亭细黑_GBK_M"/>
                </a:rPr>
                <a:t>普遍存在，可以通过一些方法减小或修正</a:t>
              </a:r>
              <a:endParaRPr kumimoji="0" lang="en-US" altLang="zh-CN" b="0" dirty="0">
                <a:solidFill>
                  <a:srgbClr val="2E75B6"/>
                </a:solidFill>
                <a:latin typeface="黑体" panose="02010609060101010101" pitchFamily="49" charset="-122"/>
                <a:ea typeface="黑体" panose="02010609060101010101" pitchFamily="49" charset="-122"/>
                <a:cs typeface="方正兰亭细黑_GBK_M"/>
              </a:endParaRPr>
            </a:p>
            <a:p>
              <a:pPr eaLnBrk="1" hangingPunct="1"/>
              <a:endParaRPr kumimoji="0" lang="en-US" altLang="zh-CN" b="0" dirty="0">
                <a:solidFill>
                  <a:srgbClr val="2E75B6"/>
                </a:solidFill>
                <a:latin typeface="黑体" panose="02010609060101010101" pitchFamily="49" charset="-122"/>
                <a:ea typeface="黑体" panose="02010609060101010101" pitchFamily="49" charset="-122"/>
                <a:cs typeface="方正兰亭细黑_GBK_M"/>
              </a:endParaRPr>
            </a:p>
          </p:txBody>
        </p:sp>
        <p:sp>
          <p:nvSpPr>
            <p:cNvPr id="46" name="TextBox 82"/>
            <p:cNvSpPr txBox="1">
              <a:spLocks noChangeArrowheads="1"/>
            </p:cNvSpPr>
            <p:nvPr/>
          </p:nvSpPr>
          <p:spPr bwMode="auto">
            <a:xfrm>
              <a:off x="5843403" y="4042752"/>
              <a:ext cx="2977113"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kumimoji="1" sz="2400" b="1">
                  <a:solidFill>
                    <a:schemeClr val="tx1"/>
                  </a:solidFill>
                  <a:latin typeface="Times New Roman" panose="02020603050405020304" charset="0"/>
                  <a:ea typeface="宋体" panose="02010600030101010101" pitchFamily="2" charset="-122"/>
                </a:defRPr>
              </a:lvl1pPr>
              <a:lvl2pPr marL="742950" indent="-285750">
                <a:defRPr kumimoji="1" sz="2400" b="1">
                  <a:solidFill>
                    <a:schemeClr val="tx1"/>
                  </a:solidFill>
                  <a:latin typeface="Times New Roman" panose="02020603050405020304" charset="0"/>
                  <a:ea typeface="宋体" panose="02010600030101010101" pitchFamily="2" charset="-122"/>
                </a:defRPr>
              </a:lvl2pPr>
              <a:lvl3pPr marL="1143000" indent="-228600">
                <a:defRPr kumimoji="1" sz="2400" b="1">
                  <a:solidFill>
                    <a:schemeClr val="tx1"/>
                  </a:solidFill>
                  <a:latin typeface="Times New Roman" panose="02020603050405020304" charset="0"/>
                  <a:ea typeface="宋体" panose="02010600030101010101" pitchFamily="2" charset="-122"/>
                </a:defRPr>
              </a:lvl3pPr>
              <a:lvl4pPr marL="1600200" indent="-228600">
                <a:defRPr kumimoji="1" sz="2400" b="1">
                  <a:solidFill>
                    <a:schemeClr val="tx1"/>
                  </a:solidFill>
                  <a:latin typeface="Times New Roman" panose="02020603050405020304" charset="0"/>
                  <a:ea typeface="宋体" panose="02010600030101010101" pitchFamily="2" charset="-122"/>
                </a:defRPr>
              </a:lvl4pPr>
              <a:lvl5pPr marL="2057400" indent="-228600">
                <a:defRPr kumimoji="1" sz="2400" b="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charset="0"/>
                  <a:ea typeface="宋体" panose="02010600030101010101" pitchFamily="2" charset="-122"/>
                </a:defRPr>
              </a:lvl9pPr>
            </a:lstStyle>
            <a:p>
              <a:pPr marL="285750" indent="-285750" eaLnBrk="1" hangingPunct="1">
                <a:buFont typeface="Arial" panose="020B0604020202020204" pitchFamily="34" charset="0"/>
                <a:buChar char="•"/>
              </a:pPr>
              <a:r>
                <a:rPr kumimoji="0" lang="zh-CN" altLang="en-US" b="0" dirty="0">
                  <a:solidFill>
                    <a:srgbClr val="2E75B6"/>
                  </a:solidFill>
                  <a:latin typeface="黑体" panose="02010609060101010101" pitchFamily="49" charset="-122"/>
                  <a:ea typeface="黑体" panose="02010609060101010101" pitchFamily="49" charset="-122"/>
                  <a:cs typeface="方正兰亭细黑_GBK_M"/>
                </a:rPr>
                <a:t>常常为小量</a:t>
              </a:r>
              <a:endParaRPr kumimoji="0" lang="en-US" altLang="zh-CN" b="0" dirty="0">
                <a:solidFill>
                  <a:srgbClr val="2E75B6"/>
                </a:solidFill>
                <a:latin typeface="黑体" panose="02010609060101010101" pitchFamily="49" charset="-122"/>
                <a:ea typeface="黑体" panose="02010609060101010101" pitchFamily="49" charset="-122"/>
                <a:cs typeface="方正兰亭细黑_GBK_M"/>
              </a:endParaRPr>
            </a:p>
            <a:p>
              <a:pPr marL="285750" indent="-285750" eaLnBrk="1" hangingPunct="1">
                <a:buFont typeface="Arial" panose="020B0604020202020204" pitchFamily="34" charset="0"/>
                <a:buChar char="•"/>
              </a:pPr>
              <a:endParaRPr kumimoji="0" lang="en-US" altLang="zh-CN" b="0" dirty="0">
                <a:solidFill>
                  <a:srgbClr val="2E75B6"/>
                </a:solidFill>
                <a:latin typeface="黑体" panose="02010609060101010101" pitchFamily="49" charset="-122"/>
                <a:ea typeface="黑体" panose="02010609060101010101" pitchFamily="49" charset="-122"/>
                <a:cs typeface="方正兰亭细黑_GBK_M"/>
              </a:endParaRPr>
            </a:p>
          </p:txBody>
        </p:sp>
      </p:grpSp>
      <p:grpSp>
        <p:nvGrpSpPr>
          <p:cNvPr id="5" name="组合 4"/>
          <p:cNvGrpSpPr/>
          <p:nvPr/>
        </p:nvGrpSpPr>
        <p:grpSpPr>
          <a:xfrm>
            <a:off x="267535" y="1999237"/>
            <a:ext cx="5003246" cy="4461495"/>
            <a:chOff x="174575" y="2712349"/>
            <a:chExt cx="5003246" cy="4461495"/>
          </a:xfrm>
        </p:grpSpPr>
        <p:grpSp>
          <p:nvGrpSpPr>
            <p:cNvPr id="42" name="组合 41"/>
            <p:cNvGrpSpPr/>
            <p:nvPr/>
          </p:nvGrpSpPr>
          <p:grpSpPr>
            <a:xfrm>
              <a:off x="174575" y="2868176"/>
              <a:ext cx="5003246" cy="4305668"/>
              <a:chOff x="464914" y="2180277"/>
              <a:chExt cx="3932238" cy="4305668"/>
            </a:xfrm>
          </p:grpSpPr>
          <p:sp>
            <p:nvSpPr>
              <p:cNvPr id="43" name="TextBox 82"/>
              <p:cNvSpPr txBox="1">
                <a:spLocks noChangeArrowheads="1"/>
              </p:cNvSpPr>
              <p:nvPr/>
            </p:nvSpPr>
            <p:spPr bwMode="auto">
              <a:xfrm>
                <a:off x="464914" y="4239176"/>
                <a:ext cx="3932238" cy="2246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charset="0"/>
                    <a:ea typeface="宋体" panose="02010600030101010101" pitchFamily="2" charset="-122"/>
                  </a:defRPr>
                </a:lvl1pPr>
                <a:lvl2pPr marL="742950" indent="-285750">
                  <a:defRPr kumimoji="1" sz="2400" b="1">
                    <a:solidFill>
                      <a:schemeClr val="tx1"/>
                    </a:solidFill>
                    <a:latin typeface="Times New Roman" panose="02020603050405020304" charset="0"/>
                    <a:ea typeface="宋体" panose="02010600030101010101" pitchFamily="2" charset="-122"/>
                  </a:defRPr>
                </a:lvl2pPr>
                <a:lvl3pPr marL="1143000" indent="-228600">
                  <a:defRPr kumimoji="1" sz="2400" b="1">
                    <a:solidFill>
                      <a:schemeClr val="tx1"/>
                    </a:solidFill>
                    <a:latin typeface="Times New Roman" panose="02020603050405020304" charset="0"/>
                    <a:ea typeface="宋体" panose="02010600030101010101" pitchFamily="2" charset="-122"/>
                  </a:defRPr>
                </a:lvl3pPr>
                <a:lvl4pPr marL="1600200" indent="-228600">
                  <a:defRPr kumimoji="1" sz="2400" b="1">
                    <a:solidFill>
                      <a:schemeClr val="tx1"/>
                    </a:solidFill>
                    <a:latin typeface="Times New Roman" panose="02020603050405020304" charset="0"/>
                    <a:ea typeface="宋体" panose="02010600030101010101" pitchFamily="2" charset="-122"/>
                  </a:defRPr>
                </a:lvl4pPr>
                <a:lvl5pPr marL="2057400" indent="-228600">
                  <a:defRPr kumimoji="1" sz="2400" b="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charset="0"/>
                    <a:ea typeface="宋体" panose="02010600030101010101" pitchFamily="2" charset="-122"/>
                  </a:defRPr>
                </a:lvl9pPr>
              </a:lstStyle>
              <a:p>
                <a:pPr marL="285750" indent="-285750" eaLnBrk="1" hangingPunct="1">
                  <a:buFont typeface="Arial" panose="020B0604020202020204" pitchFamily="34" charset="0"/>
                  <a:buChar char="•"/>
                </a:pPr>
                <a:r>
                  <a:rPr kumimoji="0" lang="zh-CN" altLang="en-US" sz="2000" u="sng" dirty="0">
                    <a:solidFill>
                      <a:srgbClr val="2E75B6"/>
                    </a:solidFill>
                    <a:latin typeface="黑体" panose="02010609060101010101" pitchFamily="49" charset="-122"/>
                    <a:ea typeface="黑体" panose="02010609060101010101" pitchFamily="49" charset="-122"/>
                    <a:cs typeface="方正兰亭细黑_GBK_M"/>
                  </a:rPr>
                  <a:t>标准器相对真值</a:t>
                </a:r>
                <a:r>
                  <a:rPr kumimoji="0" lang="zh-CN" altLang="en-US" sz="2000" dirty="0">
                    <a:solidFill>
                      <a:srgbClr val="2E75B6"/>
                    </a:solidFill>
                    <a:latin typeface="黑体" panose="02010609060101010101" pitchFamily="49" charset="-122"/>
                    <a:ea typeface="黑体" panose="02010609060101010101" pitchFamily="49" charset="-122"/>
                    <a:cs typeface="方正兰亭细黑_GBK_M"/>
                  </a:rPr>
                  <a:t>：</a:t>
                </a:r>
                <a:r>
                  <a:rPr kumimoji="0" lang="zh-CN" altLang="en-US" sz="2000" b="0" dirty="0">
                    <a:solidFill>
                      <a:srgbClr val="2E75B6"/>
                    </a:solidFill>
                    <a:latin typeface="黑体" panose="02010609060101010101" pitchFamily="49" charset="-122"/>
                    <a:ea typeface="黑体" panose="02010609060101010101" pitchFamily="49" charset="-122"/>
                    <a:cs typeface="方正兰亭细黑_GBK_M"/>
                  </a:rPr>
                  <a:t>如果高级仪器的测量误差小于低级仪器测量误差的</a:t>
                </a:r>
                <a:r>
                  <a:rPr kumimoji="0" lang="en-US" altLang="zh-CN" sz="2000" b="0" dirty="0">
                    <a:solidFill>
                      <a:srgbClr val="2E75B6"/>
                    </a:solidFill>
                    <a:ea typeface="黑体" panose="02010609060101010101" pitchFamily="49" charset="-122"/>
                    <a:cs typeface="Times New Roman" panose="02020603050405020304" charset="0"/>
                  </a:rPr>
                  <a:t>1/3</a:t>
                </a:r>
                <a:r>
                  <a:rPr kumimoji="0" lang="zh-CN" altLang="en-US" sz="2000" b="0" dirty="0">
                    <a:solidFill>
                      <a:srgbClr val="2E75B6"/>
                    </a:solidFill>
                    <a:latin typeface="黑体" panose="02010609060101010101" pitchFamily="49" charset="-122"/>
                    <a:ea typeface="黑体" panose="02010609060101010101" pitchFamily="49" charset="-122"/>
                    <a:cs typeface="方正兰亭细黑_GBK_M"/>
                  </a:rPr>
                  <a:t>，可作为相对真值，如校准电表实验中的标准电表读数</a:t>
                </a:r>
                <a:endParaRPr kumimoji="0" lang="en-US" altLang="zh-CN" sz="2000" b="0" dirty="0">
                  <a:solidFill>
                    <a:srgbClr val="2E75B6"/>
                  </a:solidFill>
                  <a:latin typeface="黑体" panose="02010609060101010101" pitchFamily="49" charset="-122"/>
                  <a:ea typeface="黑体" panose="02010609060101010101" pitchFamily="49" charset="-122"/>
                  <a:cs typeface="方正兰亭细黑_GBK_M"/>
                </a:endParaRPr>
              </a:p>
              <a:p>
                <a:pPr marL="285750" indent="-285750" eaLnBrk="1" hangingPunct="1">
                  <a:buFont typeface="Arial" panose="020B0604020202020204" pitchFamily="34" charset="0"/>
                  <a:buChar char="•"/>
                </a:pPr>
                <a:endParaRPr kumimoji="0" lang="en-US" altLang="zh-CN" sz="2000" b="0" dirty="0">
                  <a:solidFill>
                    <a:srgbClr val="2E75B6"/>
                  </a:solidFill>
                  <a:latin typeface="黑体" panose="02010609060101010101" pitchFamily="49" charset="-122"/>
                  <a:ea typeface="黑体" panose="02010609060101010101" pitchFamily="49" charset="-122"/>
                </a:endParaRPr>
              </a:p>
              <a:p>
                <a:pPr marL="285750" indent="-285750" eaLnBrk="1" hangingPunct="1">
                  <a:buFont typeface="Arial" panose="020B0604020202020204" pitchFamily="34" charset="0"/>
                  <a:buChar char="•"/>
                </a:pPr>
                <a:r>
                  <a:rPr kumimoji="0" lang="zh-CN" altLang="en-US" sz="2000" b="0" u="sng" dirty="0">
                    <a:solidFill>
                      <a:srgbClr val="2E75B6"/>
                    </a:solidFill>
                    <a:latin typeface="黑体" panose="02010609060101010101" pitchFamily="49" charset="-122"/>
                    <a:ea typeface="黑体" panose="02010609060101010101" pitchFamily="49" charset="-122"/>
                  </a:rPr>
                  <a:t>有些实验中还会使用多次测量结果的算数平均值表示真值</a:t>
                </a:r>
                <a:endParaRPr kumimoji="0" lang="en-US" altLang="zh-CN" sz="2000" b="0" u="sng" dirty="0">
                  <a:solidFill>
                    <a:srgbClr val="2E75B6"/>
                  </a:solidFill>
                  <a:latin typeface="黑体" panose="02010609060101010101" pitchFamily="49" charset="-122"/>
                  <a:ea typeface="黑体" panose="02010609060101010101" pitchFamily="49" charset="-122"/>
                </a:endParaRPr>
              </a:p>
            </p:txBody>
          </p:sp>
          <p:sp>
            <p:nvSpPr>
              <p:cNvPr id="44" name="TextBox 82"/>
              <p:cNvSpPr txBox="1">
                <a:spLocks noChangeArrowheads="1"/>
              </p:cNvSpPr>
              <p:nvPr/>
            </p:nvSpPr>
            <p:spPr bwMode="auto">
              <a:xfrm>
                <a:off x="488728" y="2180277"/>
                <a:ext cx="3689350"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charset="0"/>
                    <a:ea typeface="宋体" panose="02010600030101010101" pitchFamily="2" charset="-122"/>
                  </a:defRPr>
                </a:lvl1pPr>
                <a:lvl2pPr marL="742950" indent="-285750">
                  <a:defRPr kumimoji="1" sz="2400" b="1">
                    <a:solidFill>
                      <a:schemeClr val="tx1"/>
                    </a:solidFill>
                    <a:latin typeface="Times New Roman" panose="02020603050405020304" charset="0"/>
                    <a:ea typeface="宋体" panose="02010600030101010101" pitchFamily="2" charset="-122"/>
                  </a:defRPr>
                </a:lvl2pPr>
                <a:lvl3pPr marL="1143000" indent="-228600">
                  <a:defRPr kumimoji="1" sz="2400" b="1">
                    <a:solidFill>
                      <a:schemeClr val="tx1"/>
                    </a:solidFill>
                    <a:latin typeface="Times New Roman" panose="02020603050405020304" charset="0"/>
                    <a:ea typeface="宋体" panose="02010600030101010101" pitchFamily="2" charset="-122"/>
                  </a:defRPr>
                </a:lvl3pPr>
                <a:lvl4pPr marL="1600200" indent="-228600">
                  <a:defRPr kumimoji="1" sz="2400" b="1">
                    <a:solidFill>
                      <a:schemeClr val="tx1"/>
                    </a:solidFill>
                    <a:latin typeface="Times New Roman" panose="02020603050405020304" charset="0"/>
                    <a:ea typeface="宋体" panose="02010600030101010101" pitchFamily="2" charset="-122"/>
                  </a:defRPr>
                </a:lvl4pPr>
                <a:lvl5pPr marL="2057400" indent="-228600">
                  <a:defRPr kumimoji="1" sz="2400" b="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charset="0"/>
                    <a:ea typeface="宋体" panose="02010600030101010101" pitchFamily="2" charset="-122"/>
                  </a:defRPr>
                </a:lvl9pPr>
              </a:lstStyle>
              <a:p>
                <a:pPr marL="285750" indent="-285750" eaLnBrk="1" hangingPunct="1">
                  <a:buFont typeface="Arial" panose="020B0604020202020204" pitchFamily="34" charset="0"/>
                  <a:buChar char="•"/>
                </a:pPr>
                <a:endParaRPr kumimoji="0" lang="en-US" altLang="zh-CN" sz="2000" dirty="0">
                  <a:solidFill>
                    <a:srgbClr val="2E75B6"/>
                  </a:solidFill>
                  <a:latin typeface="黑体" panose="02010609060101010101" pitchFamily="49" charset="-122"/>
                  <a:ea typeface="黑体" panose="02010609060101010101" pitchFamily="49" charset="-122"/>
                  <a:cs typeface="方正兰亭细黑_GBK_M"/>
                </a:endParaRPr>
              </a:p>
              <a:p>
                <a:pPr marL="285750" indent="-285750" eaLnBrk="1" hangingPunct="1">
                  <a:buFont typeface="Arial" panose="020B0604020202020204" pitchFamily="34" charset="0"/>
                  <a:buChar char="•"/>
                </a:pPr>
                <a:r>
                  <a:rPr kumimoji="0" lang="zh-CN" altLang="en-US" sz="2000" u="sng" dirty="0">
                    <a:solidFill>
                      <a:srgbClr val="2E75B6"/>
                    </a:solidFill>
                    <a:latin typeface="黑体" panose="02010609060101010101" pitchFamily="49" charset="-122"/>
                    <a:ea typeface="黑体" panose="02010609060101010101" pitchFamily="49" charset="-122"/>
                    <a:cs typeface="方正兰亭细黑_GBK_M"/>
                  </a:rPr>
                  <a:t>理论真值</a:t>
                </a:r>
                <a:r>
                  <a:rPr kumimoji="0" lang="zh-CN" altLang="en-US" sz="2000" dirty="0">
                    <a:solidFill>
                      <a:srgbClr val="2E75B6"/>
                    </a:solidFill>
                    <a:latin typeface="黑体" panose="02010609060101010101" pitchFamily="49" charset="-122"/>
                    <a:ea typeface="黑体" panose="02010609060101010101" pitchFamily="49" charset="-122"/>
                    <a:cs typeface="方正兰亭细黑_GBK_M"/>
                  </a:rPr>
                  <a:t>：</a:t>
                </a:r>
                <a:r>
                  <a:rPr kumimoji="0" lang="zh-CN" altLang="en-US" sz="2000" b="0" dirty="0">
                    <a:solidFill>
                      <a:srgbClr val="2E75B6"/>
                    </a:solidFill>
                    <a:latin typeface="黑体" panose="02010609060101010101" pitchFamily="49" charset="-122"/>
                    <a:ea typeface="黑体" panose="02010609060101010101" pitchFamily="49" charset="-122"/>
                    <a:cs typeface="方正兰亭细黑_GBK_M"/>
                  </a:rPr>
                  <a:t>如平面三角形的三个内角之和等于</a:t>
                </a:r>
                <a:r>
                  <a:rPr kumimoji="0" lang="en-US" altLang="zh-CN" sz="2000" b="0" dirty="0">
                    <a:solidFill>
                      <a:srgbClr val="2E75B6"/>
                    </a:solidFill>
                    <a:ea typeface="黑体" panose="02010609060101010101" pitchFamily="49" charset="-122"/>
                    <a:cs typeface="Times New Roman" panose="02020603050405020304" charset="0"/>
                  </a:rPr>
                  <a:t>180°</a:t>
                </a:r>
                <a:endParaRPr kumimoji="0" lang="en-US" altLang="zh-CN" sz="2000" b="0" dirty="0">
                  <a:solidFill>
                    <a:srgbClr val="2E75B6"/>
                  </a:solidFill>
                  <a:ea typeface="黑体" panose="02010609060101010101" pitchFamily="49" charset="-122"/>
                  <a:cs typeface="Times New Roman" panose="02020603050405020304" charset="0"/>
                </a:endParaRPr>
              </a:p>
            </p:txBody>
          </p:sp>
          <p:sp>
            <p:nvSpPr>
              <p:cNvPr id="45" name="TextBox 82"/>
              <p:cNvSpPr txBox="1">
                <a:spLocks noChangeArrowheads="1"/>
              </p:cNvSpPr>
              <p:nvPr/>
            </p:nvSpPr>
            <p:spPr bwMode="auto">
              <a:xfrm>
                <a:off x="488726" y="3223513"/>
                <a:ext cx="3884613"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charset="0"/>
                    <a:ea typeface="宋体" panose="02010600030101010101" pitchFamily="2" charset="-122"/>
                  </a:defRPr>
                </a:lvl1pPr>
                <a:lvl2pPr marL="742950" indent="-285750">
                  <a:defRPr kumimoji="1" sz="2400" b="1">
                    <a:solidFill>
                      <a:schemeClr val="tx1"/>
                    </a:solidFill>
                    <a:latin typeface="Times New Roman" panose="02020603050405020304" charset="0"/>
                    <a:ea typeface="宋体" panose="02010600030101010101" pitchFamily="2" charset="-122"/>
                  </a:defRPr>
                </a:lvl2pPr>
                <a:lvl3pPr marL="1143000" indent="-228600">
                  <a:defRPr kumimoji="1" sz="2400" b="1">
                    <a:solidFill>
                      <a:schemeClr val="tx1"/>
                    </a:solidFill>
                    <a:latin typeface="Times New Roman" panose="02020603050405020304" charset="0"/>
                    <a:ea typeface="宋体" panose="02010600030101010101" pitchFamily="2" charset="-122"/>
                  </a:defRPr>
                </a:lvl3pPr>
                <a:lvl4pPr marL="1600200" indent="-228600">
                  <a:defRPr kumimoji="1" sz="2400" b="1">
                    <a:solidFill>
                      <a:schemeClr val="tx1"/>
                    </a:solidFill>
                    <a:latin typeface="Times New Roman" panose="02020603050405020304" charset="0"/>
                    <a:ea typeface="宋体" panose="02010600030101010101" pitchFamily="2" charset="-122"/>
                  </a:defRPr>
                </a:lvl4pPr>
                <a:lvl5pPr marL="2057400" indent="-228600">
                  <a:defRPr kumimoji="1" sz="2400" b="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charset="0"/>
                    <a:ea typeface="宋体" panose="02010600030101010101" pitchFamily="2" charset="-122"/>
                  </a:defRPr>
                </a:lvl9pPr>
              </a:lstStyle>
              <a:p>
                <a:pPr marL="285750" indent="-285750" eaLnBrk="1" hangingPunct="1">
                  <a:buFont typeface="Arial" panose="020B0604020202020204" pitchFamily="34" charset="0"/>
                  <a:buChar char="•"/>
                </a:pPr>
                <a:r>
                  <a:rPr kumimoji="0" lang="zh-CN" altLang="en-US" sz="2000" u="sng" dirty="0">
                    <a:solidFill>
                      <a:srgbClr val="2E75B6"/>
                    </a:solidFill>
                    <a:latin typeface="黑体" panose="02010609060101010101" pitchFamily="49" charset="-122"/>
                    <a:ea typeface="黑体" panose="02010609060101010101" pitchFamily="49" charset="-122"/>
                    <a:cs typeface="方正兰亭细黑_GBK_M"/>
                  </a:rPr>
                  <a:t>计量学约定真值</a:t>
                </a:r>
                <a:r>
                  <a:rPr kumimoji="0" lang="zh-CN" altLang="en-US" sz="2000" dirty="0">
                    <a:solidFill>
                      <a:srgbClr val="2E75B6"/>
                    </a:solidFill>
                    <a:latin typeface="黑体" panose="02010609060101010101" pitchFamily="49" charset="-122"/>
                    <a:ea typeface="黑体" panose="02010609060101010101" pitchFamily="49" charset="-122"/>
                    <a:cs typeface="方正兰亭细黑_GBK_M"/>
                  </a:rPr>
                  <a:t>：</a:t>
                </a:r>
                <a:r>
                  <a:rPr kumimoji="0" lang="zh-CN" altLang="en-US" sz="2000" b="0" dirty="0">
                    <a:solidFill>
                      <a:srgbClr val="2E75B6"/>
                    </a:solidFill>
                    <a:latin typeface="黑体" panose="02010609060101010101" pitchFamily="49" charset="-122"/>
                    <a:ea typeface="黑体" panose="02010609060101010101" pitchFamily="49" charset="-122"/>
                    <a:cs typeface="方正兰亭细黑_GBK_M"/>
                  </a:rPr>
                  <a:t>由国际计量大会决议规定，基准米定义为：“光在真空中 </a:t>
                </a:r>
                <a:r>
                  <a:rPr kumimoji="0" lang="en-US" altLang="zh-CN" sz="2000" b="0" dirty="0">
                    <a:solidFill>
                      <a:srgbClr val="2E75B6"/>
                    </a:solidFill>
                    <a:ea typeface="黑体" panose="02010609060101010101" pitchFamily="49" charset="-122"/>
                    <a:cs typeface="Times New Roman" panose="02020603050405020304" charset="0"/>
                  </a:rPr>
                  <a:t>1/299792458 S</a:t>
                </a:r>
                <a:r>
                  <a:rPr kumimoji="0" lang="en-US" altLang="zh-CN" sz="2000" b="0" dirty="0">
                    <a:solidFill>
                      <a:srgbClr val="2E75B6"/>
                    </a:solidFill>
                    <a:latin typeface="黑体" panose="02010609060101010101" pitchFamily="49" charset="-122"/>
                    <a:ea typeface="黑体" panose="02010609060101010101" pitchFamily="49" charset="-122"/>
                    <a:cs typeface="方正兰亭细黑_GBK_M"/>
                  </a:rPr>
                  <a:t> </a:t>
                </a:r>
                <a:r>
                  <a:rPr kumimoji="0" lang="zh-CN" altLang="en-US" sz="2000" b="0" dirty="0">
                    <a:solidFill>
                      <a:srgbClr val="2E75B6"/>
                    </a:solidFill>
                    <a:latin typeface="黑体" panose="02010609060101010101" pitchFamily="49" charset="-122"/>
                    <a:ea typeface="黑体" panose="02010609060101010101" pitchFamily="49" charset="-122"/>
                    <a:cs typeface="方正兰亭细黑_GBK_M"/>
                  </a:rPr>
                  <a:t>的时间间隔内行程的长度”</a:t>
                </a:r>
                <a:endParaRPr kumimoji="0" lang="en-US" altLang="zh-CN" sz="2000" b="0" dirty="0">
                  <a:solidFill>
                    <a:srgbClr val="2E75B6"/>
                  </a:solidFill>
                  <a:latin typeface="黑体" panose="02010609060101010101" pitchFamily="49" charset="-122"/>
                  <a:ea typeface="黑体" panose="02010609060101010101" pitchFamily="49" charset="-122"/>
                  <a:cs typeface="方正兰亭细黑_GBK_M"/>
                </a:endParaRPr>
              </a:p>
            </p:txBody>
          </p:sp>
        </p:grpSp>
        <p:sp>
          <p:nvSpPr>
            <p:cNvPr id="14" name="TextBox 82"/>
            <p:cNvSpPr txBox="1">
              <a:spLocks noChangeArrowheads="1"/>
            </p:cNvSpPr>
            <p:nvPr/>
          </p:nvSpPr>
          <p:spPr bwMode="auto">
            <a:xfrm>
              <a:off x="731689" y="2712349"/>
              <a:ext cx="4069127"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kumimoji="1" sz="2400" b="1">
                  <a:solidFill>
                    <a:schemeClr val="tx1"/>
                  </a:solidFill>
                  <a:latin typeface="Times New Roman" panose="02020603050405020304" charset="0"/>
                  <a:ea typeface="宋体" panose="02010600030101010101" pitchFamily="2" charset="-122"/>
                </a:defRPr>
              </a:lvl1pPr>
              <a:lvl2pPr marL="742950" indent="-285750">
                <a:defRPr kumimoji="1" sz="2400" b="1">
                  <a:solidFill>
                    <a:schemeClr val="tx1"/>
                  </a:solidFill>
                  <a:latin typeface="Times New Roman" panose="02020603050405020304" charset="0"/>
                  <a:ea typeface="宋体" panose="02010600030101010101" pitchFamily="2" charset="-122"/>
                </a:defRPr>
              </a:lvl2pPr>
              <a:lvl3pPr marL="1143000" indent="-228600">
                <a:defRPr kumimoji="1" sz="2400" b="1">
                  <a:solidFill>
                    <a:schemeClr val="tx1"/>
                  </a:solidFill>
                  <a:latin typeface="Times New Roman" panose="02020603050405020304" charset="0"/>
                  <a:ea typeface="宋体" panose="02010600030101010101" pitchFamily="2" charset="-122"/>
                </a:defRPr>
              </a:lvl3pPr>
              <a:lvl4pPr marL="1600200" indent="-228600">
                <a:defRPr kumimoji="1" sz="2400" b="1">
                  <a:solidFill>
                    <a:schemeClr val="tx1"/>
                  </a:solidFill>
                  <a:latin typeface="Times New Roman" panose="02020603050405020304" charset="0"/>
                  <a:ea typeface="宋体" panose="02010600030101010101" pitchFamily="2" charset="-122"/>
                </a:defRPr>
              </a:lvl4pPr>
              <a:lvl5pPr marL="2057400" indent="-228600">
                <a:defRPr kumimoji="1" sz="2400" b="1">
                  <a:solidFill>
                    <a:schemeClr val="tx1"/>
                  </a:solidFill>
                  <a:latin typeface="Times New Roman" panose="02020603050405020304"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charset="0"/>
                  <a:ea typeface="宋体" panose="02010600030101010101" pitchFamily="2" charset="-122"/>
                </a:defRPr>
              </a:lvl9pPr>
            </a:lstStyle>
            <a:p>
              <a:pPr algn="ctr"/>
              <a:r>
                <a:rPr kumimoji="0" lang="zh-CN" altLang="en-US" sz="2000" dirty="0">
                  <a:solidFill>
                    <a:srgbClr val="2E75B6"/>
                  </a:solidFill>
                  <a:latin typeface="黑体" panose="02010609060101010101" pitchFamily="49" charset="-122"/>
                  <a:ea typeface="黑体" panose="02010609060101010101" pitchFamily="49" charset="-122"/>
                </a:rPr>
                <a:t>实际应用中真值的约定方式：</a:t>
              </a:r>
              <a:endParaRPr kumimoji="0" lang="en-US" altLang="zh-CN" sz="2000" dirty="0">
                <a:solidFill>
                  <a:srgbClr val="2E75B6"/>
                </a:solidFill>
                <a:latin typeface="黑体" panose="02010609060101010101" pitchFamily="49" charset="-122"/>
                <a:ea typeface="黑体" panose="02010609060101010101" pitchFamily="49" charset="-122"/>
              </a:endParaRPr>
            </a:p>
            <a:p>
              <a:pPr marL="285750" indent="-285750" eaLnBrk="1" hangingPunct="1">
                <a:buFont typeface="Arial" panose="020B0604020202020204" pitchFamily="34" charset="0"/>
                <a:buChar char="•"/>
              </a:pPr>
              <a:endParaRPr kumimoji="0" lang="en-US" altLang="zh-CN" sz="2000" dirty="0">
                <a:solidFill>
                  <a:srgbClr val="2E75B6"/>
                </a:solidFill>
                <a:latin typeface="黑体" panose="02010609060101010101" pitchFamily="49" charset="-122"/>
                <a:ea typeface="黑体" panose="02010609060101010101" pitchFamily="49" charset="-122"/>
                <a:cs typeface="方正兰亭细黑_GBK_M"/>
              </a:endParaRPr>
            </a:p>
          </p:txBody>
        </p:sp>
      </p:gr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2"/>
          <p:cNvSpPr txBox="1"/>
          <p:nvPr/>
        </p:nvSpPr>
        <p:spPr>
          <a:xfrm>
            <a:off x="233834" y="5745395"/>
            <a:ext cx="2057400" cy="255357"/>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spcAft>
                <a:spcPts val="75"/>
              </a:spcAft>
            </a:pPr>
            <a:fld id="{87A43631-42BC-4255-9B30-786C9543311F}" type="datetimeFigureOut">
              <a:rPr lang="zh-CN" altLang="en-US" sz="1350"/>
            </a:fld>
            <a:endParaRPr lang="zh-CN" altLang="en-US" sz="1350"/>
          </a:p>
        </p:txBody>
      </p:sp>
      <p:sp>
        <p:nvSpPr>
          <p:cNvPr id="3" name="灯片编号占位符 4"/>
          <p:cNvSpPr txBox="1"/>
          <p:nvPr/>
        </p:nvSpPr>
        <p:spPr>
          <a:xfrm>
            <a:off x="6852766" y="5744433"/>
            <a:ext cx="2057400" cy="256321"/>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spcAft>
                <a:spcPts val="75"/>
              </a:spcAft>
            </a:pPr>
            <a:fld id="{1AAC388E-FA9E-4A2C-95EA-1F6B3A07935A}" type="slidenum">
              <a:rPr lang="zh-CN" altLang="en-US" sz="1350"/>
            </a:fld>
            <a:endParaRPr lang="zh-CN" altLang="en-US" sz="1350"/>
          </a:p>
        </p:txBody>
      </p:sp>
      <p:pic>
        <p:nvPicPr>
          <p:cNvPr id="4" name="图片占位符 16" descr="图片包含 建筑物, 蛋糕&#10;&#10;描述已自动生成"/>
          <p:cNvPicPr>
            <a:picLocks noChangeAspect="1"/>
          </p:cNvPicPr>
          <p:nvPr/>
        </p:nvPicPr>
        <p:blipFill>
          <a:blip r:embed="rId1">
            <a:lum bright="70000" contrast="-70000"/>
            <a:extLst>
              <a:ext uri="{28A0092B-C50C-407E-A947-70E740481C1C}">
                <a14:useLocalDpi xmlns:a14="http://schemas.microsoft.com/office/drawing/2010/main" val="0"/>
              </a:ext>
            </a:extLst>
          </a:blip>
          <a:srcRect t="3926" b="3926"/>
          <a:stretch>
            <a:fillRect/>
          </a:stretch>
        </p:blipFill>
        <p:spPr>
          <a:xfrm>
            <a:off x="-51485" y="124977"/>
            <a:ext cx="9144000" cy="5143500"/>
          </a:xfrm>
          <a:prstGeom prst="rect">
            <a:avLst/>
          </a:prstGeom>
        </p:spPr>
      </p:pic>
      <p:sp>
        <p:nvSpPr>
          <p:cNvPr id="5" name="任意多边形: 形状 4"/>
          <p:cNvSpPr/>
          <p:nvPr/>
        </p:nvSpPr>
        <p:spPr>
          <a:xfrm>
            <a:off x="5257" y="3275903"/>
            <a:ext cx="9144000" cy="3028360"/>
          </a:xfrm>
          <a:custGeom>
            <a:avLst/>
            <a:gdLst>
              <a:gd name="connsiteX0" fmla="*/ 0 w 12192000"/>
              <a:gd name="connsiteY0" fmla="*/ 0 h 4037813"/>
              <a:gd name="connsiteX1" fmla="*/ 106773 w 12192000"/>
              <a:gd name="connsiteY1" fmla="*/ 36445 h 4037813"/>
              <a:gd name="connsiteX2" fmla="*/ 6096001 w 12192000"/>
              <a:gd name="connsiteY2" fmla="*/ 883678 h 4037813"/>
              <a:gd name="connsiteX3" fmla="*/ 12085229 w 12192000"/>
              <a:gd name="connsiteY3" fmla="*/ 36445 h 4037813"/>
              <a:gd name="connsiteX4" fmla="*/ 12192000 w 12192000"/>
              <a:gd name="connsiteY4" fmla="*/ 1 h 4037813"/>
              <a:gd name="connsiteX5" fmla="*/ 12192000 w 12192000"/>
              <a:gd name="connsiteY5" fmla="*/ 4037813 h 4037813"/>
              <a:gd name="connsiteX6" fmla="*/ 0 w 12192000"/>
              <a:gd name="connsiteY6" fmla="*/ 4037813 h 4037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4037813">
                <a:moveTo>
                  <a:pt x="0" y="0"/>
                </a:moveTo>
                <a:lnTo>
                  <a:pt x="106773" y="36445"/>
                </a:lnTo>
                <a:cubicBezTo>
                  <a:pt x="1734353" y="565729"/>
                  <a:pt x="3820949" y="883678"/>
                  <a:pt x="6096001" y="883678"/>
                </a:cubicBezTo>
                <a:cubicBezTo>
                  <a:pt x="8371054" y="883678"/>
                  <a:pt x="10457649" y="565729"/>
                  <a:pt x="12085229" y="36445"/>
                </a:cubicBezTo>
                <a:lnTo>
                  <a:pt x="12192000" y="1"/>
                </a:lnTo>
                <a:lnTo>
                  <a:pt x="12192000" y="4037813"/>
                </a:lnTo>
                <a:lnTo>
                  <a:pt x="0" y="4037813"/>
                </a:lnTo>
                <a:close/>
              </a:path>
            </a:pathLst>
          </a:custGeom>
          <a:solidFill>
            <a:srgbClr val="0442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spcAft>
                <a:spcPts val="75"/>
              </a:spcAft>
            </a:pPr>
            <a:endParaRPr lang="zh-CN" altLang="en-US" sz="1350"/>
          </a:p>
        </p:txBody>
      </p:sp>
      <p:grpSp>
        <p:nvGrpSpPr>
          <p:cNvPr id="76" name="Group 74"/>
          <p:cNvGrpSpPr>
            <a:grpSpLocks noChangeAspect="1"/>
          </p:cNvGrpSpPr>
          <p:nvPr/>
        </p:nvGrpSpPr>
        <p:grpSpPr bwMode="auto">
          <a:xfrm>
            <a:off x="4032514" y="5353591"/>
            <a:ext cx="1405038" cy="390842"/>
            <a:chOff x="954" y="660"/>
            <a:chExt cx="1269" cy="353"/>
          </a:xfrm>
          <a:solidFill>
            <a:schemeClr val="bg1"/>
          </a:solidFill>
        </p:grpSpPr>
        <p:sp>
          <p:nvSpPr>
            <p:cNvPr id="77" name="Freeform 75"/>
            <p:cNvSpPr/>
            <p:nvPr userDrawn="1"/>
          </p:nvSpPr>
          <p:spPr bwMode="auto">
            <a:xfrm>
              <a:off x="1968" y="833"/>
              <a:ext cx="45" cy="46"/>
            </a:xfrm>
            <a:custGeom>
              <a:avLst/>
              <a:gdLst>
                <a:gd name="T0" fmla="*/ 10 w 36"/>
                <a:gd name="T1" fmla="*/ 35 h 37"/>
                <a:gd name="T2" fmla="*/ 6 w 36"/>
                <a:gd name="T3" fmla="*/ 25 h 37"/>
                <a:gd name="T4" fmla="*/ 0 w 36"/>
                <a:gd name="T5" fmla="*/ 11 h 37"/>
                <a:gd name="T6" fmla="*/ 23 w 36"/>
                <a:gd name="T7" fmla="*/ 4 h 37"/>
                <a:gd name="T8" fmla="*/ 28 w 36"/>
                <a:gd name="T9" fmla="*/ 9 h 37"/>
                <a:gd name="T10" fmla="*/ 30 w 36"/>
                <a:gd name="T11" fmla="*/ 29 h 37"/>
                <a:gd name="T12" fmla="*/ 10 w 36"/>
                <a:gd name="T13" fmla="*/ 35 h 37"/>
              </a:gdLst>
              <a:ahLst/>
              <a:cxnLst>
                <a:cxn ang="0">
                  <a:pos x="T0" y="T1"/>
                </a:cxn>
                <a:cxn ang="0">
                  <a:pos x="T2" y="T3"/>
                </a:cxn>
                <a:cxn ang="0">
                  <a:pos x="T4" y="T5"/>
                </a:cxn>
                <a:cxn ang="0">
                  <a:pos x="T6" y="T7"/>
                </a:cxn>
                <a:cxn ang="0">
                  <a:pos x="T8" y="T9"/>
                </a:cxn>
                <a:cxn ang="0">
                  <a:pos x="T10" y="T11"/>
                </a:cxn>
                <a:cxn ang="0">
                  <a:pos x="T12" y="T13"/>
                </a:cxn>
              </a:cxnLst>
              <a:rect l="0" t="0" r="r" b="b"/>
              <a:pathLst>
                <a:path w="36" h="37">
                  <a:moveTo>
                    <a:pt x="10" y="35"/>
                  </a:moveTo>
                  <a:cubicBezTo>
                    <a:pt x="3" y="34"/>
                    <a:pt x="7" y="31"/>
                    <a:pt x="6" y="25"/>
                  </a:cubicBezTo>
                  <a:cubicBezTo>
                    <a:pt x="5" y="20"/>
                    <a:pt x="0" y="14"/>
                    <a:pt x="0" y="11"/>
                  </a:cubicBezTo>
                  <a:cubicBezTo>
                    <a:pt x="1" y="0"/>
                    <a:pt x="15" y="0"/>
                    <a:pt x="23" y="4"/>
                  </a:cubicBezTo>
                  <a:cubicBezTo>
                    <a:pt x="25" y="4"/>
                    <a:pt x="26" y="7"/>
                    <a:pt x="28" y="9"/>
                  </a:cubicBezTo>
                  <a:cubicBezTo>
                    <a:pt x="32" y="14"/>
                    <a:pt x="36" y="23"/>
                    <a:pt x="30" y="29"/>
                  </a:cubicBezTo>
                  <a:cubicBezTo>
                    <a:pt x="25" y="34"/>
                    <a:pt x="17" y="37"/>
                    <a:pt x="10" y="35"/>
                  </a:cubicBezTo>
                </a:path>
              </a:pathLst>
            </a:custGeom>
            <a:grpFill/>
            <a:ln>
              <a:noFill/>
            </a:ln>
          </p:spPr>
          <p:txBody>
            <a:bodyPr vert="horz" wrap="square" lIns="68580" tIns="34290" rIns="68580" bIns="34290" numCol="1" anchor="t" anchorCtr="0" compatLnSpc="1"/>
            <a:lstStyle/>
            <a:p>
              <a:pPr>
                <a:lnSpc>
                  <a:spcPct val="120000"/>
                </a:lnSpc>
                <a:spcAft>
                  <a:spcPts val="75"/>
                </a:spcAft>
              </a:pPr>
              <a:endParaRPr lang="zh-CN" altLang="en-US" sz="1350"/>
            </a:p>
          </p:txBody>
        </p:sp>
        <p:sp>
          <p:nvSpPr>
            <p:cNvPr id="78" name="Freeform 76"/>
            <p:cNvSpPr/>
            <p:nvPr userDrawn="1"/>
          </p:nvSpPr>
          <p:spPr bwMode="auto">
            <a:xfrm>
              <a:off x="1837" y="698"/>
              <a:ext cx="160" cy="165"/>
            </a:xfrm>
            <a:custGeom>
              <a:avLst/>
              <a:gdLst>
                <a:gd name="T0" fmla="*/ 33 w 129"/>
                <a:gd name="T1" fmla="*/ 133 h 133"/>
                <a:gd name="T2" fmla="*/ 32 w 129"/>
                <a:gd name="T3" fmla="*/ 133 h 133"/>
                <a:gd name="T4" fmla="*/ 33 w 129"/>
                <a:gd name="T5" fmla="*/ 130 h 133"/>
                <a:gd name="T6" fmla="*/ 55 w 129"/>
                <a:gd name="T7" fmla="*/ 116 h 133"/>
                <a:gd name="T8" fmla="*/ 67 w 129"/>
                <a:gd name="T9" fmla="*/ 99 h 133"/>
                <a:gd name="T10" fmla="*/ 25 w 129"/>
                <a:gd name="T11" fmla="*/ 115 h 133"/>
                <a:gd name="T12" fmla="*/ 8 w 129"/>
                <a:gd name="T13" fmla="*/ 108 h 133"/>
                <a:gd name="T14" fmla="*/ 8 w 129"/>
                <a:gd name="T15" fmla="*/ 107 h 133"/>
                <a:gd name="T16" fmla="*/ 8 w 129"/>
                <a:gd name="T17" fmla="*/ 92 h 133"/>
                <a:gd name="T18" fmla="*/ 60 w 129"/>
                <a:gd name="T19" fmla="*/ 80 h 133"/>
                <a:gd name="T20" fmla="*/ 75 w 129"/>
                <a:gd name="T21" fmla="*/ 72 h 133"/>
                <a:gd name="T22" fmla="*/ 77 w 129"/>
                <a:gd name="T23" fmla="*/ 14 h 133"/>
                <a:gd name="T24" fmla="*/ 99 w 129"/>
                <a:gd name="T25" fmla="*/ 16 h 133"/>
                <a:gd name="T26" fmla="*/ 103 w 129"/>
                <a:gd name="T27" fmla="*/ 21 h 133"/>
                <a:gd name="T28" fmla="*/ 104 w 129"/>
                <a:gd name="T29" fmla="*/ 21 h 133"/>
                <a:gd name="T30" fmla="*/ 103 w 129"/>
                <a:gd name="T31" fmla="*/ 35 h 133"/>
                <a:gd name="T32" fmla="*/ 98 w 129"/>
                <a:gd name="T33" fmla="*/ 65 h 133"/>
                <a:gd name="T34" fmla="*/ 126 w 129"/>
                <a:gd name="T35" fmla="*/ 54 h 133"/>
                <a:gd name="T36" fmla="*/ 123 w 129"/>
                <a:gd name="T37" fmla="*/ 69 h 133"/>
                <a:gd name="T38" fmla="*/ 95 w 129"/>
                <a:gd name="T39" fmla="*/ 81 h 133"/>
                <a:gd name="T40" fmla="*/ 82 w 129"/>
                <a:gd name="T41" fmla="*/ 111 h 133"/>
                <a:gd name="T42" fmla="*/ 75 w 129"/>
                <a:gd name="T43" fmla="*/ 118 h 133"/>
                <a:gd name="T44" fmla="*/ 56 w 129"/>
                <a:gd name="T45" fmla="*/ 128 h 133"/>
                <a:gd name="T46" fmla="*/ 33 w 129"/>
                <a:gd name="T47"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9" h="133">
                  <a:moveTo>
                    <a:pt x="33" y="133"/>
                  </a:moveTo>
                  <a:cubicBezTo>
                    <a:pt x="33" y="133"/>
                    <a:pt x="33" y="133"/>
                    <a:pt x="32" y="133"/>
                  </a:cubicBezTo>
                  <a:cubicBezTo>
                    <a:pt x="32" y="132"/>
                    <a:pt x="32" y="131"/>
                    <a:pt x="33" y="130"/>
                  </a:cubicBezTo>
                  <a:cubicBezTo>
                    <a:pt x="35" y="130"/>
                    <a:pt x="55" y="117"/>
                    <a:pt x="55" y="116"/>
                  </a:cubicBezTo>
                  <a:cubicBezTo>
                    <a:pt x="60" y="111"/>
                    <a:pt x="66" y="106"/>
                    <a:pt x="67" y="99"/>
                  </a:cubicBezTo>
                  <a:cubicBezTo>
                    <a:pt x="53" y="104"/>
                    <a:pt x="40" y="114"/>
                    <a:pt x="25" y="115"/>
                  </a:cubicBezTo>
                  <a:cubicBezTo>
                    <a:pt x="18" y="113"/>
                    <a:pt x="13" y="110"/>
                    <a:pt x="8" y="108"/>
                  </a:cubicBezTo>
                  <a:cubicBezTo>
                    <a:pt x="8" y="107"/>
                    <a:pt x="8" y="107"/>
                    <a:pt x="8" y="107"/>
                  </a:cubicBezTo>
                  <a:cubicBezTo>
                    <a:pt x="1" y="102"/>
                    <a:pt x="0" y="95"/>
                    <a:pt x="8" y="92"/>
                  </a:cubicBezTo>
                  <a:cubicBezTo>
                    <a:pt x="23" y="96"/>
                    <a:pt x="46" y="85"/>
                    <a:pt x="60" y="80"/>
                  </a:cubicBezTo>
                  <a:cubicBezTo>
                    <a:pt x="63" y="78"/>
                    <a:pt x="72" y="75"/>
                    <a:pt x="75" y="72"/>
                  </a:cubicBezTo>
                  <a:cubicBezTo>
                    <a:pt x="78" y="52"/>
                    <a:pt x="76" y="33"/>
                    <a:pt x="77" y="14"/>
                  </a:cubicBezTo>
                  <a:cubicBezTo>
                    <a:pt x="82" y="0"/>
                    <a:pt x="90" y="10"/>
                    <a:pt x="99" y="16"/>
                  </a:cubicBezTo>
                  <a:cubicBezTo>
                    <a:pt x="99" y="18"/>
                    <a:pt x="101" y="19"/>
                    <a:pt x="103" y="21"/>
                  </a:cubicBezTo>
                  <a:cubicBezTo>
                    <a:pt x="103" y="21"/>
                    <a:pt x="103" y="21"/>
                    <a:pt x="104" y="21"/>
                  </a:cubicBezTo>
                  <a:cubicBezTo>
                    <a:pt x="107" y="27"/>
                    <a:pt x="108" y="30"/>
                    <a:pt x="103" y="35"/>
                  </a:cubicBezTo>
                  <a:cubicBezTo>
                    <a:pt x="99" y="44"/>
                    <a:pt x="97" y="54"/>
                    <a:pt x="98" y="65"/>
                  </a:cubicBezTo>
                  <a:cubicBezTo>
                    <a:pt x="108" y="63"/>
                    <a:pt x="114" y="55"/>
                    <a:pt x="126" y="54"/>
                  </a:cubicBezTo>
                  <a:cubicBezTo>
                    <a:pt x="129" y="60"/>
                    <a:pt x="128" y="65"/>
                    <a:pt x="123" y="69"/>
                  </a:cubicBezTo>
                  <a:cubicBezTo>
                    <a:pt x="114" y="73"/>
                    <a:pt x="105" y="77"/>
                    <a:pt x="95" y="81"/>
                  </a:cubicBezTo>
                  <a:cubicBezTo>
                    <a:pt x="93" y="91"/>
                    <a:pt x="89" y="103"/>
                    <a:pt x="82" y="111"/>
                  </a:cubicBezTo>
                  <a:cubicBezTo>
                    <a:pt x="81" y="113"/>
                    <a:pt x="76" y="117"/>
                    <a:pt x="75" y="118"/>
                  </a:cubicBezTo>
                  <a:cubicBezTo>
                    <a:pt x="69" y="122"/>
                    <a:pt x="63" y="126"/>
                    <a:pt x="56" y="128"/>
                  </a:cubicBezTo>
                  <a:cubicBezTo>
                    <a:pt x="37" y="133"/>
                    <a:pt x="37" y="133"/>
                    <a:pt x="33" y="133"/>
                  </a:cubicBezTo>
                </a:path>
              </a:pathLst>
            </a:custGeom>
            <a:grpFill/>
            <a:ln>
              <a:noFill/>
            </a:ln>
          </p:spPr>
          <p:txBody>
            <a:bodyPr vert="horz" wrap="square" lIns="68580" tIns="34290" rIns="68580" bIns="34290" numCol="1" anchor="t" anchorCtr="0" compatLnSpc="1"/>
            <a:lstStyle/>
            <a:p>
              <a:pPr>
                <a:lnSpc>
                  <a:spcPct val="120000"/>
                </a:lnSpc>
                <a:spcAft>
                  <a:spcPts val="75"/>
                </a:spcAft>
              </a:pPr>
              <a:endParaRPr lang="zh-CN" altLang="en-US" sz="1350"/>
            </a:p>
          </p:txBody>
        </p:sp>
        <p:sp>
          <p:nvSpPr>
            <p:cNvPr id="79" name="Freeform 77"/>
            <p:cNvSpPr/>
            <p:nvPr userDrawn="1"/>
          </p:nvSpPr>
          <p:spPr bwMode="auto">
            <a:xfrm>
              <a:off x="1630" y="796"/>
              <a:ext cx="94" cy="110"/>
            </a:xfrm>
            <a:custGeom>
              <a:avLst/>
              <a:gdLst>
                <a:gd name="T0" fmla="*/ 17 w 76"/>
                <a:gd name="T1" fmla="*/ 88 h 88"/>
                <a:gd name="T2" fmla="*/ 0 w 76"/>
                <a:gd name="T3" fmla="*/ 70 h 88"/>
                <a:gd name="T4" fmla="*/ 2 w 76"/>
                <a:gd name="T5" fmla="*/ 65 h 88"/>
                <a:gd name="T6" fmla="*/ 50 w 76"/>
                <a:gd name="T7" fmla="*/ 26 h 88"/>
                <a:gd name="T8" fmla="*/ 65 w 76"/>
                <a:gd name="T9" fmla="*/ 5 h 88"/>
                <a:gd name="T10" fmla="*/ 66 w 76"/>
                <a:gd name="T11" fmla="*/ 4 h 88"/>
                <a:gd name="T12" fmla="*/ 66 w 76"/>
                <a:gd name="T13" fmla="*/ 4 h 88"/>
                <a:gd name="T14" fmla="*/ 76 w 76"/>
                <a:gd name="T15" fmla="*/ 5 h 88"/>
                <a:gd name="T16" fmla="*/ 65 w 76"/>
                <a:gd name="T17" fmla="*/ 19 h 88"/>
                <a:gd name="T18" fmla="*/ 54 w 76"/>
                <a:gd name="T19" fmla="*/ 43 h 88"/>
                <a:gd name="T20" fmla="*/ 48 w 76"/>
                <a:gd name="T21" fmla="*/ 54 h 88"/>
                <a:gd name="T22" fmla="*/ 35 w 76"/>
                <a:gd name="T23" fmla="*/ 72 h 88"/>
                <a:gd name="T24" fmla="*/ 21 w 76"/>
                <a:gd name="T25" fmla="*/ 87 h 88"/>
                <a:gd name="T26" fmla="*/ 17 w 76"/>
                <a:gd name="T27" fmla="*/ 8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88">
                  <a:moveTo>
                    <a:pt x="17" y="88"/>
                  </a:moveTo>
                  <a:cubicBezTo>
                    <a:pt x="10" y="84"/>
                    <a:pt x="3" y="76"/>
                    <a:pt x="0" y="70"/>
                  </a:cubicBezTo>
                  <a:cubicBezTo>
                    <a:pt x="0" y="69"/>
                    <a:pt x="1" y="67"/>
                    <a:pt x="2" y="65"/>
                  </a:cubicBezTo>
                  <a:cubicBezTo>
                    <a:pt x="18" y="52"/>
                    <a:pt x="35" y="41"/>
                    <a:pt x="50" y="26"/>
                  </a:cubicBezTo>
                  <a:cubicBezTo>
                    <a:pt x="54" y="19"/>
                    <a:pt x="60" y="12"/>
                    <a:pt x="65" y="5"/>
                  </a:cubicBezTo>
                  <a:cubicBezTo>
                    <a:pt x="65" y="5"/>
                    <a:pt x="66" y="5"/>
                    <a:pt x="66" y="4"/>
                  </a:cubicBezTo>
                  <a:cubicBezTo>
                    <a:pt x="66" y="4"/>
                    <a:pt x="66" y="4"/>
                    <a:pt x="66" y="4"/>
                  </a:cubicBezTo>
                  <a:cubicBezTo>
                    <a:pt x="70" y="0"/>
                    <a:pt x="72" y="0"/>
                    <a:pt x="76" y="5"/>
                  </a:cubicBezTo>
                  <a:cubicBezTo>
                    <a:pt x="76" y="10"/>
                    <a:pt x="68" y="14"/>
                    <a:pt x="65" y="19"/>
                  </a:cubicBezTo>
                  <a:cubicBezTo>
                    <a:pt x="62" y="27"/>
                    <a:pt x="58" y="35"/>
                    <a:pt x="54" y="43"/>
                  </a:cubicBezTo>
                  <a:cubicBezTo>
                    <a:pt x="53" y="45"/>
                    <a:pt x="53" y="45"/>
                    <a:pt x="48" y="54"/>
                  </a:cubicBezTo>
                  <a:cubicBezTo>
                    <a:pt x="43" y="57"/>
                    <a:pt x="37" y="66"/>
                    <a:pt x="35" y="72"/>
                  </a:cubicBezTo>
                  <a:cubicBezTo>
                    <a:pt x="29" y="75"/>
                    <a:pt x="27" y="84"/>
                    <a:pt x="21" y="87"/>
                  </a:cubicBezTo>
                  <a:cubicBezTo>
                    <a:pt x="19" y="87"/>
                    <a:pt x="18" y="87"/>
                    <a:pt x="17" y="88"/>
                  </a:cubicBezTo>
                </a:path>
              </a:pathLst>
            </a:custGeom>
            <a:grpFill/>
            <a:ln>
              <a:noFill/>
            </a:ln>
          </p:spPr>
          <p:txBody>
            <a:bodyPr vert="horz" wrap="square" lIns="68580" tIns="34290" rIns="68580" bIns="34290" numCol="1" anchor="t" anchorCtr="0" compatLnSpc="1"/>
            <a:lstStyle/>
            <a:p>
              <a:pPr>
                <a:lnSpc>
                  <a:spcPct val="120000"/>
                </a:lnSpc>
                <a:spcAft>
                  <a:spcPts val="75"/>
                </a:spcAft>
              </a:pPr>
              <a:endParaRPr lang="zh-CN" altLang="en-US" sz="1350"/>
            </a:p>
          </p:txBody>
        </p:sp>
        <p:sp>
          <p:nvSpPr>
            <p:cNvPr id="80" name="Freeform 78"/>
            <p:cNvSpPr/>
            <p:nvPr userDrawn="1"/>
          </p:nvSpPr>
          <p:spPr bwMode="auto">
            <a:xfrm>
              <a:off x="1749" y="791"/>
              <a:ext cx="53" cy="41"/>
            </a:xfrm>
            <a:custGeom>
              <a:avLst/>
              <a:gdLst>
                <a:gd name="T0" fmla="*/ 19 w 43"/>
                <a:gd name="T1" fmla="*/ 33 h 33"/>
                <a:gd name="T2" fmla="*/ 0 w 43"/>
                <a:gd name="T3" fmla="*/ 20 h 33"/>
                <a:gd name="T4" fmla="*/ 2 w 43"/>
                <a:gd name="T5" fmla="*/ 14 h 33"/>
                <a:gd name="T6" fmla="*/ 6 w 43"/>
                <a:gd name="T7" fmla="*/ 13 h 33"/>
                <a:gd name="T8" fmla="*/ 17 w 43"/>
                <a:gd name="T9" fmla="*/ 12 h 33"/>
                <a:gd name="T10" fmla="*/ 43 w 43"/>
                <a:gd name="T11" fmla="*/ 5 h 33"/>
                <a:gd name="T12" fmla="*/ 19 w 43"/>
                <a:gd name="T13" fmla="*/ 33 h 33"/>
              </a:gdLst>
              <a:ahLst/>
              <a:cxnLst>
                <a:cxn ang="0">
                  <a:pos x="T0" y="T1"/>
                </a:cxn>
                <a:cxn ang="0">
                  <a:pos x="T2" y="T3"/>
                </a:cxn>
                <a:cxn ang="0">
                  <a:pos x="T4" y="T5"/>
                </a:cxn>
                <a:cxn ang="0">
                  <a:pos x="T6" y="T7"/>
                </a:cxn>
                <a:cxn ang="0">
                  <a:pos x="T8" y="T9"/>
                </a:cxn>
                <a:cxn ang="0">
                  <a:pos x="T10" y="T11"/>
                </a:cxn>
                <a:cxn ang="0">
                  <a:pos x="T12" y="T13"/>
                </a:cxn>
              </a:cxnLst>
              <a:rect l="0" t="0" r="r" b="b"/>
              <a:pathLst>
                <a:path w="43" h="33">
                  <a:moveTo>
                    <a:pt x="19" y="33"/>
                  </a:moveTo>
                  <a:cubicBezTo>
                    <a:pt x="9" y="33"/>
                    <a:pt x="6" y="26"/>
                    <a:pt x="0" y="20"/>
                  </a:cubicBezTo>
                  <a:cubicBezTo>
                    <a:pt x="0" y="18"/>
                    <a:pt x="2" y="16"/>
                    <a:pt x="2" y="14"/>
                  </a:cubicBezTo>
                  <a:cubicBezTo>
                    <a:pt x="4" y="14"/>
                    <a:pt x="4" y="14"/>
                    <a:pt x="6" y="13"/>
                  </a:cubicBezTo>
                  <a:cubicBezTo>
                    <a:pt x="10" y="12"/>
                    <a:pt x="12" y="12"/>
                    <a:pt x="17" y="12"/>
                  </a:cubicBezTo>
                  <a:cubicBezTo>
                    <a:pt x="22" y="11"/>
                    <a:pt x="38" y="0"/>
                    <a:pt x="43" y="5"/>
                  </a:cubicBezTo>
                  <a:cubicBezTo>
                    <a:pt x="43" y="17"/>
                    <a:pt x="30" y="30"/>
                    <a:pt x="19" y="33"/>
                  </a:cubicBezTo>
                </a:path>
              </a:pathLst>
            </a:custGeom>
            <a:grpFill/>
            <a:ln>
              <a:noFill/>
            </a:ln>
          </p:spPr>
          <p:txBody>
            <a:bodyPr vert="horz" wrap="square" lIns="68580" tIns="34290" rIns="68580" bIns="34290" numCol="1" anchor="t" anchorCtr="0" compatLnSpc="1"/>
            <a:lstStyle/>
            <a:p>
              <a:pPr>
                <a:lnSpc>
                  <a:spcPct val="120000"/>
                </a:lnSpc>
                <a:spcAft>
                  <a:spcPts val="75"/>
                </a:spcAft>
              </a:pPr>
              <a:endParaRPr lang="zh-CN" altLang="en-US" sz="1350"/>
            </a:p>
          </p:txBody>
        </p:sp>
        <p:sp>
          <p:nvSpPr>
            <p:cNvPr id="81" name="Freeform 79"/>
            <p:cNvSpPr/>
            <p:nvPr userDrawn="1"/>
          </p:nvSpPr>
          <p:spPr bwMode="auto">
            <a:xfrm>
              <a:off x="1668" y="766"/>
              <a:ext cx="36" cy="42"/>
            </a:xfrm>
            <a:custGeom>
              <a:avLst/>
              <a:gdLst>
                <a:gd name="T0" fmla="*/ 5 w 29"/>
                <a:gd name="T1" fmla="*/ 34 h 34"/>
                <a:gd name="T2" fmla="*/ 0 w 29"/>
                <a:gd name="T3" fmla="*/ 9 h 34"/>
                <a:gd name="T4" fmla="*/ 19 w 29"/>
                <a:gd name="T5" fmla="*/ 6 h 34"/>
                <a:gd name="T6" fmla="*/ 23 w 29"/>
                <a:gd name="T7" fmla="*/ 26 h 34"/>
                <a:gd name="T8" fmla="*/ 5 w 29"/>
                <a:gd name="T9" fmla="*/ 34 h 34"/>
              </a:gdLst>
              <a:ahLst/>
              <a:cxnLst>
                <a:cxn ang="0">
                  <a:pos x="T0" y="T1"/>
                </a:cxn>
                <a:cxn ang="0">
                  <a:pos x="T2" y="T3"/>
                </a:cxn>
                <a:cxn ang="0">
                  <a:pos x="T4" y="T5"/>
                </a:cxn>
                <a:cxn ang="0">
                  <a:pos x="T6" y="T7"/>
                </a:cxn>
                <a:cxn ang="0">
                  <a:pos x="T8" y="T9"/>
                </a:cxn>
              </a:cxnLst>
              <a:rect l="0" t="0" r="r" b="b"/>
              <a:pathLst>
                <a:path w="29" h="34">
                  <a:moveTo>
                    <a:pt x="5" y="34"/>
                  </a:moveTo>
                  <a:cubicBezTo>
                    <a:pt x="1" y="30"/>
                    <a:pt x="0" y="14"/>
                    <a:pt x="0" y="9"/>
                  </a:cubicBezTo>
                  <a:cubicBezTo>
                    <a:pt x="3" y="0"/>
                    <a:pt x="12" y="0"/>
                    <a:pt x="19" y="6"/>
                  </a:cubicBezTo>
                  <a:cubicBezTo>
                    <a:pt x="25" y="14"/>
                    <a:pt x="29" y="17"/>
                    <a:pt x="23" y="26"/>
                  </a:cubicBezTo>
                  <a:cubicBezTo>
                    <a:pt x="16" y="32"/>
                    <a:pt x="13" y="32"/>
                    <a:pt x="5" y="34"/>
                  </a:cubicBezTo>
                </a:path>
              </a:pathLst>
            </a:custGeom>
            <a:grpFill/>
            <a:ln>
              <a:noFill/>
            </a:ln>
          </p:spPr>
          <p:txBody>
            <a:bodyPr vert="horz" wrap="square" lIns="68580" tIns="34290" rIns="68580" bIns="34290" numCol="1" anchor="t" anchorCtr="0" compatLnSpc="1"/>
            <a:lstStyle/>
            <a:p>
              <a:pPr>
                <a:lnSpc>
                  <a:spcPct val="120000"/>
                </a:lnSpc>
                <a:spcAft>
                  <a:spcPts val="75"/>
                </a:spcAft>
              </a:pPr>
              <a:endParaRPr lang="zh-CN" altLang="en-US" sz="1350"/>
            </a:p>
          </p:txBody>
        </p:sp>
        <p:sp>
          <p:nvSpPr>
            <p:cNvPr id="82" name="Freeform 80"/>
            <p:cNvSpPr/>
            <p:nvPr userDrawn="1"/>
          </p:nvSpPr>
          <p:spPr bwMode="auto">
            <a:xfrm>
              <a:off x="1748" y="739"/>
              <a:ext cx="63" cy="60"/>
            </a:xfrm>
            <a:custGeom>
              <a:avLst/>
              <a:gdLst>
                <a:gd name="T0" fmla="*/ 17 w 51"/>
                <a:gd name="T1" fmla="*/ 48 h 48"/>
                <a:gd name="T2" fmla="*/ 21 w 51"/>
                <a:gd name="T3" fmla="*/ 30 h 48"/>
                <a:gd name="T4" fmla="*/ 13 w 51"/>
                <a:gd name="T5" fmla="*/ 32 h 48"/>
                <a:gd name="T6" fmla="*/ 3 w 51"/>
                <a:gd name="T7" fmla="*/ 15 h 48"/>
                <a:gd name="T8" fmla="*/ 13 w 51"/>
                <a:gd name="T9" fmla="*/ 11 h 48"/>
                <a:gd name="T10" fmla="*/ 33 w 51"/>
                <a:gd name="T11" fmla="*/ 2 h 48"/>
                <a:gd name="T12" fmla="*/ 51 w 51"/>
                <a:gd name="T13" fmla="*/ 18 h 48"/>
                <a:gd name="T14" fmla="*/ 39 w 51"/>
                <a:gd name="T15" fmla="*/ 36 h 48"/>
                <a:gd name="T16" fmla="*/ 22 w 51"/>
                <a:gd name="T17" fmla="*/ 47 h 48"/>
                <a:gd name="T18" fmla="*/ 17 w 51"/>
                <a:gd name="T19"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48">
                  <a:moveTo>
                    <a:pt x="17" y="48"/>
                  </a:moveTo>
                  <a:cubicBezTo>
                    <a:pt x="16" y="43"/>
                    <a:pt x="23" y="33"/>
                    <a:pt x="21" y="30"/>
                  </a:cubicBezTo>
                  <a:cubicBezTo>
                    <a:pt x="18" y="31"/>
                    <a:pt x="16" y="32"/>
                    <a:pt x="13" y="32"/>
                  </a:cubicBezTo>
                  <a:cubicBezTo>
                    <a:pt x="7" y="29"/>
                    <a:pt x="0" y="21"/>
                    <a:pt x="3" y="15"/>
                  </a:cubicBezTo>
                  <a:cubicBezTo>
                    <a:pt x="7" y="10"/>
                    <a:pt x="6" y="12"/>
                    <a:pt x="13" y="11"/>
                  </a:cubicBezTo>
                  <a:cubicBezTo>
                    <a:pt x="19" y="8"/>
                    <a:pt x="26" y="5"/>
                    <a:pt x="33" y="2"/>
                  </a:cubicBezTo>
                  <a:cubicBezTo>
                    <a:pt x="45" y="0"/>
                    <a:pt x="50" y="6"/>
                    <a:pt x="51" y="18"/>
                  </a:cubicBezTo>
                  <a:cubicBezTo>
                    <a:pt x="49" y="25"/>
                    <a:pt x="44" y="31"/>
                    <a:pt x="39" y="36"/>
                  </a:cubicBezTo>
                  <a:cubicBezTo>
                    <a:pt x="33" y="40"/>
                    <a:pt x="27" y="44"/>
                    <a:pt x="22" y="47"/>
                  </a:cubicBezTo>
                  <a:cubicBezTo>
                    <a:pt x="20" y="47"/>
                    <a:pt x="19" y="48"/>
                    <a:pt x="17" y="48"/>
                  </a:cubicBezTo>
                </a:path>
              </a:pathLst>
            </a:custGeom>
            <a:grpFill/>
            <a:ln>
              <a:noFill/>
            </a:ln>
          </p:spPr>
          <p:txBody>
            <a:bodyPr vert="horz" wrap="square" lIns="68580" tIns="34290" rIns="68580" bIns="34290" numCol="1" anchor="t" anchorCtr="0" compatLnSpc="1"/>
            <a:lstStyle/>
            <a:p>
              <a:pPr>
                <a:lnSpc>
                  <a:spcPct val="120000"/>
                </a:lnSpc>
                <a:spcAft>
                  <a:spcPts val="75"/>
                </a:spcAft>
              </a:pPr>
              <a:endParaRPr lang="zh-CN" altLang="en-US" sz="1350"/>
            </a:p>
          </p:txBody>
        </p:sp>
        <p:sp>
          <p:nvSpPr>
            <p:cNvPr id="83" name="Freeform 81"/>
            <p:cNvSpPr/>
            <p:nvPr userDrawn="1"/>
          </p:nvSpPr>
          <p:spPr bwMode="auto">
            <a:xfrm>
              <a:off x="1687" y="715"/>
              <a:ext cx="38" cy="42"/>
            </a:xfrm>
            <a:custGeom>
              <a:avLst/>
              <a:gdLst>
                <a:gd name="T0" fmla="*/ 3 w 31"/>
                <a:gd name="T1" fmla="*/ 34 h 34"/>
                <a:gd name="T2" fmla="*/ 3 w 31"/>
                <a:gd name="T3" fmla="*/ 29 h 34"/>
                <a:gd name="T4" fmla="*/ 0 w 31"/>
                <a:gd name="T5" fmla="*/ 16 h 34"/>
                <a:gd name="T6" fmla="*/ 7 w 31"/>
                <a:gd name="T7" fmla="*/ 0 h 34"/>
                <a:gd name="T8" fmla="*/ 26 w 31"/>
                <a:gd name="T9" fmla="*/ 23 h 34"/>
                <a:gd name="T10" fmla="*/ 3 w 31"/>
                <a:gd name="T11" fmla="*/ 34 h 34"/>
              </a:gdLst>
              <a:ahLst/>
              <a:cxnLst>
                <a:cxn ang="0">
                  <a:pos x="T0" y="T1"/>
                </a:cxn>
                <a:cxn ang="0">
                  <a:pos x="T2" y="T3"/>
                </a:cxn>
                <a:cxn ang="0">
                  <a:pos x="T4" y="T5"/>
                </a:cxn>
                <a:cxn ang="0">
                  <a:pos x="T6" y="T7"/>
                </a:cxn>
                <a:cxn ang="0">
                  <a:pos x="T8" y="T9"/>
                </a:cxn>
                <a:cxn ang="0">
                  <a:pos x="T10" y="T11"/>
                </a:cxn>
              </a:cxnLst>
              <a:rect l="0" t="0" r="r" b="b"/>
              <a:pathLst>
                <a:path w="31" h="34">
                  <a:moveTo>
                    <a:pt x="3" y="34"/>
                  </a:moveTo>
                  <a:cubicBezTo>
                    <a:pt x="1" y="32"/>
                    <a:pt x="2" y="31"/>
                    <a:pt x="3" y="29"/>
                  </a:cubicBezTo>
                  <a:cubicBezTo>
                    <a:pt x="3" y="24"/>
                    <a:pt x="0" y="20"/>
                    <a:pt x="0" y="16"/>
                  </a:cubicBezTo>
                  <a:cubicBezTo>
                    <a:pt x="1" y="7"/>
                    <a:pt x="0" y="4"/>
                    <a:pt x="7" y="0"/>
                  </a:cubicBezTo>
                  <a:cubicBezTo>
                    <a:pt x="12" y="3"/>
                    <a:pt x="31" y="12"/>
                    <a:pt x="26" y="23"/>
                  </a:cubicBezTo>
                  <a:cubicBezTo>
                    <a:pt x="21" y="29"/>
                    <a:pt x="11" y="33"/>
                    <a:pt x="3" y="34"/>
                  </a:cubicBezTo>
                </a:path>
              </a:pathLst>
            </a:custGeom>
            <a:grpFill/>
            <a:ln>
              <a:noFill/>
            </a:ln>
          </p:spPr>
          <p:txBody>
            <a:bodyPr vert="horz" wrap="square" lIns="68580" tIns="34290" rIns="68580" bIns="34290" numCol="1" anchor="t" anchorCtr="0" compatLnSpc="1"/>
            <a:lstStyle/>
            <a:p>
              <a:pPr>
                <a:lnSpc>
                  <a:spcPct val="120000"/>
                </a:lnSpc>
                <a:spcAft>
                  <a:spcPts val="75"/>
                </a:spcAft>
              </a:pPr>
              <a:endParaRPr lang="zh-CN" altLang="en-US" sz="1350"/>
            </a:p>
          </p:txBody>
        </p:sp>
        <p:sp>
          <p:nvSpPr>
            <p:cNvPr id="84" name="Freeform 82"/>
            <p:cNvSpPr/>
            <p:nvPr userDrawn="1"/>
          </p:nvSpPr>
          <p:spPr bwMode="auto">
            <a:xfrm>
              <a:off x="1365" y="728"/>
              <a:ext cx="244" cy="186"/>
            </a:xfrm>
            <a:custGeom>
              <a:avLst/>
              <a:gdLst>
                <a:gd name="T0" fmla="*/ 20 w 197"/>
                <a:gd name="T1" fmla="*/ 150 h 150"/>
                <a:gd name="T2" fmla="*/ 13 w 197"/>
                <a:gd name="T3" fmla="*/ 119 h 150"/>
                <a:gd name="T4" fmla="*/ 17 w 197"/>
                <a:gd name="T5" fmla="*/ 114 h 150"/>
                <a:gd name="T6" fmla="*/ 17 w 197"/>
                <a:gd name="T7" fmla="*/ 113 h 150"/>
                <a:gd name="T8" fmla="*/ 44 w 197"/>
                <a:gd name="T9" fmla="*/ 77 h 150"/>
                <a:gd name="T10" fmla="*/ 52 w 197"/>
                <a:gd name="T11" fmla="*/ 67 h 150"/>
                <a:gd name="T12" fmla="*/ 53 w 197"/>
                <a:gd name="T13" fmla="*/ 78 h 150"/>
                <a:gd name="T14" fmla="*/ 60 w 197"/>
                <a:gd name="T15" fmla="*/ 77 h 150"/>
                <a:gd name="T16" fmla="*/ 85 w 197"/>
                <a:gd name="T17" fmla="*/ 58 h 150"/>
                <a:gd name="T18" fmla="*/ 87 w 197"/>
                <a:gd name="T19" fmla="*/ 48 h 150"/>
                <a:gd name="T20" fmla="*/ 68 w 197"/>
                <a:gd name="T21" fmla="*/ 44 h 150"/>
                <a:gd name="T22" fmla="*/ 88 w 197"/>
                <a:gd name="T23" fmla="*/ 29 h 150"/>
                <a:gd name="T24" fmla="*/ 92 w 197"/>
                <a:gd name="T25" fmla="*/ 9 h 150"/>
                <a:gd name="T26" fmla="*/ 109 w 197"/>
                <a:gd name="T27" fmla="*/ 22 h 150"/>
                <a:gd name="T28" fmla="*/ 110 w 197"/>
                <a:gd name="T29" fmla="*/ 37 h 150"/>
                <a:gd name="T30" fmla="*/ 108 w 197"/>
                <a:gd name="T31" fmla="*/ 46 h 150"/>
                <a:gd name="T32" fmla="*/ 111 w 197"/>
                <a:gd name="T33" fmla="*/ 46 h 150"/>
                <a:gd name="T34" fmla="*/ 131 w 197"/>
                <a:gd name="T35" fmla="*/ 32 h 150"/>
                <a:gd name="T36" fmla="*/ 140 w 197"/>
                <a:gd name="T37" fmla="*/ 5 h 150"/>
                <a:gd name="T38" fmla="*/ 163 w 197"/>
                <a:gd name="T39" fmla="*/ 11 h 150"/>
                <a:gd name="T40" fmla="*/ 176 w 197"/>
                <a:gd name="T41" fmla="*/ 5 h 150"/>
                <a:gd name="T42" fmla="*/ 182 w 197"/>
                <a:gd name="T43" fmla="*/ 4 h 150"/>
                <a:gd name="T44" fmla="*/ 184 w 197"/>
                <a:gd name="T45" fmla="*/ 13 h 150"/>
                <a:gd name="T46" fmla="*/ 157 w 197"/>
                <a:gd name="T47" fmla="*/ 39 h 150"/>
                <a:gd name="T48" fmla="*/ 166 w 197"/>
                <a:gd name="T49" fmla="*/ 29 h 150"/>
                <a:gd name="T50" fmla="*/ 190 w 197"/>
                <a:gd name="T51" fmla="*/ 34 h 150"/>
                <a:gd name="T52" fmla="*/ 184 w 197"/>
                <a:gd name="T53" fmla="*/ 50 h 150"/>
                <a:gd name="T54" fmla="*/ 182 w 197"/>
                <a:gd name="T55" fmla="*/ 54 h 150"/>
                <a:gd name="T56" fmla="*/ 182 w 197"/>
                <a:gd name="T57" fmla="*/ 93 h 150"/>
                <a:gd name="T58" fmla="*/ 173 w 197"/>
                <a:gd name="T59" fmla="*/ 107 h 150"/>
                <a:gd name="T60" fmla="*/ 173 w 197"/>
                <a:gd name="T61" fmla="*/ 107 h 150"/>
                <a:gd name="T62" fmla="*/ 172 w 197"/>
                <a:gd name="T63" fmla="*/ 107 h 150"/>
                <a:gd name="T64" fmla="*/ 158 w 197"/>
                <a:gd name="T65" fmla="*/ 113 h 150"/>
                <a:gd name="T66" fmla="*/ 158 w 197"/>
                <a:gd name="T67" fmla="*/ 58 h 150"/>
                <a:gd name="T68" fmla="*/ 157 w 197"/>
                <a:gd name="T69" fmla="*/ 58 h 150"/>
                <a:gd name="T70" fmla="*/ 139 w 197"/>
                <a:gd name="T71" fmla="*/ 89 h 150"/>
                <a:gd name="T72" fmla="*/ 124 w 197"/>
                <a:gd name="T73" fmla="*/ 80 h 150"/>
                <a:gd name="T74" fmla="*/ 128 w 197"/>
                <a:gd name="T75" fmla="*/ 76 h 150"/>
                <a:gd name="T76" fmla="*/ 130 w 197"/>
                <a:gd name="T77" fmla="*/ 45 h 150"/>
                <a:gd name="T78" fmla="*/ 111 w 197"/>
                <a:gd name="T79" fmla="*/ 64 h 150"/>
                <a:gd name="T80" fmla="*/ 102 w 197"/>
                <a:gd name="T81" fmla="*/ 70 h 150"/>
                <a:gd name="T82" fmla="*/ 97 w 197"/>
                <a:gd name="T83" fmla="*/ 91 h 150"/>
                <a:gd name="T84" fmla="*/ 92 w 197"/>
                <a:gd name="T85" fmla="*/ 101 h 150"/>
                <a:gd name="T86" fmla="*/ 91 w 197"/>
                <a:gd name="T87" fmla="*/ 102 h 150"/>
                <a:gd name="T88" fmla="*/ 74 w 197"/>
                <a:gd name="T89" fmla="*/ 110 h 150"/>
                <a:gd name="T90" fmla="*/ 74 w 197"/>
                <a:gd name="T91" fmla="*/ 107 h 150"/>
                <a:gd name="T92" fmla="*/ 82 w 197"/>
                <a:gd name="T93" fmla="*/ 85 h 150"/>
                <a:gd name="T94" fmla="*/ 63 w 197"/>
                <a:gd name="T95" fmla="*/ 94 h 150"/>
                <a:gd name="T96" fmla="*/ 53 w 197"/>
                <a:gd name="T97" fmla="*/ 91 h 150"/>
                <a:gd name="T98" fmla="*/ 52 w 197"/>
                <a:gd name="T99" fmla="*/ 90 h 150"/>
                <a:gd name="T100" fmla="*/ 48 w 197"/>
                <a:gd name="T101" fmla="*/ 88 h 150"/>
                <a:gd name="T102" fmla="*/ 44 w 197"/>
                <a:gd name="T103" fmla="*/ 100 h 150"/>
                <a:gd name="T104" fmla="*/ 27 w 197"/>
                <a:gd name="T105" fmla="*/ 147 h 150"/>
                <a:gd name="T106" fmla="*/ 20 w 197"/>
                <a:gd name="T107" fmla="*/ 15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7" h="150">
                  <a:moveTo>
                    <a:pt x="20" y="150"/>
                  </a:moveTo>
                  <a:cubicBezTo>
                    <a:pt x="9" y="146"/>
                    <a:pt x="0" y="124"/>
                    <a:pt x="13" y="119"/>
                  </a:cubicBezTo>
                  <a:cubicBezTo>
                    <a:pt x="13" y="117"/>
                    <a:pt x="15" y="115"/>
                    <a:pt x="17" y="114"/>
                  </a:cubicBezTo>
                  <a:cubicBezTo>
                    <a:pt x="17" y="114"/>
                    <a:pt x="17" y="113"/>
                    <a:pt x="17" y="113"/>
                  </a:cubicBezTo>
                  <a:cubicBezTo>
                    <a:pt x="27" y="103"/>
                    <a:pt x="35" y="88"/>
                    <a:pt x="44" y="77"/>
                  </a:cubicBezTo>
                  <a:cubicBezTo>
                    <a:pt x="46" y="72"/>
                    <a:pt x="47" y="68"/>
                    <a:pt x="52" y="67"/>
                  </a:cubicBezTo>
                  <a:cubicBezTo>
                    <a:pt x="55" y="69"/>
                    <a:pt x="54" y="74"/>
                    <a:pt x="53" y="78"/>
                  </a:cubicBezTo>
                  <a:cubicBezTo>
                    <a:pt x="54" y="79"/>
                    <a:pt x="58" y="78"/>
                    <a:pt x="60" y="77"/>
                  </a:cubicBezTo>
                  <a:cubicBezTo>
                    <a:pt x="68" y="71"/>
                    <a:pt x="78" y="65"/>
                    <a:pt x="85" y="58"/>
                  </a:cubicBezTo>
                  <a:cubicBezTo>
                    <a:pt x="86" y="55"/>
                    <a:pt x="86" y="52"/>
                    <a:pt x="87" y="48"/>
                  </a:cubicBezTo>
                  <a:cubicBezTo>
                    <a:pt x="81" y="50"/>
                    <a:pt x="64" y="54"/>
                    <a:pt x="68" y="44"/>
                  </a:cubicBezTo>
                  <a:cubicBezTo>
                    <a:pt x="75" y="41"/>
                    <a:pt x="84" y="36"/>
                    <a:pt x="88" y="29"/>
                  </a:cubicBezTo>
                  <a:cubicBezTo>
                    <a:pt x="90" y="22"/>
                    <a:pt x="89" y="14"/>
                    <a:pt x="92" y="9"/>
                  </a:cubicBezTo>
                  <a:cubicBezTo>
                    <a:pt x="99" y="5"/>
                    <a:pt x="108" y="14"/>
                    <a:pt x="109" y="22"/>
                  </a:cubicBezTo>
                  <a:cubicBezTo>
                    <a:pt x="112" y="27"/>
                    <a:pt x="121" y="21"/>
                    <a:pt x="110" y="37"/>
                  </a:cubicBezTo>
                  <a:cubicBezTo>
                    <a:pt x="108" y="39"/>
                    <a:pt x="108" y="42"/>
                    <a:pt x="108" y="46"/>
                  </a:cubicBezTo>
                  <a:cubicBezTo>
                    <a:pt x="109" y="46"/>
                    <a:pt x="110" y="46"/>
                    <a:pt x="111" y="46"/>
                  </a:cubicBezTo>
                  <a:cubicBezTo>
                    <a:pt x="117" y="41"/>
                    <a:pt x="124" y="36"/>
                    <a:pt x="131" y="32"/>
                  </a:cubicBezTo>
                  <a:cubicBezTo>
                    <a:pt x="133" y="22"/>
                    <a:pt x="135" y="14"/>
                    <a:pt x="140" y="5"/>
                  </a:cubicBezTo>
                  <a:cubicBezTo>
                    <a:pt x="147" y="0"/>
                    <a:pt x="156" y="5"/>
                    <a:pt x="163" y="11"/>
                  </a:cubicBezTo>
                  <a:cubicBezTo>
                    <a:pt x="168" y="11"/>
                    <a:pt x="172" y="8"/>
                    <a:pt x="176" y="5"/>
                  </a:cubicBezTo>
                  <a:cubicBezTo>
                    <a:pt x="178" y="4"/>
                    <a:pt x="178" y="4"/>
                    <a:pt x="182" y="4"/>
                  </a:cubicBezTo>
                  <a:cubicBezTo>
                    <a:pt x="183" y="7"/>
                    <a:pt x="184" y="9"/>
                    <a:pt x="184" y="13"/>
                  </a:cubicBezTo>
                  <a:cubicBezTo>
                    <a:pt x="181" y="24"/>
                    <a:pt x="151" y="27"/>
                    <a:pt x="157" y="39"/>
                  </a:cubicBezTo>
                  <a:cubicBezTo>
                    <a:pt x="162" y="39"/>
                    <a:pt x="164" y="33"/>
                    <a:pt x="166" y="29"/>
                  </a:cubicBezTo>
                  <a:cubicBezTo>
                    <a:pt x="171" y="26"/>
                    <a:pt x="184" y="30"/>
                    <a:pt x="190" y="34"/>
                  </a:cubicBezTo>
                  <a:cubicBezTo>
                    <a:pt x="197" y="42"/>
                    <a:pt x="192" y="45"/>
                    <a:pt x="184" y="50"/>
                  </a:cubicBezTo>
                  <a:cubicBezTo>
                    <a:pt x="183" y="52"/>
                    <a:pt x="183" y="53"/>
                    <a:pt x="182" y="54"/>
                  </a:cubicBezTo>
                  <a:cubicBezTo>
                    <a:pt x="181" y="70"/>
                    <a:pt x="181" y="70"/>
                    <a:pt x="182" y="93"/>
                  </a:cubicBezTo>
                  <a:cubicBezTo>
                    <a:pt x="179" y="99"/>
                    <a:pt x="177" y="102"/>
                    <a:pt x="173" y="107"/>
                  </a:cubicBezTo>
                  <a:cubicBezTo>
                    <a:pt x="173" y="107"/>
                    <a:pt x="173" y="107"/>
                    <a:pt x="173" y="107"/>
                  </a:cubicBezTo>
                  <a:cubicBezTo>
                    <a:pt x="172" y="107"/>
                    <a:pt x="172" y="107"/>
                    <a:pt x="172" y="107"/>
                  </a:cubicBezTo>
                  <a:cubicBezTo>
                    <a:pt x="169" y="112"/>
                    <a:pt x="162" y="117"/>
                    <a:pt x="158" y="113"/>
                  </a:cubicBezTo>
                  <a:cubicBezTo>
                    <a:pt x="158" y="94"/>
                    <a:pt x="159" y="75"/>
                    <a:pt x="158" y="58"/>
                  </a:cubicBezTo>
                  <a:cubicBezTo>
                    <a:pt x="158" y="58"/>
                    <a:pt x="157" y="58"/>
                    <a:pt x="157" y="58"/>
                  </a:cubicBezTo>
                  <a:cubicBezTo>
                    <a:pt x="156" y="67"/>
                    <a:pt x="147" y="84"/>
                    <a:pt x="139" y="89"/>
                  </a:cubicBezTo>
                  <a:cubicBezTo>
                    <a:pt x="132" y="90"/>
                    <a:pt x="126" y="86"/>
                    <a:pt x="124" y="80"/>
                  </a:cubicBezTo>
                  <a:cubicBezTo>
                    <a:pt x="125" y="78"/>
                    <a:pt x="126" y="77"/>
                    <a:pt x="128" y="76"/>
                  </a:cubicBezTo>
                  <a:cubicBezTo>
                    <a:pt x="132" y="68"/>
                    <a:pt x="130" y="53"/>
                    <a:pt x="130" y="45"/>
                  </a:cubicBezTo>
                  <a:cubicBezTo>
                    <a:pt x="125" y="46"/>
                    <a:pt x="115" y="59"/>
                    <a:pt x="111" y="64"/>
                  </a:cubicBezTo>
                  <a:cubicBezTo>
                    <a:pt x="108" y="66"/>
                    <a:pt x="105" y="68"/>
                    <a:pt x="102" y="70"/>
                  </a:cubicBezTo>
                  <a:cubicBezTo>
                    <a:pt x="100" y="77"/>
                    <a:pt x="98" y="84"/>
                    <a:pt x="97" y="91"/>
                  </a:cubicBezTo>
                  <a:cubicBezTo>
                    <a:pt x="95" y="95"/>
                    <a:pt x="93" y="98"/>
                    <a:pt x="92" y="101"/>
                  </a:cubicBezTo>
                  <a:cubicBezTo>
                    <a:pt x="91" y="101"/>
                    <a:pt x="91" y="101"/>
                    <a:pt x="91" y="102"/>
                  </a:cubicBezTo>
                  <a:cubicBezTo>
                    <a:pt x="88" y="106"/>
                    <a:pt x="80" y="118"/>
                    <a:pt x="74" y="110"/>
                  </a:cubicBezTo>
                  <a:cubicBezTo>
                    <a:pt x="74" y="109"/>
                    <a:pt x="74" y="108"/>
                    <a:pt x="74" y="107"/>
                  </a:cubicBezTo>
                  <a:cubicBezTo>
                    <a:pt x="79" y="101"/>
                    <a:pt x="82" y="92"/>
                    <a:pt x="82" y="85"/>
                  </a:cubicBezTo>
                  <a:cubicBezTo>
                    <a:pt x="75" y="87"/>
                    <a:pt x="70" y="94"/>
                    <a:pt x="63" y="94"/>
                  </a:cubicBezTo>
                  <a:cubicBezTo>
                    <a:pt x="59" y="93"/>
                    <a:pt x="55" y="92"/>
                    <a:pt x="53" y="91"/>
                  </a:cubicBezTo>
                  <a:cubicBezTo>
                    <a:pt x="53" y="90"/>
                    <a:pt x="53" y="90"/>
                    <a:pt x="52" y="90"/>
                  </a:cubicBezTo>
                  <a:cubicBezTo>
                    <a:pt x="51" y="89"/>
                    <a:pt x="49" y="87"/>
                    <a:pt x="48" y="88"/>
                  </a:cubicBezTo>
                  <a:cubicBezTo>
                    <a:pt x="47" y="91"/>
                    <a:pt x="45" y="96"/>
                    <a:pt x="44" y="100"/>
                  </a:cubicBezTo>
                  <a:cubicBezTo>
                    <a:pt x="37" y="115"/>
                    <a:pt x="32" y="130"/>
                    <a:pt x="27" y="147"/>
                  </a:cubicBezTo>
                  <a:cubicBezTo>
                    <a:pt x="24" y="149"/>
                    <a:pt x="23" y="150"/>
                    <a:pt x="20" y="150"/>
                  </a:cubicBezTo>
                </a:path>
              </a:pathLst>
            </a:custGeom>
            <a:grpFill/>
            <a:ln>
              <a:noFill/>
            </a:ln>
          </p:spPr>
          <p:txBody>
            <a:bodyPr vert="horz" wrap="square" lIns="68580" tIns="34290" rIns="68580" bIns="34290" numCol="1" anchor="t" anchorCtr="0" compatLnSpc="1"/>
            <a:lstStyle/>
            <a:p>
              <a:pPr>
                <a:lnSpc>
                  <a:spcPct val="120000"/>
                </a:lnSpc>
                <a:spcAft>
                  <a:spcPts val="75"/>
                </a:spcAft>
              </a:pPr>
              <a:endParaRPr lang="zh-CN" altLang="en-US" sz="1350"/>
            </a:p>
          </p:txBody>
        </p:sp>
        <p:sp>
          <p:nvSpPr>
            <p:cNvPr id="85" name="Freeform 83"/>
            <p:cNvSpPr/>
            <p:nvPr userDrawn="1"/>
          </p:nvSpPr>
          <p:spPr bwMode="auto">
            <a:xfrm>
              <a:off x="1401" y="757"/>
              <a:ext cx="37" cy="49"/>
            </a:xfrm>
            <a:custGeom>
              <a:avLst/>
              <a:gdLst>
                <a:gd name="T0" fmla="*/ 5 w 30"/>
                <a:gd name="T1" fmla="*/ 39 h 39"/>
                <a:gd name="T2" fmla="*/ 6 w 30"/>
                <a:gd name="T3" fmla="*/ 28 h 39"/>
                <a:gd name="T4" fmla="*/ 6 w 30"/>
                <a:gd name="T5" fmla="*/ 1 h 39"/>
                <a:gd name="T6" fmla="*/ 10 w 30"/>
                <a:gd name="T7" fmla="*/ 0 h 39"/>
                <a:gd name="T8" fmla="*/ 25 w 30"/>
                <a:gd name="T9" fmla="*/ 17 h 39"/>
                <a:gd name="T10" fmla="*/ 5 w 30"/>
                <a:gd name="T11" fmla="*/ 39 h 39"/>
              </a:gdLst>
              <a:ahLst/>
              <a:cxnLst>
                <a:cxn ang="0">
                  <a:pos x="T0" y="T1"/>
                </a:cxn>
                <a:cxn ang="0">
                  <a:pos x="T2" y="T3"/>
                </a:cxn>
                <a:cxn ang="0">
                  <a:pos x="T4" y="T5"/>
                </a:cxn>
                <a:cxn ang="0">
                  <a:pos x="T6" y="T7"/>
                </a:cxn>
                <a:cxn ang="0">
                  <a:pos x="T8" y="T9"/>
                </a:cxn>
                <a:cxn ang="0">
                  <a:pos x="T10" y="T11"/>
                </a:cxn>
              </a:cxnLst>
              <a:rect l="0" t="0" r="r" b="b"/>
              <a:pathLst>
                <a:path w="30" h="39">
                  <a:moveTo>
                    <a:pt x="5" y="39"/>
                  </a:moveTo>
                  <a:cubicBezTo>
                    <a:pt x="3" y="35"/>
                    <a:pt x="6" y="31"/>
                    <a:pt x="6" y="28"/>
                  </a:cubicBezTo>
                  <a:cubicBezTo>
                    <a:pt x="3" y="17"/>
                    <a:pt x="0" y="9"/>
                    <a:pt x="6" y="1"/>
                  </a:cubicBezTo>
                  <a:cubicBezTo>
                    <a:pt x="7" y="0"/>
                    <a:pt x="9" y="0"/>
                    <a:pt x="10" y="0"/>
                  </a:cubicBezTo>
                  <a:cubicBezTo>
                    <a:pt x="14" y="4"/>
                    <a:pt x="21" y="11"/>
                    <a:pt x="25" y="17"/>
                  </a:cubicBezTo>
                  <a:cubicBezTo>
                    <a:pt x="30" y="29"/>
                    <a:pt x="14" y="35"/>
                    <a:pt x="5" y="39"/>
                  </a:cubicBezTo>
                </a:path>
              </a:pathLst>
            </a:custGeom>
            <a:grpFill/>
            <a:ln>
              <a:noFill/>
            </a:ln>
          </p:spPr>
          <p:txBody>
            <a:bodyPr vert="horz" wrap="square" lIns="68580" tIns="34290" rIns="68580" bIns="34290" numCol="1" anchor="t" anchorCtr="0" compatLnSpc="1"/>
            <a:lstStyle/>
            <a:p>
              <a:pPr>
                <a:lnSpc>
                  <a:spcPct val="120000"/>
                </a:lnSpc>
                <a:spcAft>
                  <a:spcPts val="75"/>
                </a:spcAft>
              </a:pPr>
              <a:endParaRPr lang="zh-CN" altLang="en-US" sz="1350"/>
            </a:p>
          </p:txBody>
        </p:sp>
        <p:sp>
          <p:nvSpPr>
            <p:cNvPr id="86" name="Freeform 84"/>
            <p:cNvSpPr/>
            <p:nvPr userDrawn="1"/>
          </p:nvSpPr>
          <p:spPr bwMode="auto">
            <a:xfrm>
              <a:off x="1411" y="708"/>
              <a:ext cx="46" cy="47"/>
            </a:xfrm>
            <a:custGeom>
              <a:avLst/>
              <a:gdLst>
                <a:gd name="T0" fmla="*/ 7 w 37"/>
                <a:gd name="T1" fmla="*/ 38 h 38"/>
                <a:gd name="T2" fmla="*/ 4 w 37"/>
                <a:gd name="T3" fmla="*/ 36 h 38"/>
                <a:gd name="T4" fmla="*/ 6 w 37"/>
                <a:gd name="T5" fmla="*/ 29 h 38"/>
                <a:gd name="T6" fmla="*/ 11 w 37"/>
                <a:gd name="T7" fmla="*/ 0 h 38"/>
                <a:gd name="T8" fmla="*/ 16 w 37"/>
                <a:gd name="T9" fmla="*/ 7 h 38"/>
                <a:gd name="T10" fmla="*/ 24 w 37"/>
                <a:gd name="T11" fmla="*/ 32 h 38"/>
                <a:gd name="T12" fmla="*/ 7 w 37"/>
                <a:gd name="T13" fmla="*/ 38 h 38"/>
              </a:gdLst>
              <a:ahLst/>
              <a:cxnLst>
                <a:cxn ang="0">
                  <a:pos x="T0" y="T1"/>
                </a:cxn>
                <a:cxn ang="0">
                  <a:pos x="T2" y="T3"/>
                </a:cxn>
                <a:cxn ang="0">
                  <a:pos x="T4" y="T5"/>
                </a:cxn>
                <a:cxn ang="0">
                  <a:pos x="T6" y="T7"/>
                </a:cxn>
                <a:cxn ang="0">
                  <a:pos x="T8" y="T9"/>
                </a:cxn>
                <a:cxn ang="0">
                  <a:pos x="T10" y="T11"/>
                </a:cxn>
                <a:cxn ang="0">
                  <a:pos x="T12" y="T13"/>
                </a:cxn>
              </a:cxnLst>
              <a:rect l="0" t="0" r="r" b="b"/>
              <a:pathLst>
                <a:path w="37" h="38">
                  <a:moveTo>
                    <a:pt x="7" y="38"/>
                  </a:moveTo>
                  <a:cubicBezTo>
                    <a:pt x="5" y="37"/>
                    <a:pt x="5" y="37"/>
                    <a:pt x="4" y="36"/>
                  </a:cubicBezTo>
                  <a:cubicBezTo>
                    <a:pt x="6" y="33"/>
                    <a:pt x="7" y="32"/>
                    <a:pt x="6" y="29"/>
                  </a:cubicBezTo>
                  <a:cubicBezTo>
                    <a:pt x="0" y="20"/>
                    <a:pt x="0" y="5"/>
                    <a:pt x="11" y="0"/>
                  </a:cubicBezTo>
                  <a:cubicBezTo>
                    <a:pt x="14" y="0"/>
                    <a:pt x="15" y="3"/>
                    <a:pt x="16" y="7"/>
                  </a:cubicBezTo>
                  <a:cubicBezTo>
                    <a:pt x="23" y="14"/>
                    <a:pt x="37" y="23"/>
                    <a:pt x="24" y="32"/>
                  </a:cubicBezTo>
                  <a:cubicBezTo>
                    <a:pt x="18" y="35"/>
                    <a:pt x="13" y="36"/>
                    <a:pt x="7" y="38"/>
                  </a:cubicBezTo>
                </a:path>
              </a:pathLst>
            </a:custGeom>
            <a:grpFill/>
            <a:ln>
              <a:noFill/>
            </a:ln>
          </p:spPr>
          <p:txBody>
            <a:bodyPr vert="horz" wrap="square" lIns="68580" tIns="34290" rIns="68580" bIns="34290" numCol="1" anchor="t" anchorCtr="0" compatLnSpc="1"/>
            <a:lstStyle/>
            <a:p>
              <a:pPr>
                <a:lnSpc>
                  <a:spcPct val="120000"/>
                </a:lnSpc>
                <a:spcAft>
                  <a:spcPts val="75"/>
                </a:spcAft>
              </a:pPr>
              <a:endParaRPr lang="zh-CN" altLang="en-US" sz="1350"/>
            </a:p>
          </p:txBody>
        </p:sp>
        <p:sp>
          <p:nvSpPr>
            <p:cNvPr id="87" name="Freeform 85"/>
            <p:cNvSpPr/>
            <p:nvPr userDrawn="1"/>
          </p:nvSpPr>
          <p:spPr bwMode="auto">
            <a:xfrm>
              <a:off x="2067" y="765"/>
              <a:ext cx="26" cy="39"/>
            </a:xfrm>
            <a:custGeom>
              <a:avLst/>
              <a:gdLst>
                <a:gd name="T0" fmla="*/ 10 w 21"/>
                <a:gd name="T1" fmla="*/ 31 h 31"/>
                <a:gd name="T2" fmla="*/ 3 w 21"/>
                <a:gd name="T3" fmla="*/ 4 h 31"/>
                <a:gd name="T4" fmla="*/ 21 w 21"/>
                <a:gd name="T5" fmla="*/ 18 h 31"/>
                <a:gd name="T6" fmla="*/ 10 w 21"/>
                <a:gd name="T7" fmla="*/ 31 h 31"/>
              </a:gdLst>
              <a:ahLst/>
              <a:cxnLst>
                <a:cxn ang="0">
                  <a:pos x="T0" y="T1"/>
                </a:cxn>
                <a:cxn ang="0">
                  <a:pos x="T2" y="T3"/>
                </a:cxn>
                <a:cxn ang="0">
                  <a:pos x="T4" y="T5"/>
                </a:cxn>
                <a:cxn ang="0">
                  <a:pos x="T6" y="T7"/>
                </a:cxn>
              </a:cxnLst>
              <a:rect l="0" t="0" r="r" b="b"/>
              <a:pathLst>
                <a:path w="21" h="31">
                  <a:moveTo>
                    <a:pt x="10" y="31"/>
                  </a:moveTo>
                  <a:cubicBezTo>
                    <a:pt x="0" y="27"/>
                    <a:pt x="2" y="11"/>
                    <a:pt x="3" y="4"/>
                  </a:cubicBezTo>
                  <a:cubicBezTo>
                    <a:pt x="11" y="0"/>
                    <a:pt x="20" y="9"/>
                    <a:pt x="21" y="18"/>
                  </a:cubicBezTo>
                  <a:cubicBezTo>
                    <a:pt x="19" y="27"/>
                    <a:pt x="19" y="29"/>
                    <a:pt x="10" y="31"/>
                  </a:cubicBezTo>
                </a:path>
              </a:pathLst>
            </a:custGeom>
            <a:grpFill/>
            <a:ln>
              <a:noFill/>
            </a:ln>
          </p:spPr>
          <p:txBody>
            <a:bodyPr vert="horz" wrap="square" lIns="68580" tIns="34290" rIns="68580" bIns="34290" numCol="1" anchor="t" anchorCtr="0" compatLnSpc="1"/>
            <a:lstStyle/>
            <a:p>
              <a:pPr>
                <a:lnSpc>
                  <a:spcPct val="120000"/>
                </a:lnSpc>
                <a:spcAft>
                  <a:spcPts val="75"/>
                </a:spcAft>
              </a:pPr>
              <a:endParaRPr lang="zh-CN" altLang="en-US" sz="1350"/>
            </a:p>
          </p:txBody>
        </p:sp>
        <p:sp>
          <p:nvSpPr>
            <p:cNvPr id="88" name="Freeform 86"/>
            <p:cNvSpPr>
              <a:spLocks noEditPoints="1"/>
            </p:cNvSpPr>
            <p:nvPr userDrawn="1"/>
          </p:nvSpPr>
          <p:spPr bwMode="auto">
            <a:xfrm>
              <a:off x="2057" y="673"/>
              <a:ext cx="166" cy="224"/>
            </a:xfrm>
            <a:custGeom>
              <a:avLst/>
              <a:gdLst>
                <a:gd name="T0" fmla="*/ 71 w 134"/>
                <a:gd name="T1" fmla="*/ 180 h 180"/>
                <a:gd name="T2" fmla="*/ 34 w 134"/>
                <a:gd name="T3" fmla="*/ 173 h 180"/>
                <a:gd name="T4" fmla="*/ 56 w 134"/>
                <a:gd name="T5" fmla="*/ 148 h 180"/>
                <a:gd name="T6" fmla="*/ 0 w 134"/>
                <a:gd name="T7" fmla="*/ 147 h 180"/>
                <a:gd name="T8" fmla="*/ 56 w 134"/>
                <a:gd name="T9" fmla="*/ 124 h 180"/>
                <a:gd name="T10" fmla="*/ 75 w 134"/>
                <a:gd name="T11" fmla="*/ 108 h 180"/>
                <a:gd name="T12" fmla="*/ 91 w 134"/>
                <a:gd name="T13" fmla="*/ 96 h 180"/>
                <a:gd name="T14" fmla="*/ 32 w 134"/>
                <a:gd name="T15" fmla="*/ 119 h 180"/>
                <a:gd name="T16" fmla="*/ 34 w 134"/>
                <a:gd name="T17" fmla="*/ 108 h 180"/>
                <a:gd name="T18" fmla="*/ 73 w 134"/>
                <a:gd name="T19" fmla="*/ 81 h 180"/>
                <a:gd name="T20" fmla="*/ 71 w 134"/>
                <a:gd name="T21" fmla="*/ 78 h 180"/>
                <a:gd name="T22" fmla="*/ 39 w 134"/>
                <a:gd name="T23" fmla="*/ 93 h 180"/>
                <a:gd name="T24" fmla="*/ 27 w 134"/>
                <a:gd name="T25" fmla="*/ 61 h 180"/>
                <a:gd name="T26" fmla="*/ 33 w 134"/>
                <a:gd name="T27" fmla="*/ 44 h 180"/>
                <a:gd name="T28" fmla="*/ 46 w 134"/>
                <a:gd name="T29" fmla="*/ 56 h 180"/>
                <a:gd name="T30" fmla="*/ 60 w 134"/>
                <a:gd name="T31" fmla="*/ 66 h 180"/>
                <a:gd name="T32" fmla="*/ 68 w 134"/>
                <a:gd name="T33" fmla="*/ 55 h 180"/>
                <a:gd name="T34" fmla="*/ 64 w 134"/>
                <a:gd name="T35" fmla="*/ 45 h 180"/>
                <a:gd name="T36" fmla="*/ 84 w 134"/>
                <a:gd name="T37" fmla="*/ 25 h 180"/>
                <a:gd name="T38" fmla="*/ 111 w 134"/>
                <a:gd name="T39" fmla="*/ 20 h 180"/>
                <a:gd name="T40" fmla="*/ 110 w 134"/>
                <a:gd name="T41" fmla="*/ 29 h 180"/>
                <a:gd name="T42" fmla="*/ 132 w 134"/>
                <a:gd name="T43" fmla="*/ 44 h 180"/>
                <a:gd name="T44" fmla="*/ 115 w 134"/>
                <a:gd name="T45" fmla="*/ 77 h 180"/>
                <a:gd name="T46" fmla="*/ 120 w 134"/>
                <a:gd name="T47" fmla="*/ 94 h 180"/>
                <a:gd name="T48" fmla="*/ 78 w 134"/>
                <a:gd name="T49" fmla="*/ 114 h 180"/>
                <a:gd name="T50" fmla="*/ 92 w 134"/>
                <a:gd name="T51" fmla="*/ 119 h 180"/>
                <a:gd name="T52" fmla="*/ 81 w 134"/>
                <a:gd name="T53" fmla="*/ 140 h 180"/>
                <a:gd name="T54" fmla="*/ 72 w 134"/>
                <a:gd name="T55" fmla="*/ 180 h 180"/>
                <a:gd name="T56" fmla="*/ 106 w 134"/>
                <a:gd name="T57" fmla="*/ 53 h 180"/>
                <a:gd name="T58" fmla="*/ 87 w 134"/>
                <a:gd name="T59" fmla="*/ 59 h 180"/>
                <a:gd name="T60" fmla="*/ 87 w 134"/>
                <a:gd name="T61" fmla="*/ 60 h 180"/>
                <a:gd name="T62" fmla="*/ 92 w 134"/>
                <a:gd name="T63" fmla="*/ 58 h 180"/>
                <a:gd name="T64" fmla="*/ 99 w 134"/>
                <a:gd name="T65" fmla="*/ 67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4" h="180">
                  <a:moveTo>
                    <a:pt x="72" y="180"/>
                  </a:moveTo>
                  <a:cubicBezTo>
                    <a:pt x="71" y="180"/>
                    <a:pt x="71" y="180"/>
                    <a:pt x="71" y="180"/>
                  </a:cubicBezTo>
                  <a:cubicBezTo>
                    <a:pt x="58" y="180"/>
                    <a:pt x="46" y="179"/>
                    <a:pt x="34" y="175"/>
                  </a:cubicBezTo>
                  <a:cubicBezTo>
                    <a:pt x="34" y="174"/>
                    <a:pt x="34" y="174"/>
                    <a:pt x="34" y="173"/>
                  </a:cubicBezTo>
                  <a:cubicBezTo>
                    <a:pt x="41" y="169"/>
                    <a:pt x="50" y="170"/>
                    <a:pt x="55" y="163"/>
                  </a:cubicBezTo>
                  <a:cubicBezTo>
                    <a:pt x="56" y="157"/>
                    <a:pt x="57" y="152"/>
                    <a:pt x="56" y="148"/>
                  </a:cubicBezTo>
                  <a:cubicBezTo>
                    <a:pt x="43" y="148"/>
                    <a:pt x="37" y="157"/>
                    <a:pt x="27" y="161"/>
                  </a:cubicBezTo>
                  <a:cubicBezTo>
                    <a:pt x="18" y="162"/>
                    <a:pt x="3" y="154"/>
                    <a:pt x="0" y="147"/>
                  </a:cubicBezTo>
                  <a:cubicBezTo>
                    <a:pt x="0" y="136"/>
                    <a:pt x="3" y="141"/>
                    <a:pt x="14" y="140"/>
                  </a:cubicBezTo>
                  <a:cubicBezTo>
                    <a:pt x="28" y="138"/>
                    <a:pt x="43" y="130"/>
                    <a:pt x="56" y="124"/>
                  </a:cubicBezTo>
                  <a:cubicBezTo>
                    <a:pt x="59" y="121"/>
                    <a:pt x="59" y="121"/>
                    <a:pt x="61" y="121"/>
                  </a:cubicBezTo>
                  <a:cubicBezTo>
                    <a:pt x="64" y="112"/>
                    <a:pt x="66" y="110"/>
                    <a:pt x="75" y="108"/>
                  </a:cubicBezTo>
                  <a:cubicBezTo>
                    <a:pt x="79" y="106"/>
                    <a:pt x="79" y="106"/>
                    <a:pt x="90" y="100"/>
                  </a:cubicBezTo>
                  <a:cubicBezTo>
                    <a:pt x="90" y="99"/>
                    <a:pt x="91" y="98"/>
                    <a:pt x="91" y="96"/>
                  </a:cubicBezTo>
                  <a:cubicBezTo>
                    <a:pt x="74" y="98"/>
                    <a:pt x="61" y="112"/>
                    <a:pt x="48" y="121"/>
                  </a:cubicBezTo>
                  <a:cubicBezTo>
                    <a:pt x="41" y="122"/>
                    <a:pt x="36" y="121"/>
                    <a:pt x="32" y="119"/>
                  </a:cubicBezTo>
                  <a:cubicBezTo>
                    <a:pt x="29" y="120"/>
                    <a:pt x="12" y="123"/>
                    <a:pt x="20" y="116"/>
                  </a:cubicBezTo>
                  <a:cubicBezTo>
                    <a:pt x="25" y="114"/>
                    <a:pt x="29" y="111"/>
                    <a:pt x="34" y="108"/>
                  </a:cubicBezTo>
                  <a:cubicBezTo>
                    <a:pt x="47" y="100"/>
                    <a:pt x="61" y="93"/>
                    <a:pt x="74" y="85"/>
                  </a:cubicBezTo>
                  <a:cubicBezTo>
                    <a:pt x="74" y="83"/>
                    <a:pt x="73" y="82"/>
                    <a:pt x="73" y="81"/>
                  </a:cubicBezTo>
                  <a:cubicBezTo>
                    <a:pt x="73" y="79"/>
                    <a:pt x="74" y="77"/>
                    <a:pt x="74" y="75"/>
                  </a:cubicBezTo>
                  <a:cubicBezTo>
                    <a:pt x="72" y="76"/>
                    <a:pt x="71" y="76"/>
                    <a:pt x="71" y="78"/>
                  </a:cubicBezTo>
                  <a:cubicBezTo>
                    <a:pt x="63" y="81"/>
                    <a:pt x="59" y="88"/>
                    <a:pt x="53" y="81"/>
                  </a:cubicBezTo>
                  <a:cubicBezTo>
                    <a:pt x="51" y="88"/>
                    <a:pt x="46" y="93"/>
                    <a:pt x="39" y="93"/>
                  </a:cubicBezTo>
                  <a:cubicBezTo>
                    <a:pt x="32" y="89"/>
                    <a:pt x="32" y="77"/>
                    <a:pt x="31" y="72"/>
                  </a:cubicBezTo>
                  <a:cubicBezTo>
                    <a:pt x="30" y="71"/>
                    <a:pt x="29" y="67"/>
                    <a:pt x="27" y="61"/>
                  </a:cubicBezTo>
                  <a:cubicBezTo>
                    <a:pt x="24" y="55"/>
                    <a:pt x="18" y="47"/>
                    <a:pt x="22" y="42"/>
                  </a:cubicBezTo>
                  <a:cubicBezTo>
                    <a:pt x="27" y="38"/>
                    <a:pt x="29" y="37"/>
                    <a:pt x="33" y="44"/>
                  </a:cubicBezTo>
                  <a:cubicBezTo>
                    <a:pt x="37" y="47"/>
                    <a:pt x="42" y="51"/>
                    <a:pt x="45" y="56"/>
                  </a:cubicBezTo>
                  <a:cubicBezTo>
                    <a:pt x="45" y="56"/>
                    <a:pt x="46" y="56"/>
                    <a:pt x="46" y="56"/>
                  </a:cubicBezTo>
                  <a:cubicBezTo>
                    <a:pt x="48" y="62"/>
                    <a:pt x="54" y="69"/>
                    <a:pt x="53" y="77"/>
                  </a:cubicBezTo>
                  <a:cubicBezTo>
                    <a:pt x="57" y="75"/>
                    <a:pt x="62" y="71"/>
                    <a:pt x="60" y="66"/>
                  </a:cubicBezTo>
                  <a:cubicBezTo>
                    <a:pt x="53" y="63"/>
                    <a:pt x="57" y="57"/>
                    <a:pt x="61" y="55"/>
                  </a:cubicBezTo>
                  <a:cubicBezTo>
                    <a:pt x="64" y="55"/>
                    <a:pt x="64" y="55"/>
                    <a:pt x="68" y="55"/>
                  </a:cubicBezTo>
                  <a:cubicBezTo>
                    <a:pt x="68" y="53"/>
                    <a:pt x="68" y="53"/>
                    <a:pt x="67" y="52"/>
                  </a:cubicBezTo>
                  <a:cubicBezTo>
                    <a:pt x="62" y="50"/>
                    <a:pt x="63" y="49"/>
                    <a:pt x="64" y="45"/>
                  </a:cubicBezTo>
                  <a:cubicBezTo>
                    <a:pt x="58" y="43"/>
                    <a:pt x="56" y="37"/>
                    <a:pt x="58" y="32"/>
                  </a:cubicBezTo>
                  <a:cubicBezTo>
                    <a:pt x="76" y="28"/>
                    <a:pt x="76" y="28"/>
                    <a:pt x="84" y="25"/>
                  </a:cubicBezTo>
                  <a:cubicBezTo>
                    <a:pt x="89" y="19"/>
                    <a:pt x="95" y="0"/>
                    <a:pt x="106" y="4"/>
                  </a:cubicBezTo>
                  <a:cubicBezTo>
                    <a:pt x="109" y="7"/>
                    <a:pt x="111" y="14"/>
                    <a:pt x="111" y="20"/>
                  </a:cubicBezTo>
                  <a:cubicBezTo>
                    <a:pt x="109" y="23"/>
                    <a:pt x="107" y="25"/>
                    <a:pt x="107" y="28"/>
                  </a:cubicBezTo>
                  <a:cubicBezTo>
                    <a:pt x="108" y="28"/>
                    <a:pt x="109" y="28"/>
                    <a:pt x="110" y="29"/>
                  </a:cubicBezTo>
                  <a:cubicBezTo>
                    <a:pt x="117" y="25"/>
                    <a:pt x="121" y="21"/>
                    <a:pt x="125" y="31"/>
                  </a:cubicBezTo>
                  <a:cubicBezTo>
                    <a:pt x="132" y="35"/>
                    <a:pt x="134" y="34"/>
                    <a:pt x="132" y="44"/>
                  </a:cubicBezTo>
                  <a:cubicBezTo>
                    <a:pt x="127" y="55"/>
                    <a:pt x="121" y="66"/>
                    <a:pt x="115" y="76"/>
                  </a:cubicBezTo>
                  <a:cubicBezTo>
                    <a:pt x="115" y="76"/>
                    <a:pt x="115" y="77"/>
                    <a:pt x="115" y="77"/>
                  </a:cubicBezTo>
                  <a:cubicBezTo>
                    <a:pt x="117" y="77"/>
                    <a:pt x="118" y="78"/>
                    <a:pt x="119" y="78"/>
                  </a:cubicBezTo>
                  <a:cubicBezTo>
                    <a:pt x="120" y="83"/>
                    <a:pt x="120" y="88"/>
                    <a:pt x="120" y="94"/>
                  </a:cubicBezTo>
                  <a:cubicBezTo>
                    <a:pt x="116" y="100"/>
                    <a:pt x="110" y="100"/>
                    <a:pt x="103" y="101"/>
                  </a:cubicBezTo>
                  <a:cubicBezTo>
                    <a:pt x="94" y="106"/>
                    <a:pt x="86" y="109"/>
                    <a:pt x="78" y="114"/>
                  </a:cubicBezTo>
                  <a:cubicBezTo>
                    <a:pt x="78" y="116"/>
                    <a:pt x="78" y="118"/>
                    <a:pt x="79" y="120"/>
                  </a:cubicBezTo>
                  <a:cubicBezTo>
                    <a:pt x="83" y="120"/>
                    <a:pt x="87" y="120"/>
                    <a:pt x="92" y="119"/>
                  </a:cubicBezTo>
                  <a:cubicBezTo>
                    <a:pt x="96" y="123"/>
                    <a:pt x="96" y="131"/>
                    <a:pt x="93" y="136"/>
                  </a:cubicBezTo>
                  <a:cubicBezTo>
                    <a:pt x="88" y="137"/>
                    <a:pt x="85" y="138"/>
                    <a:pt x="81" y="140"/>
                  </a:cubicBezTo>
                  <a:cubicBezTo>
                    <a:pt x="81" y="142"/>
                    <a:pt x="81" y="144"/>
                    <a:pt x="80" y="147"/>
                  </a:cubicBezTo>
                  <a:cubicBezTo>
                    <a:pt x="81" y="156"/>
                    <a:pt x="85" y="178"/>
                    <a:pt x="72" y="180"/>
                  </a:cubicBezTo>
                  <a:moveTo>
                    <a:pt x="99" y="67"/>
                  </a:moveTo>
                  <a:cubicBezTo>
                    <a:pt x="103" y="63"/>
                    <a:pt x="106" y="58"/>
                    <a:pt x="106" y="53"/>
                  </a:cubicBezTo>
                  <a:cubicBezTo>
                    <a:pt x="102" y="49"/>
                    <a:pt x="96" y="49"/>
                    <a:pt x="92" y="49"/>
                  </a:cubicBezTo>
                  <a:cubicBezTo>
                    <a:pt x="92" y="51"/>
                    <a:pt x="92" y="51"/>
                    <a:pt x="87" y="59"/>
                  </a:cubicBezTo>
                  <a:cubicBezTo>
                    <a:pt x="88" y="59"/>
                    <a:pt x="88" y="59"/>
                    <a:pt x="89" y="59"/>
                  </a:cubicBezTo>
                  <a:cubicBezTo>
                    <a:pt x="88" y="60"/>
                    <a:pt x="88" y="60"/>
                    <a:pt x="87" y="60"/>
                  </a:cubicBezTo>
                  <a:cubicBezTo>
                    <a:pt x="87" y="60"/>
                    <a:pt x="88" y="60"/>
                    <a:pt x="88" y="61"/>
                  </a:cubicBezTo>
                  <a:cubicBezTo>
                    <a:pt x="90" y="61"/>
                    <a:pt x="91" y="59"/>
                    <a:pt x="92" y="58"/>
                  </a:cubicBezTo>
                  <a:cubicBezTo>
                    <a:pt x="98" y="57"/>
                    <a:pt x="98" y="59"/>
                    <a:pt x="98" y="67"/>
                  </a:cubicBezTo>
                  <a:cubicBezTo>
                    <a:pt x="98" y="67"/>
                    <a:pt x="98" y="67"/>
                    <a:pt x="99" y="67"/>
                  </a:cubicBezTo>
                </a:path>
              </a:pathLst>
            </a:custGeom>
            <a:grpFill/>
            <a:ln>
              <a:noFill/>
            </a:ln>
          </p:spPr>
          <p:txBody>
            <a:bodyPr vert="horz" wrap="square" lIns="68580" tIns="34290" rIns="68580" bIns="34290" numCol="1" anchor="t" anchorCtr="0" compatLnSpc="1"/>
            <a:lstStyle/>
            <a:p>
              <a:pPr>
                <a:lnSpc>
                  <a:spcPct val="120000"/>
                </a:lnSpc>
                <a:spcAft>
                  <a:spcPts val="75"/>
                </a:spcAft>
              </a:pPr>
              <a:endParaRPr lang="zh-CN" altLang="en-US" sz="1350"/>
            </a:p>
          </p:txBody>
        </p:sp>
        <p:sp>
          <p:nvSpPr>
            <p:cNvPr id="89" name="Freeform 87"/>
            <p:cNvSpPr/>
            <p:nvPr userDrawn="1"/>
          </p:nvSpPr>
          <p:spPr bwMode="auto">
            <a:xfrm>
              <a:off x="1415" y="933"/>
              <a:ext cx="31" cy="40"/>
            </a:xfrm>
            <a:custGeom>
              <a:avLst/>
              <a:gdLst>
                <a:gd name="T0" fmla="*/ 0 w 31"/>
                <a:gd name="T1" fmla="*/ 35 h 40"/>
                <a:gd name="T2" fmla="*/ 24 w 31"/>
                <a:gd name="T3" fmla="*/ 5 h 40"/>
                <a:gd name="T4" fmla="*/ 2 w 31"/>
                <a:gd name="T5" fmla="*/ 5 h 40"/>
                <a:gd name="T6" fmla="*/ 2 w 31"/>
                <a:gd name="T7" fmla="*/ 3 h 40"/>
                <a:gd name="T8" fmla="*/ 2 w 31"/>
                <a:gd name="T9" fmla="*/ 0 h 40"/>
                <a:gd name="T10" fmla="*/ 31 w 31"/>
                <a:gd name="T11" fmla="*/ 0 h 40"/>
                <a:gd name="T12" fmla="*/ 31 w 31"/>
                <a:gd name="T13" fmla="*/ 3 h 40"/>
                <a:gd name="T14" fmla="*/ 31 w 31"/>
                <a:gd name="T15" fmla="*/ 5 h 40"/>
                <a:gd name="T16" fmla="*/ 6 w 31"/>
                <a:gd name="T17" fmla="*/ 35 h 40"/>
                <a:gd name="T18" fmla="*/ 31 w 31"/>
                <a:gd name="T19" fmla="*/ 35 h 40"/>
                <a:gd name="T20" fmla="*/ 31 w 31"/>
                <a:gd name="T21" fmla="*/ 37 h 40"/>
                <a:gd name="T22" fmla="*/ 31 w 31"/>
                <a:gd name="T23" fmla="*/ 40 h 40"/>
                <a:gd name="T24" fmla="*/ 0 w 31"/>
                <a:gd name="T25" fmla="*/ 40 h 40"/>
                <a:gd name="T26" fmla="*/ 0 w 31"/>
                <a:gd name="T27" fmla="*/ 37 h 40"/>
                <a:gd name="T28" fmla="*/ 0 w 31"/>
                <a:gd name="T29"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 h="40">
                  <a:moveTo>
                    <a:pt x="0" y="35"/>
                  </a:moveTo>
                  <a:lnTo>
                    <a:pt x="24" y="5"/>
                  </a:lnTo>
                  <a:lnTo>
                    <a:pt x="2" y="5"/>
                  </a:lnTo>
                  <a:lnTo>
                    <a:pt x="2" y="3"/>
                  </a:lnTo>
                  <a:lnTo>
                    <a:pt x="2" y="0"/>
                  </a:lnTo>
                  <a:lnTo>
                    <a:pt x="31" y="0"/>
                  </a:lnTo>
                  <a:lnTo>
                    <a:pt x="31" y="3"/>
                  </a:lnTo>
                  <a:lnTo>
                    <a:pt x="31" y="5"/>
                  </a:lnTo>
                  <a:lnTo>
                    <a:pt x="6" y="35"/>
                  </a:lnTo>
                  <a:lnTo>
                    <a:pt x="31" y="35"/>
                  </a:lnTo>
                  <a:lnTo>
                    <a:pt x="31" y="37"/>
                  </a:lnTo>
                  <a:lnTo>
                    <a:pt x="31" y="40"/>
                  </a:lnTo>
                  <a:lnTo>
                    <a:pt x="0" y="40"/>
                  </a:lnTo>
                  <a:lnTo>
                    <a:pt x="0" y="37"/>
                  </a:lnTo>
                  <a:lnTo>
                    <a:pt x="0" y="35"/>
                  </a:lnTo>
                  <a:close/>
                </a:path>
              </a:pathLst>
            </a:custGeom>
            <a:grpFill/>
            <a:ln>
              <a:noFill/>
            </a:ln>
          </p:spPr>
          <p:txBody>
            <a:bodyPr vert="horz" wrap="square" lIns="68580" tIns="34290" rIns="68580" bIns="34290" numCol="1" anchor="t" anchorCtr="0" compatLnSpc="1"/>
            <a:lstStyle/>
            <a:p>
              <a:pPr>
                <a:lnSpc>
                  <a:spcPct val="120000"/>
                </a:lnSpc>
                <a:spcAft>
                  <a:spcPts val="75"/>
                </a:spcAft>
              </a:pPr>
              <a:endParaRPr lang="zh-CN" altLang="en-US" sz="1350"/>
            </a:p>
          </p:txBody>
        </p:sp>
        <p:sp>
          <p:nvSpPr>
            <p:cNvPr id="90" name="Freeform 88"/>
            <p:cNvSpPr/>
            <p:nvPr userDrawn="1"/>
          </p:nvSpPr>
          <p:spPr bwMode="auto">
            <a:xfrm>
              <a:off x="1458" y="933"/>
              <a:ext cx="31" cy="40"/>
            </a:xfrm>
            <a:custGeom>
              <a:avLst/>
              <a:gdLst>
                <a:gd name="T0" fmla="*/ 0 w 31"/>
                <a:gd name="T1" fmla="*/ 0 h 40"/>
                <a:gd name="T2" fmla="*/ 2 w 31"/>
                <a:gd name="T3" fmla="*/ 0 h 40"/>
                <a:gd name="T4" fmla="*/ 5 w 31"/>
                <a:gd name="T5" fmla="*/ 0 h 40"/>
                <a:gd name="T6" fmla="*/ 5 w 31"/>
                <a:gd name="T7" fmla="*/ 16 h 40"/>
                <a:gd name="T8" fmla="*/ 26 w 31"/>
                <a:gd name="T9" fmla="*/ 16 h 40"/>
                <a:gd name="T10" fmla="*/ 26 w 31"/>
                <a:gd name="T11" fmla="*/ 0 h 40"/>
                <a:gd name="T12" fmla="*/ 28 w 31"/>
                <a:gd name="T13" fmla="*/ 0 h 40"/>
                <a:gd name="T14" fmla="*/ 31 w 31"/>
                <a:gd name="T15" fmla="*/ 0 h 40"/>
                <a:gd name="T16" fmla="*/ 31 w 31"/>
                <a:gd name="T17" fmla="*/ 40 h 40"/>
                <a:gd name="T18" fmla="*/ 28 w 31"/>
                <a:gd name="T19" fmla="*/ 40 h 40"/>
                <a:gd name="T20" fmla="*/ 26 w 31"/>
                <a:gd name="T21" fmla="*/ 40 h 40"/>
                <a:gd name="T22" fmla="*/ 26 w 31"/>
                <a:gd name="T23" fmla="*/ 21 h 40"/>
                <a:gd name="T24" fmla="*/ 5 w 31"/>
                <a:gd name="T25" fmla="*/ 21 h 40"/>
                <a:gd name="T26" fmla="*/ 5 w 31"/>
                <a:gd name="T27" fmla="*/ 40 h 40"/>
                <a:gd name="T28" fmla="*/ 2 w 31"/>
                <a:gd name="T29" fmla="*/ 40 h 40"/>
                <a:gd name="T30" fmla="*/ 0 w 31"/>
                <a:gd name="T31" fmla="*/ 40 h 40"/>
                <a:gd name="T32" fmla="*/ 0 w 31"/>
                <a:gd name="T33"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 h="40">
                  <a:moveTo>
                    <a:pt x="0" y="0"/>
                  </a:moveTo>
                  <a:lnTo>
                    <a:pt x="2" y="0"/>
                  </a:lnTo>
                  <a:lnTo>
                    <a:pt x="5" y="0"/>
                  </a:lnTo>
                  <a:lnTo>
                    <a:pt x="5" y="16"/>
                  </a:lnTo>
                  <a:lnTo>
                    <a:pt x="26" y="16"/>
                  </a:lnTo>
                  <a:lnTo>
                    <a:pt x="26" y="0"/>
                  </a:lnTo>
                  <a:lnTo>
                    <a:pt x="28" y="0"/>
                  </a:lnTo>
                  <a:lnTo>
                    <a:pt x="31" y="0"/>
                  </a:lnTo>
                  <a:lnTo>
                    <a:pt x="31" y="40"/>
                  </a:lnTo>
                  <a:lnTo>
                    <a:pt x="28" y="40"/>
                  </a:lnTo>
                  <a:lnTo>
                    <a:pt x="26" y="40"/>
                  </a:lnTo>
                  <a:lnTo>
                    <a:pt x="26" y="21"/>
                  </a:lnTo>
                  <a:lnTo>
                    <a:pt x="5" y="21"/>
                  </a:lnTo>
                  <a:lnTo>
                    <a:pt x="5" y="40"/>
                  </a:lnTo>
                  <a:lnTo>
                    <a:pt x="2" y="40"/>
                  </a:lnTo>
                  <a:lnTo>
                    <a:pt x="0" y="40"/>
                  </a:lnTo>
                  <a:lnTo>
                    <a:pt x="0" y="0"/>
                  </a:lnTo>
                  <a:close/>
                </a:path>
              </a:pathLst>
            </a:custGeom>
            <a:grpFill/>
            <a:ln>
              <a:noFill/>
            </a:ln>
          </p:spPr>
          <p:txBody>
            <a:bodyPr vert="horz" wrap="square" lIns="68580" tIns="34290" rIns="68580" bIns="34290" numCol="1" anchor="t" anchorCtr="0" compatLnSpc="1"/>
            <a:lstStyle/>
            <a:p>
              <a:pPr>
                <a:lnSpc>
                  <a:spcPct val="120000"/>
                </a:lnSpc>
                <a:spcAft>
                  <a:spcPts val="75"/>
                </a:spcAft>
              </a:pPr>
              <a:endParaRPr lang="zh-CN" altLang="en-US" sz="1350"/>
            </a:p>
          </p:txBody>
        </p:sp>
        <p:sp>
          <p:nvSpPr>
            <p:cNvPr id="91" name="Freeform 89"/>
            <p:cNvSpPr/>
            <p:nvPr userDrawn="1"/>
          </p:nvSpPr>
          <p:spPr bwMode="auto">
            <a:xfrm>
              <a:off x="1503" y="933"/>
              <a:ext cx="29" cy="40"/>
            </a:xfrm>
            <a:custGeom>
              <a:avLst/>
              <a:gdLst>
                <a:gd name="T0" fmla="*/ 0 w 29"/>
                <a:gd name="T1" fmla="*/ 40 h 40"/>
                <a:gd name="T2" fmla="*/ 0 w 29"/>
                <a:gd name="T3" fmla="*/ 0 h 40"/>
                <a:gd name="T4" fmla="*/ 29 w 29"/>
                <a:gd name="T5" fmla="*/ 0 h 40"/>
                <a:gd name="T6" fmla="*/ 29 w 29"/>
                <a:gd name="T7" fmla="*/ 3 h 40"/>
                <a:gd name="T8" fmla="*/ 29 w 29"/>
                <a:gd name="T9" fmla="*/ 5 h 40"/>
                <a:gd name="T10" fmla="*/ 6 w 29"/>
                <a:gd name="T11" fmla="*/ 5 h 40"/>
                <a:gd name="T12" fmla="*/ 6 w 29"/>
                <a:gd name="T13" fmla="*/ 16 h 40"/>
                <a:gd name="T14" fmla="*/ 27 w 29"/>
                <a:gd name="T15" fmla="*/ 16 h 40"/>
                <a:gd name="T16" fmla="*/ 27 w 29"/>
                <a:gd name="T17" fmla="*/ 19 h 40"/>
                <a:gd name="T18" fmla="*/ 27 w 29"/>
                <a:gd name="T19" fmla="*/ 21 h 40"/>
                <a:gd name="T20" fmla="*/ 6 w 29"/>
                <a:gd name="T21" fmla="*/ 21 h 40"/>
                <a:gd name="T22" fmla="*/ 6 w 29"/>
                <a:gd name="T23" fmla="*/ 35 h 40"/>
                <a:gd name="T24" fmla="*/ 29 w 29"/>
                <a:gd name="T25" fmla="*/ 35 h 40"/>
                <a:gd name="T26" fmla="*/ 29 w 29"/>
                <a:gd name="T27" fmla="*/ 37 h 40"/>
                <a:gd name="T28" fmla="*/ 29 w 29"/>
                <a:gd name="T29" fmla="*/ 40 h 40"/>
                <a:gd name="T30" fmla="*/ 0 w 29"/>
                <a:gd name="T31"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 h="40">
                  <a:moveTo>
                    <a:pt x="0" y="40"/>
                  </a:moveTo>
                  <a:lnTo>
                    <a:pt x="0" y="0"/>
                  </a:lnTo>
                  <a:lnTo>
                    <a:pt x="29" y="0"/>
                  </a:lnTo>
                  <a:lnTo>
                    <a:pt x="29" y="3"/>
                  </a:lnTo>
                  <a:lnTo>
                    <a:pt x="29" y="5"/>
                  </a:lnTo>
                  <a:lnTo>
                    <a:pt x="6" y="5"/>
                  </a:lnTo>
                  <a:lnTo>
                    <a:pt x="6" y="16"/>
                  </a:lnTo>
                  <a:lnTo>
                    <a:pt x="27" y="16"/>
                  </a:lnTo>
                  <a:lnTo>
                    <a:pt x="27" y="19"/>
                  </a:lnTo>
                  <a:lnTo>
                    <a:pt x="27" y="21"/>
                  </a:lnTo>
                  <a:lnTo>
                    <a:pt x="6" y="21"/>
                  </a:lnTo>
                  <a:lnTo>
                    <a:pt x="6" y="35"/>
                  </a:lnTo>
                  <a:lnTo>
                    <a:pt x="29" y="35"/>
                  </a:lnTo>
                  <a:lnTo>
                    <a:pt x="29" y="37"/>
                  </a:lnTo>
                  <a:lnTo>
                    <a:pt x="29" y="40"/>
                  </a:lnTo>
                  <a:lnTo>
                    <a:pt x="0" y="40"/>
                  </a:lnTo>
                  <a:close/>
                </a:path>
              </a:pathLst>
            </a:custGeom>
            <a:grpFill/>
            <a:ln>
              <a:noFill/>
            </a:ln>
          </p:spPr>
          <p:txBody>
            <a:bodyPr vert="horz" wrap="square" lIns="68580" tIns="34290" rIns="68580" bIns="34290" numCol="1" anchor="t" anchorCtr="0" compatLnSpc="1"/>
            <a:lstStyle/>
            <a:p>
              <a:pPr>
                <a:lnSpc>
                  <a:spcPct val="120000"/>
                </a:lnSpc>
                <a:spcAft>
                  <a:spcPts val="75"/>
                </a:spcAft>
              </a:pPr>
              <a:endParaRPr lang="zh-CN" altLang="en-US" sz="1350"/>
            </a:p>
          </p:txBody>
        </p:sp>
        <p:sp>
          <p:nvSpPr>
            <p:cNvPr id="92" name="Freeform 90"/>
            <p:cNvSpPr/>
            <p:nvPr userDrawn="1"/>
          </p:nvSpPr>
          <p:spPr bwMode="auto">
            <a:xfrm>
              <a:off x="1542" y="933"/>
              <a:ext cx="22" cy="40"/>
            </a:xfrm>
            <a:custGeom>
              <a:avLst/>
              <a:gdLst>
                <a:gd name="T0" fmla="*/ 14 w 18"/>
                <a:gd name="T1" fmla="*/ 0 h 32"/>
                <a:gd name="T2" fmla="*/ 16 w 18"/>
                <a:gd name="T3" fmla="*/ 0 h 32"/>
                <a:gd name="T4" fmla="*/ 18 w 18"/>
                <a:gd name="T5" fmla="*/ 0 h 32"/>
                <a:gd name="T6" fmla="*/ 18 w 18"/>
                <a:gd name="T7" fmla="*/ 23 h 32"/>
                <a:gd name="T8" fmla="*/ 16 w 18"/>
                <a:gd name="T9" fmla="*/ 30 h 32"/>
                <a:gd name="T10" fmla="*/ 9 w 18"/>
                <a:gd name="T11" fmla="*/ 32 h 32"/>
                <a:gd name="T12" fmla="*/ 2 w 18"/>
                <a:gd name="T13" fmla="*/ 30 h 32"/>
                <a:gd name="T14" fmla="*/ 0 w 18"/>
                <a:gd name="T15" fmla="*/ 23 h 32"/>
                <a:gd name="T16" fmla="*/ 0 w 18"/>
                <a:gd name="T17" fmla="*/ 21 h 32"/>
                <a:gd name="T18" fmla="*/ 4 w 18"/>
                <a:gd name="T19" fmla="*/ 21 h 32"/>
                <a:gd name="T20" fmla="*/ 4 w 18"/>
                <a:gd name="T21" fmla="*/ 23 h 32"/>
                <a:gd name="T22" fmla="*/ 6 w 18"/>
                <a:gd name="T23" fmla="*/ 27 h 32"/>
                <a:gd name="T24" fmla="*/ 9 w 18"/>
                <a:gd name="T25" fmla="*/ 29 h 32"/>
                <a:gd name="T26" fmla="*/ 13 w 18"/>
                <a:gd name="T27" fmla="*/ 27 h 32"/>
                <a:gd name="T28" fmla="*/ 14 w 18"/>
                <a:gd name="T29" fmla="*/ 23 h 32"/>
                <a:gd name="T30" fmla="*/ 14 w 18"/>
                <a:gd name="T31"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 h="32">
                  <a:moveTo>
                    <a:pt x="14" y="0"/>
                  </a:moveTo>
                  <a:cubicBezTo>
                    <a:pt x="16" y="0"/>
                    <a:pt x="16" y="0"/>
                    <a:pt x="16" y="0"/>
                  </a:cubicBezTo>
                  <a:cubicBezTo>
                    <a:pt x="18" y="0"/>
                    <a:pt x="18" y="0"/>
                    <a:pt x="18" y="0"/>
                  </a:cubicBezTo>
                  <a:cubicBezTo>
                    <a:pt x="18" y="23"/>
                    <a:pt x="18" y="23"/>
                    <a:pt x="18" y="23"/>
                  </a:cubicBezTo>
                  <a:cubicBezTo>
                    <a:pt x="18" y="26"/>
                    <a:pt x="18" y="28"/>
                    <a:pt x="16" y="30"/>
                  </a:cubicBezTo>
                  <a:cubicBezTo>
                    <a:pt x="14" y="32"/>
                    <a:pt x="12" y="32"/>
                    <a:pt x="9" y="32"/>
                  </a:cubicBezTo>
                  <a:cubicBezTo>
                    <a:pt x="6" y="32"/>
                    <a:pt x="4" y="32"/>
                    <a:pt x="2" y="30"/>
                  </a:cubicBezTo>
                  <a:cubicBezTo>
                    <a:pt x="1" y="28"/>
                    <a:pt x="0" y="26"/>
                    <a:pt x="0" y="23"/>
                  </a:cubicBezTo>
                  <a:cubicBezTo>
                    <a:pt x="0" y="21"/>
                    <a:pt x="0" y="21"/>
                    <a:pt x="0" y="21"/>
                  </a:cubicBezTo>
                  <a:cubicBezTo>
                    <a:pt x="4" y="21"/>
                    <a:pt x="4" y="21"/>
                    <a:pt x="4" y="21"/>
                  </a:cubicBezTo>
                  <a:cubicBezTo>
                    <a:pt x="4" y="23"/>
                    <a:pt x="4" y="23"/>
                    <a:pt x="4" y="23"/>
                  </a:cubicBezTo>
                  <a:cubicBezTo>
                    <a:pt x="4" y="25"/>
                    <a:pt x="5" y="26"/>
                    <a:pt x="6" y="27"/>
                  </a:cubicBezTo>
                  <a:cubicBezTo>
                    <a:pt x="6" y="28"/>
                    <a:pt x="8" y="29"/>
                    <a:pt x="9" y="29"/>
                  </a:cubicBezTo>
                  <a:cubicBezTo>
                    <a:pt x="11" y="29"/>
                    <a:pt x="12" y="28"/>
                    <a:pt x="13" y="27"/>
                  </a:cubicBezTo>
                  <a:cubicBezTo>
                    <a:pt x="14" y="26"/>
                    <a:pt x="14" y="24"/>
                    <a:pt x="14" y="23"/>
                  </a:cubicBezTo>
                  <a:lnTo>
                    <a:pt x="14" y="0"/>
                  </a:lnTo>
                  <a:close/>
                </a:path>
              </a:pathLst>
            </a:custGeom>
            <a:grpFill/>
            <a:ln>
              <a:noFill/>
            </a:ln>
          </p:spPr>
          <p:txBody>
            <a:bodyPr vert="horz" wrap="square" lIns="68580" tIns="34290" rIns="68580" bIns="34290" numCol="1" anchor="t" anchorCtr="0" compatLnSpc="1"/>
            <a:lstStyle/>
            <a:p>
              <a:pPr>
                <a:lnSpc>
                  <a:spcPct val="120000"/>
                </a:lnSpc>
                <a:spcAft>
                  <a:spcPts val="75"/>
                </a:spcAft>
              </a:pPr>
              <a:endParaRPr lang="zh-CN" altLang="en-US" sz="1350"/>
            </a:p>
          </p:txBody>
        </p:sp>
        <p:sp>
          <p:nvSpPr>
            <p:cNvPr id="93" name="Freeform 91"/>
            <p:cNvSpPr/>
            <p:nvPr userDrawn="1"/>
          </p:nvSpPr>
          <p:spPr bwMode="auto">
            <a:xfrm>
              <a:off x="1579" y="933"/>
              <a:ext cx="5" cy="40"/>
            </a:xfrm>
            <a:custGeom>
              <a:avLst/>
              <a:gdLst>
                <a:gd name="T0" fmla="*/ 0 w 5"/>
                <a:gd name="T1" fmla="*/ 0 h 40"/>
                <a:gd name="T2" fmla="*/ 3 w 5"/>
                <a:gd name="T3" fmla="*/ 0 h 40"/>
                <a:gd name="T4" fmla="*/ 5 w 5"/>
                <a:gd name="T5" fmla="*/ 0 h 40"/>
                <a:gd name="T6" fmla="*/ 5 w 5"/>
                <a:gd name="T7" fmla="*/ 40 h 40"/>
                <a:gd name="T8" fmla="*/ 3 w 5"/>
                <a:gd name="T9" fmla="*/ 40 h 40"/>
                <a:gd name="T10" fmla="*/ 0 w 5"/>
                <a:gd name="T11" fmla="*/ 40 h 40"/>
                <a:gd name="T12" fmla="*/ 0 w 5"/>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5" h="40">
                  <a:moveTo>
                    <a:pt x="0" y="0"/>
                  </a:moveTo>
                  <a:lnTo>
                    <a:pt x="3" y="0"/>
                  </a:lnTo>
                  <a:lnTo>
                    <a:pt x="5" y="0"/>
                  </a:lnTo>
                  <a:lnTo>
                    <a:pt x="5" y="40"/>
                  </a:lnTo>
                  <a:lnTo>
                    <a:pt x="3" y="40"/>
                  </a:lnTo>
                  <a:lnTo>
                    <a:pt x="0" y="40"/>
                  </a:lnTo>
                  <a:lnTo>
                    <a:pt x="0" y="0"/>
                  </a:lnTo>
                  <a:close/>
                </a:path>
              </a:pathLst>
            </a:custGeom>
            <a:grpFill/>
            <a:ln>
              <a:noFill/>
            </a:ln>
          </p:spPr>
          <p:txBody>
            <a:bodyPr vert="horz" wrap="square" lIns="68580" tIns="34290" rIns="68580" bIns="34290" numCol="1" anchor="t" anchorCtr="0" compatLnSpc="1"/>
            <a:lstStyle/>
            <a:p>
              <a:pPr>
                <a:lnSpc>
                  <a:spcPct val="120000"/>
                </a:lnSpc>
                <a:spcAft>
                  <a:spcPts val="75"/>
                </a:spcAft>
              </a:pPr>
              <a:endParaRPr lang="zh-CN" altLang="en-US" sz="1350"/>
            </a:p>
          </p:txBody>
        </p:sp>
        <p:sp>
          <p:nvSpPr>
            <p:cNvPr id="94" name="Freeform 92"/>
            <p:cNvSpPr>
              <a:spLocks noEditPoints="1"/>
            </p:cNvSpPr>
            <p:nvPr userDrawn="1"/>
          </p:nvSpPr>
          <p:spPr bwMode="auto">
            <a:xfrm>
              <a:off x="1595" y="933"/>
              <a:ext cx="36" cy="40"/>
            </a:xfrm>
            <a:custGeom>
              <a:avLst/>
              <a:gdLst>
                <a:gd name="T0" fmla="*/ 15 w 36"/>
                <a:gd name="T1" fmla="*/ 0 h 40"/>
                <a:gd name="T2" fmla="*/ 19 w 36"/>
                <a:gd name="T3" fmla="*/ 0 h 40"/>
                <a:gd name="T4" fmla="*/ 21 w 36"/>
                <a:gd name="T5" fmla="*/ 0 h 40"/>
                <a:gd name="T6" fmla="*/ 36 w 36"/>
                <a:gd name="T7" fmla="*/ 40 h 40"/>
                <a:gd name="T8" fmla="*/ 33 w 36"/>
                <a:gd name="T9" fmla="*/ 40 h 40"/>
                <a:gd name="T10" fmla="*/ 30 w 36"/>
                <a:gd name="T11" fmla="*/ 40 h 40"/>
                <a:gd name="T12" fmla="*/ 26 w 36"/>
                <a:gd name="T13" fmla="*/ 27 h 40"/>
                <a:gd name="T14" fmla="*/ 10 w 36"/>
                <a:gd name="T15" fmla="*/ 27 h 40"/>
                <a:gd name="T16" fmla="*/ 7 w 36"/>
                <a:gd name="T17" fmla="*/ 40 h 40"/>
                <a:gd name="T18" fmla="*/ 4 w 36"/>
                <a:gd name="T19" fmla="*/ 40 h 40"/>
                <a:gd name="T20" fmla="*/ 0 w 36"/>
                <a:gd name="T21" fmla="*/ 40 h 40"/>
                <a:gd name="T22" fmla="*/ 15 w 36"/>
                <a:gd name="T23" fmla="*/ 0 h 40"/>
                <a:gd name="T24" fmla="*/ 12 w 36"/>
                <a:gd name="T25" fmla="*/ 24 h 40"/>
                <a:gd name="T26" fmla="*/ 24 w 36"/>
                <a:gd name="T27" fmla="*/ 24 h 40"/>
                <a:gd name="T28" fmla="*/ 19 w 36"/>
                <a:gd name="T29" fmla="*/ 5 h 40"/>
                <a:gd name="T30" fmla="*/ 19 w 36"/>
                <a:gd name="T31" fmla="*/ 5 h 40"/>
                <a:gd name="T32" fmla="*/ 12 w 36"/>
                <a:gd name="T33" fmla="*/ 2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6" h="40">
                  <a:moveTo>
                    <a:pt x="15" y="0"/>
                  </a:moveTo>
                  <a:lnTo>
                    <a:pt x="19" y="0"/>
                  </a:lnTo>
                  <a:lnTo>
                    <a:pt x="21" y="0"/>
                  </a:lnTo>
                  <a:lnTo>
                    <a:pt x="36" y="40"/>
                  </a:lnTo>
                  <a:lnTo>
                    <a:pt x="33" y="40"/>
                  </a:lnTo>
                  <a:lnTo>
                    <a:pt x="30" y="40"/>
                  </a:lnTo>
                  <a:lnTo>
                    <a:pt x="26" y="27"/>
                  </a:lnTo>
                  <a:lnTo>
                    <a:pt x="10" y="27"/>
                  </a:lnTo>
                  <a:lnTo>
                    <a:pt x="7" y="40"/>
                  </a:lnTo>
                  <a:lnTo>
                    <a:pt x="4" y="40"/>
                  </a:lnTo>
                  <a:lnTo>
                    <a:pt x="0" y="40"/>
                  </a:lnTo>
                  <a:lnTo>
                    <a:pt x="15" y="0"/>
                  </a:lnTo>
                  <a:close/>
                  <a:moveTo>
                    <a:pt x="12" y="24"/>
                  </a:moveTo>
                  <a:lnTo>
                    <a:pt x="24" y="24"/>
                  </a:lnTo>
                  <a:lnTo>
                    <a:pt x="19" y="5"/>
                  </a:lnTo>
                  <a:lnTo>
                    <a:pt x="19" y="5"/>
                  </a:lnTo>
                  <a:lnTo>
                    <a:pt x="12" y="24"/>
                  </a:lnTo>
                  <a:close/>
                </a:path>
              </a:pathLst>
            </a:custGeom>
            <a:grpFill/>
            <a:ln>
              <a:noFill/>
            </a:ln>
          </p:spPr>
          <p:txBody>
            <a:bodyPr vert="horz" wrap="square" lIns="68580" tIns="34290" rIns="68580" bIns="34290" numCol="1" anchor="t" anchorCtr="0" compatLnSpc="1"/>
            <a:lstStyle/>
            <a:p>
              <a:pPr>
                <a:lnSpc>
                  <a:spcPct val="120000"/>
                </a:lnSpc>
                <a:spcAft>
                  <a:spcPts val="75"/>
                </a:spcAft>
              </a:pPr>
              <a:endParaRPr lang="zh-CN" altLang="en-US" sz="1350"/>
            </a:p>
          </p:txBody>
        </p:sp>
        <p:sp>
          <p:nvSpPr>
            <p:cNvPr id="95" name="Freeform 93"/>
            <p:cNvSpPr/>
            <p:nvPr userDrawn="1"/>
          </p:nvSpPr>
          <p:spPr bwMode="auto">
            <a:xfrm>
              <a:off x="1641" y="933"/>
              <a:ext cx="31" cy="40"/>
            </a:xfrm>
            <a:custGeom>
              <a:avLst/>
              <a:gdLst>
                <a:gd name="T0" fmla="*/ 5 w 31"/>
                <a:gd name="T1" fmla="*/ 40 h 40"/>
                <a:gd name="T2" fmla="*/ 3 w 31"/>
                <a:gd name="T3" fmla="*/ 40 h 40"/>
                <a:gd name="T4" fmla="*/ 0 w 31"/>
                <a:gd name="T5" fmla="*/ 40 h 40"/>
                <a:gd name="T6" fmla="*/ 0 w 31"/>
                <a:gd name="T7" fmla="*/ 0 h 40"/>
                <a:gd name="T8" fmla="*/ 4 w 31"/>
                <a:gd name="T9" fmla="*/ 0 h 40"/>
                <a:gd name="T10" fmla="*/ 6 w 31"/>
                <a:gd name="T11" fmla="*/ 0 h 40"/>
                <a:gd name="T12" fmla="*/ 26 w 31"/>
                <a:gd name="T13" fmla="*/ 32 h 40"/>
                <a:gd name="T14" fmla="*/ 26 w 31"/>
                <a:gd name="T15" fmla="*/ 0 h 40"/>
                <a:gd name="T16" fmla="*/ 29 w 31"/>
                <a:gd name="T17" fmla="*/ 0 h 40"/>
                <a:gd name="T18" fmla="*/ 31 w 31"/>
                <a:gd name="T19" fmla="*/ 0 h 40"/>
                <a:gd name="T20" fmla="*/ 31 w 31"/>
                <a:gd name="T21" fmla="*/ 40 h 40"/>
                <a:gd name="T22" fmla="*/ 29 w 31"/>
                <a:gd name="T23" fmla="*/ 40 h 40"/>
                <a:gd name="T24" fmla="*/ 26 w 31"/>
                <a:gd name="T25" fmla="*/ 40 h 40"/>
                <a:gd name="T26" fmla="*/ 5 w 31"/>
                <a:gd name="T27" fmla="*/ 8 h 40"/>
                <a:gd name="T28" fmla="*/ 5 w 31"/>
                <a:gd name="T29"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 h="40">
                  <a:moveTo>
                    <a:pt x="5" y="40"/>
                  </a:moveTo>
                  <a:lnTo>
                    <a:pt x="3" y="40"/>
                  </a:lnTo>
                  <a:lnTo>
                    <a:pt x="0" y="40"/>
                  </a:lnTo>
                  <a:lnTo>
                    <a:pt x="0" y="0"/>
                  </a:lnTo>
                  <a:lnTo>
                    <a:pt x="4" y="0"/>
                  </a:lnTo>
                  <a:lnTo>
                    <a:pt x="6" y="0"/>
                  </a:lnTo>
                  <a:lnTo>
                    <a:pt x="26" y="32"/>
                  </a:lnTo>
                  <a:lnTo>
                    <a:pt x="26" y="0"/>
                  </a:lnTo>
                  <a:lnTo>
                    <a:pt x="29" y="0"/>
                  </a:lnTo>
                  <a:lnTo>
                    <a:pt x="31" y="0"/>
                  </a:lnTo>
                  <a:lnTo>
                    <a:pt x="31" y="40"/>
                  </a:lnTo>
                  <a:lnTo>
                    <a:pt x="29" y="40"/>
                  </a:lnTo>
                  <a:lnTo>
                    <a:pt x="26" y="40"/>
                  </a:lnTo>
                  <a:lnTo>
                    <a:pt x="5" y="8"/>
                  </a:lnTo>
                  <a:lnTo>
                    <a:pt x="5" y="40"/>
                  </a:lnTo>
                  <a:close/>
                </a:path>
              </a:pathLst>
            </a:custGeom>
            <a:grpFill/>
            <a:ln>
              <a:noFill/>
            </a:ln>
          </p:spPr>
          <p:txBody>
            <a:bodyPr vert="horz" wrap="square" lIns="68580" tIns="34290" rIns="68580" bIns="34290" numCol="1" anchor="t" anchorCtr="0" compatLnSpc="1"/>
            <a:lstStyle/>
            <a:p>
              <a:pPr>
                <a:lnSpc>
                  <a:spcPct val="120000"/>
                </a:lnSpc>
                <a:spcAft>
                  <a:spcPts val="75"/>
                </a:spcAft>
              </a:pPr>
              <a:endParaRPr lang="zh-CN" altLang="en-US" sz="1350"/>
            </a:p>
          </p:txBody>
        </p:sp>
        <p:sp>
          <p:nvSpPr>
            <p:cNvPr id="96" name="Freeform 94"/>
            <p:cNvSpPr/>
            <p:nvPr userDrawn="1"/>
          </p:nvSpPr>
          <p:spPr bwMode="auto">
            <a:xfrm>
              <a:off x="1687" y="932"/>
              <a:ext cx="36" cy="41"/>
            </a:xfrm>
            <a:custGeom>
              <a:avLst/>
              <a:gdLst>
                <a:gd name="T0" fmla="*/ 15 w 29"/>
                <a:gd name="T1" fmla="*/ 33 h 33"/>
                <a:gd name="T2" fmla="*/ 4 w 29"/>
                <a:gd name="T3" fmla="*/ 29 h 33"/>
                <a:gd name="T4" fmla="*/ 0 w 29"/>
                <a:gd name="T5" fmla="*/ 17 h 33"/>
                <a:gd name="T6" fmla="*/ 4 w 29"/>
                <a:gd name="T7" fmla="*/ 5 h 33"/>
                <a:gd name="T8" fmla="*/ 15 w 29"/>
                <a:gd name="T9" fmla="*/ 0 h 33"/>
                <a:gd name="T10" fmla="*/ 24 w 29"/>
                <a:gd name="T11" fmla="*/ 3 h 33"/>
                <a:gd name="T12" fmla="*/ 28 w 29"/>
                <a:gd name="T13" fmla="*/ 10 h 33"/>
                <a:gd name="T14" fmla="*/ 24 w 29"/>
                <a:gd name="T15" fmla="*/ 10 h 33"/>
                <a:gd name="T16" fmla="*/ 21 w 29"/>
                <a:gd name="T17" fmla="*/ 5 h 33"/>
                <a:gd name="T18" fmla="*/ 15 w 29"/>
                <a:gd name="T19" fmla="*/ 4 h 33"/>
                <a:gd name="T20" fmla="*/ 7 w 29"/>
                <a:gd name="T21" fmla="*/ 7 h 33"/>
                <a:gd name="T22" fmla="*/ 4 w 29"/>
                <a:gd name="T23" fmla="*/ 17 h 33"/>
                <a:gd name="T24" fmla="*/ 7 w 29"/>
                <a:gd name="T25" fmla="*/ 26 h 33"/>
                <a:gd name="T26" fmla="*/ 15 w 29"/>
                <a:gd name="T27" fmla="*/ 30 h 33"/>
                <a:gd name="T28" fmla="*/ 23 w 29"/>
                <a:gd name="T29" fmla="*/ 26 h 33"/>
                <a:gd name="T30" fmla="*/ 24 w 29"/>
                <a:gd name="T31" fmla="*/ 25 h 33"/>
                <a:gd name="T32" fmla="*/ 25 w 29"/>
                <a:gd name="T33" fmla="*/ 23 h 33"/>
                <a:gd name="T34" fmla="*/ 25 w 29"/>
                <a:gd name="T35" fmla="*/ 20 h 33"/>
                <a:gd name="T36" fmla="*/ 25 w 29"/>
                <a:gd name="T37" fmla="*/ 19 h 33"/>
                <a:gd name="T38" fmla="*/ 15 w 29"/>
                <a:gd name="T39" fmla="*/ 19 h 33"/>
                <a:gd name="T40" fmla="*/ 15 w 29"/>
                <a:gd name="T41" fmla="*/ 16 h 33"/>
                <a:gd name="T42" fmla="*/ 29 w 29"/>
                <a:gd name="T43" fmla="*/ 16 h 33"/>
                <a:gd name="T44" fmla="*/ 29 w 29"/>
                <a:gd name="T45" fmla="*/ 32 h 33"/>
                <a:gd name="T46" fmla="*/ 26 w 29"/>
                <a:gd name="T47" fmla="*/ 32 h 33"/>
                <a:gd name="T48" fmla="*/ 25 w 29"/>
                <a:gd name="T49" fmla="*/ 28 h 33"/>
                <a:gd name="T50" fmla="*/ 25 w 29"/>
                <a:gd name="T51" fmla="*/ 29 h 33"/>
                <a:gd name="T52" fmla="*/ 15 w 29"/>
                <a:gd name="T53"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9" h="33">
                  <a:moveTo>
                    <a:pt x="15" y="33"/>
                  </a:moveTo>
                  <a:cubicBezTo>
                    <a:pt x="10" y="33"/>
                    <a:pt x="7" y="32"/>
                    <a:pt x="4" y="29"/>
                  </a:cubicBezTo>
                  <a:cubicBezTo>
                    <a:pt x="1" y="26"/>
                    <a:pt x="0" y="22"/>
                    <a:pt x="0" y="17"/>
                  </a:cubicBezTo>
                  <a:cubicBezTo>
                    <a:pt x="0" y="12"/>
                    <a:pt x="1" y="8"/>
                    <a:pt x="4" y="5"/>
                  </a:cubicBezTo>
                  <a:cubicBezTo>
                    <a:pt x="7" y="1"/>
                    <a:pt x="10" y="0"/>
                    <a:pt x="15" y="0"/>
                  </a:cubicBezTo>
                  <a:cubicBezTo>
                    <a:pt x="18" y="0"/>
                    <a:pt x="21" y="1"/>
                    <a:pt x="24" y="3"/>
                  </a:cubicBezTo>
                  <a:cubicBezTo>
                    <a:pt x="26" y="5"/>
                    <a:pt x="28" y="7"/>
                    <a:pt x="28" y="10"/>
                  </a:cubicBezTo>
                  <a:cubicBezTo>
                    <a:pt x="24" y="10"/>
                    <a:pt x="24" y="10"/>
                    <a:pt x="24" y="10"/>
                  </a:cubicBezTo>
                  <a:cubicBezTo>
                    <a:pt x="24" y="8"/>
                    <a:pt x="23" y="7"/>
                    <a:pt x="21" y="5"/>
                  </a:cubicBezTo>
                  <a:cubicBezTo>
                    <a:pt x="19" y="4"/>
                    <a:pt x="17" y="4"/>
                    <a:pt x="15" y="4"/>
                  </a:cubicBezTo>
                  <a:cubicBezTo>
                    <a:pt x="12" y="4"/>
                    <a:pt x="9" y="5"/>
                    <a:pt x="7" y="7"/>
                  </a:cubicBezTo>
                  <a:cubicBezTo>
                    <a:pt x="5" y="10"/>
                    <a:pt x="4" y="13"/>
                    <a:pt x="4" y="17"/>
                  </a:cubicBezTo>
                  <a:cubicBezTo>
                    <a:pt x="4" y="21"/>
                    <a:pt x="5" y="24"/>
                    <a:pt x="7" y="26"/>
                  </a:cubicBezTo>
                  <a:cubicBezTo>
                    <a:pt x="9" y="29"/>
                    <a:pt x="12" y="30"/>
                    <a:pt x="15" y="30"/>
                  </a:cubicBezTo>
                  <a:cubicBezTo>
                    <a:pt x="18" y="30"/>
                    <a:pt x="21" y="29"/>
                    <a:pt x="23" y="26"/>
                  </a:cubicBezTo>
                  <a:cubicBezTo>
                    <a:pt x="23" y="26"/>
                    <a:pt x="23" y="25"/>
                    <a:pt x="24" y="25"/>
                  </a:cubicBezTo>
                  <a:cubicBezTo>
                    <a:pt x="24" y="24"/>
                    <a:pt x="24" y="24"/>
                    <a:pt x="25" y="23"/>
                  </a:cubicBezTo>
                  <a:cubicBezTo>
                    <a:pt x="25" y="22"/>
                    <a:pt x="25" y="21"/>
                    <a:pt x="25" y="20"/>
                  </a:cubicBezTo>
                  <a:cubicBezTo>
                    <a:pt x="25" y="19"/>
                    <a:pt x="25" y="19"/>
                    <a:pt x="25" y="19"/>
                  </a:cubicBezTo>
                  <a:cubicBezTo>
                    <a:pt x="15" y="19"/>
                    <a:pt x="15" y="19"/>
                    <a:pt x="15" y="19"/>
                  </a:cubicBezTo>
                  <a:cubicBezTo>
                    <a:pt x="15" y="16"/>
                    <a:pt x="15" y="16"/>
                    <a:pt x="15" y="16"/>
                  </a:cubicBezTo>
                  <a:cubicBezTo>
                    <a:pt x="29" y="16"/>
                    <a:pt x="29" y="16"/>
                    <a:pt x="29" y="16"/>
                  </a:cubicBezTo>
                  <a:cubicBezTo>
                    <a:pt x="29" y="32"/>
                    <a:pt x="29" y="32"/>
                    <a:pt x="29" y="32"/>
                  </a:cubicBezTo>
                  <a:cubicBezTo>
                    <a:pt x="26" y="32"/>
                    <a:pt x="26" y="32"/>
                    <a:pt x="26" y="32"/>
                  </a:cubicBezTo>
                  <a:cubicBezTo>
                    <a:pt x="25" y="28"/>
                    <a:pt x="25" y="28"/>
                    <a:pt x="25" y="28"/>
                  </a:cubicBezTo>
                  <a:cubicBezTo>
                    <a:pt x="25" y="29"/>
                    <a:pt x="25" y="29"/>
                    <a:pt x="25" y="29"/>
                  </a:cubicBezTo>
                  <a:cubicBezTo>
                    <a:pt x="22" y="32"/>
                    <a:pt x="19" y="33"/>
                    <a:pt x="15" y="33"/>
                  </a:cubicBezTo>
                </a:path>
              </a:pathLst>
            </a:custGeom>
            <a:grpFill/>
            <a:ln>
              <a:noFill/>
            </a:ln>
          </p:spPr>
          <p:txBody>
            <a:bodyPr vert="horz" wrap="square" lIns="68580" tIns="34290" rIns="68580" bIns="34290" numCol="1" anchor="t" anchorCtr="0" compatLnSpc="1"/>
            <a:lstStyle/>
            <a:p>
              <a:pPr>
                <a:lnSpc>
                  <a:spcPct val="120000"/>
                </a:lnSpc>
                <a:spcAft>
                  <a:spcPts val="75"/>
                </a:spcAft>
              </a:pPr>
              <a:endParaRPr lang="zh-CN" altLang="en-US" sz="1350"/>
            </a:p>
          </p:txBody>
        </p:sp>
        <p:sp>
          <p:nvSpPr>
            <p:cNvPr id="97" name="Freeform 95"/>
            <p:cNvSpPr/>
            <p:nvPr userDrawn="1"/>
          </p:nvSpPr>
          <p:spPr bwMode="auto">
            <a:xfrm>
              <a:off x="1760" y="933"/>
              <a:ext cx="31" cy="40"/>
            </a:xfrm>
            <a:custGeom>
              <a:avLst/>
              <a:gdLst>
                <a:gd name="T0" fmla="*/ 25 w 25"/>
                <a:gd name="T1" fmla="*/ 20 h 32"/>
                <a:gd name="T2" fmla="*/ 21 w 25"/>
                <a:gd name="T3" fmla="*/ 29 h 32"/>
                <a:gd name="T4" fmla="*/ 12 w 25"/>
                <a:gd name="T5" fmla="*/ 32 h 32"/>
                <a:gd name="T6" fmla="*/ 3 w 25"/>
                <a:gd name="T7" fmla="*/ 29 h 32"/>
                <a:gd name="T8" fmla="*/ 0 w 25"/>
                <a:gd name="T9" fmla="*/ 20 h 32"/>
                <a:gd name="T10" fmla="*/ 0 w 25"/>
                <a:gd name="T11" fmla="*/ 0 h 32"/>
                <a:gd name="T12" fmla="*/ 2 w 25"/>
                <a:gd name="T13" fmla="*/ 0 h 32"/>
                <a:gd name="T14" fmla="*/ 4 w 25"/>
                <a:gd name="T15" fmla="*/ 0 h 32"/>
                <a:gd name="T16" fmla="*/ 4 w 25"/>
                <a:gd name="T17" fmla="*/ 20 h 32"/>
                <a:gd name="T18" fmla="*/ 6 w 25"/>
                <a:gd name="T19" fmla="*/ 26 h 32"/>
                <a:gd name="T20" fmla="*/ 12 w 25"/>
                <a:gd name="T21" fmla="*/ 29 h 32"/>
                <a:gd name="T22" fmla="*/ 18 w 25"/>
                <a:gd name="T23" fmla="*/ 26 h 32"/>
                <a:gd name="T24" fmla="*/ 20 w 25"/>
                <a:gd name="T25" fmla="*/ 20 h 32"/>
                <a:gd name="T26" fmla="*/ 20 w 25"/>
                <a:gd name="T27" fmla="*/ 0 h 32"/>
                <a:gd name="T28" fmla="*/ 22 w 25"/>
                <a:gd name="T29" fmla="*/ 0 h 32"/>
                <a:gd name="T30" fmla="*/ 25 w 25"/>
                <a:gd name="T31" fmla="*/ 0 h 32"/>
                <a:gd name="T32" fmla="*/ 25 w 25"/>
                <a:gd name="T33" fmla="*/ 2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32">
                  <a:moveTo>
                    <a:pt x="25" y="20"/>
                  </a:moveTo>
                  <a:cubicBezTo>
                    <a:pt x="25" y="24"/>
                    <a:pt x="23" y="27"/>
                    <a:pt x="21" y="29"/>
                  </a:cubicBezTo>
                  <a:cubicBezTo>
                    <a:pt x="19" y="31"/>
                    <a:pt x="16" y="32"/>
                    <a:pt x="12" y="32"/>
                  </a:cubicBezTo>
                  <a:cubicBezTo>
                    <a:pt x="8" y="32"/>
                    <a:pt x="5" y="31"/>
                    <a:pt x="3" y="29"/>
                  </a:cubicBezTo>
                  <a:cubicBezTo>
                    <a:pt x="1" y="27"/>
                    <a:pt x="0" y="24"/>
                    <a:pt x="0" y="20"/>
                  </a:cubicBezTo>
                  <a:cubicBezTo>
                    <a:pt x="0" y="0"/>
                    <a:pt x="0" y="0"/>
                    <a:pt x="0" y="0"/>
                  </a:cubicBezTo>
                  <a:cubicBezTo>
                    <a:pt x="2" y="0"/>
                    <a:pt x="2" y="0"/>
                    <a:pt x="2" y="0"/>
                  </a:cubicBezTo>
                  <a:cubicBezTo>
                    <a:pt x="4" y="0"/>
                    <a:pt x="4" y="0"/>
                    <a:pt x="4" y="0"/>
                  </a:cubicBezTo>
                  <a:cubicBezTo>
                    <a:pt x="4" y="20"/>
                    <a:pt x="4" y="20"/>
                    <a:pt x="4" y="20"/>
                  </a:cubicBezTo>
                  <a:cubicBezTo>
                    <a:pt x="4" y="23"/>
                    <a:pt x="5" y="25"/>
                    <a:pt x="6" y="26"/>
                  </a:cubicBezTo>
                  <a:cubicBezTo>
                    <a:pt x="7" y="28"/>
                    <a:pt x="9" y="29"/>
                    <a:pt x="12" y="29"/>
                  </a:cubicBezTo>
                  <a:cubicBezTo>
                    <a:pt x="15" y="29"/>
                    <a:pt x="17" y="28"/>
                    <a:pt x="18" y="26"/>
                  </a:cubicBezTo>
                  <a:cubicBezTo>
                    <a:pt x="20" y="25"/>
                    <a:pt x="20" y="23"/>
                    <a:pt x="20" y="20"/>
                  </a:cubicBezTo>
                  <a:cubicBezTo>
                    <a:pt x="20" y="0"/>
                    <a:pt x="20" y="0"/>
                    <a:pt x="20" y="0"/>
                  </a:cubicBezTo>
                  <a:cubicBezTo>
                    <a:pt x="22" y="0"/>
                    <a:pt x="22" y="0"/>
                    <a:pt x="22" y="0"/>
                  </a:cubicBezTo>
                  <a:cubicBezTo>
                    <a:pt x="25" y="0"/>
                    <a:pt x="25" y="0"/>
                    <a:pt x="25" y="0"/>
                  </a:cubicBezTo>
                  <a:lnTo>
                    <a:pt x="25" y="20"/>
                  </a:lnTo>
                  <a:close/>
                </a:path>
              </a:pathLst>
            </a:custGeom>
            <a:grpFill/>
            <a:ln>
              <a:noFill/>
            </a:ln>
          </p:spPr>
          <p:txBody>
            <a:bodyPr vert="horz" wrap="square" lIns="68580" tIns="34290" rIns="68580" bIns="34290" numCol="1" anchor="t" anchorCtr="0" compatLnSpc="1"/>
            <a:lstStyle/>
            <a:p>
              <a:pPr>
                <a:lnSpc>
                  <a:spcPct val="120000"/>
                </a:lnSpc>
                <a:spcAft>
                  <a:spcPts val="75"/>
                </a:spcAft>
              </a:pPr>
              <a:endParaRPr lang="zh-CN" altLang="en-US" sz="1350"/>
            </a:p>
          </p:txBody>
        </p:sp>
        <p:sp>
          <p:nvSpPr>
            <p:cNvPr id="98" name="Freeform 96"/>
            <p:cNvSpPr/>
            <p:nvPr userDrawn="1"/>
          </p:nvSpPr>
          <p:spPr bwMode="auto">
            <a:xfrm>
              <a:off x="1806" y="933"/>
              <a:ext cx="31" cy="40"/>
            </a:xfrm>
            <a:custGeom>
              <a:avLst/>
              <a:gdLst>
                <a:gd name="T0" fmla="*/ 5 w 31"/>
                <a:gd name="T1" fmla="*/ 40 h 40"/>
                <a:gd name="T2" fmla="*/ 2 w 31"/>
                <a:gd name="T3" fmla="*/ 40 h 40"/>
                <a:gd name="T4" fmla="*/ 0 w 31"/>
                <a:gd name="T5" fmla="*/ 40 h 40"/>
                <a:gd name="T6" fmla="*/ 0 w 31"/>
                <a:gd name="T7" fmla="*/ 0 h 40"/>
                <a:gd name="T8" fmla="*/ 2 w 31"/>
                <a:gd name="T9" fmla="*/ 0 h 40"/>
                <a:gd name="T10" fmla="*/ 6 w 31"/>
                <a:gd name="T11" fmla="*/ 0 h 40"/>
                <a:gd name="T12" fmla="*/ 26 w 31"/>
                <a:gd name="T13" fmla="*/ 32 h 40"/>
                <a:gd name="T14" fmla="*/ 26 w 31"/>
                <a:gd name="T15" fmla="*/ 0 h 40"/>
                <a:gd name="T16" fmla="*/ 28 w 31"/>
                <a:gd name="T17" fmla="*/ 0 h 40"/>
                <a:gd name="T18" fmla="*/ 31 w 31"/>
                <a:gd name="T19" fmla="*/ 0 h 40"/>
                <a:gd name="T20" fmla="*/ 31 w 31"/>
                <a:gd name="T21" fmla="*/ 40 h 40"/>
                <a:gd name="T22" fmla="*/ 28 w 31"/>
                <a:gd name="T23" fmla="*/ 40 h 40"/>
                <a:gd name="T24" fmla="*/ 25 w 31"/>
                <a:gd name="T25" fmla="*/ 40 h 40"/>
                <a:gd name="T26" fmla="*/ 5 w 31"/>
                <a:gd name="T27" fmla="*/ 8 h 40"/>
                <a:gd name="T28" fmla="*/ 5 w 31"/>
                <a:gd name="T29"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 h="40">
                  <a:moveTo>
                    <a:pt x="5" y="40"/>
                  </a:moveTo>
                  <a:lnTo>
                    <a:pt x="2" y="40"/>
                  </a:lnTo>
                  <a:lnTo>
                    <a:pt x="0" y="40"/>
                  </a:lnTo>
                  <a:lnTo>
                    <a:pt x="0" y="0"/>
                  </a:lnTo>
                  <a:lnTo>
                    <a:pt x="2" y="0"/>
                  </a:lnTo>
                  <a:lnTo>
                    <a:pt x="6" y="0"/>
                  </a:lnTo>
                  <a:lnTo>
                    <a:pt x="26" y="32"/>
                  </a:lnTo>
                  <a:lnTo>
                    <a:pt x="26" y="0"/>
                  </a:lnTo>
                  <a:lnTo>
                    <a:pt x="28" y="0"/>
                  </a:lnTo>
                  <a:lnTo>
                    <a:pt x="31" y="0"/>
                  </a:lnTo>
                  <a:lnTo>
                    <a:pt x="31" y="40"/>
                  </a:lnTo>
                  <a:lnTo>
                    <a:pt x="28" y="40"/>
                  </a:lnTo>
                  <a:lnTo>
                    <a:pt x="25" y="40"/>
                  </a:lnTo>
                  <a:lnTo>
                    <a:pt x="5" y="8"/>
                  </a:lnTo>
                  <a:lnTo>
                    <a:pt x="5" y="40"/>
                  </a:lnTo>
                  <a:close/>
                </a:path>
              </a:pathLst>
            </a:custGeom>
            <a:grpFill/>
            <a:ln>
              <a:noFill/>
            </a:ln>
          </p:spPr>
          <p:txBody>
            <a:bodyPr vert="horz" wrap="square" lIns="68580" tIns="34290" rIns="68580" bIns="34290" numCol="1" anchor="t" anchorCtr="0" compatLnSpc="1"/>
            <a:lstStyle/>
            <a:p>
              <a:pPr>
                <a:lnSpc>
                  <a:spcPct val="120000"/>
                </a:lnSpc>
                <a:spcAft>
                  <a:spcPts val="75"/>
                </a:spcAft>
              </a:pPr>
              <a:endParaRPr lang="zh-CN" altLang="en-US" sz="1350"/>
            </a:p>
          </p:txBody>
        </p:sp>
        <p:sp>
          <p:nvSpPr>
            <p:cNvPr id="99" name="Freeform 97"/>
            <p:cNvSpPr/>
            <p:nvPr userDrawn="1"/>
          </p:nvSpPr>
          <p:spPr bwMode="auto">
            <a:xfrm>
              <a:off x="1852" y="933"/>
              <a:ext cx="5" cy="40"/>
            </a:xfrm>
            <a:custGeom>
              <a:avLst/>
              <a:gdLst>
                <a:gd name="T0" fmla="*/ 0 w 5"/>
                <a:gd name="T1" fmla="*/ 0 h 40"/>
                <a:gd name="T2" fmla="*/ 2 w 5"/>
                <a:gd name="T3" fmla="*/ 0 h 40"/>
                <a:gd name="T4" fmla="*/ 5 w 5"/>
                <a:gd name="T5" fmla="*/ 0 h 40"/>
                <a:gd name="T6" fmla="*/ 5 w 5"/>
                <a:gd name="T7" fmla="*/ 40 h 40"/>
                <a:gd name="T8" fmla="*/ 2 w 5"/>
                <a:gd name="T9" fmla="*/ 40 h 40"/>
                <a:gd name="T10" fmla="*/ 0 w 5"/>
                <a:gd name="T11" fmla="*/ 40 h 40"/>
                <a:gd name="T12" fmla="*/ 0 w 5"/>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5" h="40">
                  <a:moveTo>
                    <a:pt x="0" y="0"/>
                  </a:moveTo>
                  <a:lnTo>
                    <a:pt x="2" y="0"/>
                  </a:lnTo>
                  <a:lnTo>
                    <a:pt x="5" y="0"/>
                  </a:lnTo>
                  <a:lnTo>
                    <a:pt x="5" y="40"/>
                  </a:lnTo>
                  <a:lnTo>
                    <a:pt x="2" y="40"/>
                  </a:lnTo>
                  <a:lnTo>
                    <a:pt x="0" y="40"/>
                  </a:lnTo>
                  <a:lnTo>
                    <a:pt x="0" y="0"/>
                  </a:lnTo>
                  <a:close/>
                </a:path>
              </a:pathLst>
            </a:custGeom>
            <a:grpFill/>
            <a:ln>
              <a:noFill/>
            </a:ln>
          </p:spPr>
          <p:txBody>
            <a:bodyPr vert="horz" wrap="square" lIns="68580" tIns="34290" rIns="68580" bIns="34290" numCol="1" anchor="t" anchorCtr="0" compatLnSpc="1"/>
            <a:lstStyle/>
            <a:p>
              <a:pPr>
                <a:lnSpc>
                  <a:spcPct val="120000"/>
                </a:lnSpc>
                <a:spcAft>
                  <a:spcPts val="75"/>
                </a:spcAft>
              </a:pPr>
              <a:endParaRPr lang="zh-CN" altLang="en-US" sz="1350"/>
            </a:p>
          </p:txBody>
        </p:sp>
        <p:sp>
          <p:nvSpPr>
            <p:cNvPr id="100" name="Freeform 98"/>
            <p:cNvSpPr/>
            <p:nvPr userDrawn="1"/>
          </p:nvSpPr>
          <p:spPr bwMode="auto">
            <a:xfrm>
              <a:off x="1867" y="933"/>
              <a:ext cx="34" cy="40"/>
            </a:xfrm>
            <a:custGeom>
              <a:avLst/>
              <a:gdLst>
                <a:gd name="T0" fmla="*/ 0 w 34"/>
                <a:gd name="T1" fmla="*/ 0 h 40"/>
                <a:gd name="T2" fmla="*/ 3 w 34"/>
                <a:gd name="T3" fmla="*/ 0 h 40"/>
                <a:gd name="T4" fmla="*/ 6 w 34"/>
                <a:gd name="T5" fmla="*/ 0 h 40"/>
                <a:gd name="T6" fmla="*/ 17 w 34"/>
                <a:gd name="T7" fmla="*/ 34 h 40"/>
                <a:gd name="T8" fmla="*/ 17 w 34"/>
                <a:gd name="T9" fmla="*/ 34 h 40"/>
                <a:gd name="T10" fmla="*/ 28 w 34"/>
                <a:gd name="T11" fmla="*/ 0 h 40"/>
                <a:gd name="T12" fmla="*/ 32 w 34"/>
                <a:gd name="T13" fmla="*/ 0 h 40"/>
                <a:gd name="T14" fmla="*/ 34 w 34"/>
                <a:gd name="T15" fmla="*/ 0 h 40"/>
                <a:gd name="T16" fmla="*/ 21 w 34"/>
                <a:gd name="T17" fmla="*/ 40 h 40"/>
                <a:gd name="T18" fmla="*/ 17 w 34"/>
                <a:gd name="T19" fmla="*/ 40 h 40"/>
                <a:gd name="T20" fmla="*/ 15 w 34"/>
                <a:gd name="T21" fmla="*/ 40 h 40"/>
                <a:gd name="T22" fmla="*/ 0 w 34"/>
                <a:gd name="T23"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0">
                  <a:moveTo>
                    <a:pt x="0" y="0"/>
                  </a:moveTo>
                  <a:lnTo>
                    <a:pt x="3" y="0"/>
                  </a:lnTo>
                  <a:lnTo>
                    <a:pt x="6" y="0"/>
                  </a:lnTo>
                  <a:lnTo>
                    <a:pt x="17" y="34"/>
                  </a:lnTo>
                  <a:lnTo>
                    <a:pt x="17" y="34"/>
                  </a:lnTo>
                  <a:lnTo>
                    <a:pt x="28" y="0"/>
                  </a:lnTo>
                  <a:lnTo>
                    <a:pt x="32" y="0"/>
                  </a:lnTo>
                  <a:lnTo>
                    <a:pt x="34" y="0"/>
                  </a:lnTo>
                  <a:lnTo>
                    <a:pt x="21" y="40"/>
                  </a:lnTo>
                  <a:lnTo>
                    <a:pt x="17" y="40"/>
                  </a:lnTo>
                  <a:lnTo>
                    <a:pt x="15" y="40"/>
                  </a:lnTo>
                  <a:lnTo>
                    <a:pt x="0" y="0"/>
                  </a:lnTo>
                  <a:close/>
                </a:path>
              </a:pathLst>
            </a:custGeom>
            <a:grpFill/>
            <a:ln>
              <a:noFill/>
            </a:ln>
          </p:spPr>
          <p:txBody>
            <a:bodyPr vert="horz" wrap="square" lIns="68580" tIns="34290" rIns="68580" bIns="34290" numCol="1" anchor="t" anchorCtr="0" compatLnSpc="1"/>
            <a:lstStyle/>
            <a:p>
              <a:pPr>
                <a:lnSpc>
                  <a:spcPct val="120000"/>
                </a:lnSpc>
                <a:spcAft>
                  <a:spcPts val="75"/>
                </a:spcAft>
              </a:pPr>
              <a:endParaRPr lang="zh-CN" altLang="en-US" sz="1350"/>
            </a:p>
          </p:txBody>
        </p:sp>
        <p:sp>
          <p:nvSpPr>
            <p:cNvPr id="101" name="Freeform 99"/>
            <p:cNvSpPr/>
            <p:nvPr userDrawn="1"/>
          </p:nvSpPr>
          <p:spPr bwMode="auto">
            <a:xfrm>
              <a:off x="1911" y="933"/>
              <a:ext cx="30" cy="40"/>
            </a:xfrm>
            <a:custGeom>
              <a:avLst/>
              <a:gdLst>
                <a:gd name="T0" fmla="*/ 0 w 30"/>
                <a:gd name="T1" fmla="*/ 40 h 40"/>
                <a:gd name="T2" fmla="*/ 0 w 30"/>
                <a:gd name="T3" fmla="*/ 0 h 40"/>
                <a:gd name="T4" fmla="*/ 30 w 30"/>
                <a:gd name="T5" fmla="*/ 0 h 40"/>
                <a:gd name="T6" fmla="*/ 30 w 30"/>
                <a:gd name="T7" fmla="*/ 3 h 40"/>
                <a:gd name="T8" fmla="*/ 30 w 30"/>
                <a:gd name="T9" fmla="*/ 5 h 40"/>
                <a:gd name="T10" fmla="*/ 6 w 30"/>
                <a:gd name="T11" fmla="*/ 5 h 40"/>
                <a:gd name="T12" fmla="*/ 6 w 30"/>
                <a:gd name="T13" fmla="*/ 16 h 40"/>
                <a:gd name="T14" fmla="*/ 27 w 30"/>
                <a:gd name="T15" fmla="*/ 16 h 40"/>
                <a:gd name="T16" fmla="*/ 27 w 30"/>
                <a:gd name="T17" fmla="*/ 19 h 40"/>
                <a:gd name="T18" fmla="*/ 27 w 30"/>
                <a:gd name="T19" fmla="*/ 21 h 40"/>
                <a:gd name="T20" fmla="*/ 6 w 30"/>
                <a:gd name="T21" fmla="*/ 21 h 40"/>
                <a:gd name="T22" fmla="*/ 6 w 30"/>
                <a:gd name="T23" fmla="*/ 35 h 40"/>
                <a:gd name="T24" fmla="*/ 30 w 30"/>
                <a:gd name="T25" fmla="*/ 35 h 40"/>
                <a:gd name="T26" fmla="*/ 30 w 30"/>
                <a:gd name="T27" fmla="*/ 37 h 40"/>
                <a:gd name="T28" fmla="*/ 30 w 30"/>
                <a:gd name="T29" fmla="*/ 40 h 40"/>
                <a:gd name="T30" fmla="*/ 0 w 30"/>
                <a:gd name="T31"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 h="40">
                  <a:moveTo>
                    <a:pt x="0" y="40"/>
                  </a:moveTo>
                  <a:lnTo>
                    <a:pt x="0" y="0"/>
                  </a:lnTo>
                  <a:lnTo>
                    <a:pt x="30" y="0"/>
                  </a:lnTo>
                  <a:lnTo>
                    <a:pt x="30" y="3"/>
                  </a:lnTo>
                  <a:lnTo>
                    <a:pt x="30" y="5"/>
                  </a:lnTo>
                  <a:lnTo>
                    <a:pt x="6" y="5"/>
                  </a:lnTo>
                  <a:lnTo>
                    <a:pt x="6" y="16"/>
                  </a:lnTo>
                  <a:lnTo>
                    <a:pt x="27" y="16"/>
                  </a:lnTo>
                  <a:lnTo>
                    <a:pt x="27" y="19"/>
                  </a:lnTo>
                  <a:lnTo>
                    <a:pt x="27" y="21"/>
                  </a:lnTo>
                  <a:lnTo>
                    <a:pt x="6" y="21"/>
                  </a:lnTo>
                  <a:lnTo>
                    <a:pt x="6" y="35"/>
                  </a:lnTo>
                  <a:lnTo>
                    <a:pt x="30" y="35"/>
                  </a:lnTo>
                  <a:lnTo>
                    <a:pt x="30" y="37"/>
                  </a:lnTo>
                  <a:lnTo>
                    <a:pt x="30" y="40"/>
                  </a:lnTo>
                  <a:lnTo>
                    <a:pt x="0" y="40"/>
                  </a:lnTo>
                  <a:close/>
                </a:path>
              </a:pathLst>
            </a:custGeom>
            <a:grpFill/>
            <a:ln>
              <a:noFill/>
            </a:ln>
          </p:spPr>
          <p:txBody>
            <a:bodyPr vert="horz" wrap="square" lIns="68580" tIns="34290" rIns="68580" bIns="34290" numCol="1" anchor="t" anchorCtr="0" compatLnSpc="1"/>
            <a:lstStyle/>
            <a:p>
              <a:pPr>
                <a:lnSpc>
                  <a:spcPct val="120000"/>
                </a:lnSpc>
                <a:spcAft>
                  <a:spcPts val="75"/>
                </a:spcAft>
              </a:pPr>
              <a:endParaRPr lang="zh-CN" altLang="en-US" sz="1350"/>
            </a:p>
          </p:txBody>
        </p:sp>
        <p:sp>
          <p:nvSpPr>
            <p:cNvPr id="102" name="Freeform 100"/>
            <p:cNvSpPr>
              <a:spLocks noEditPoints="1"/>
            </p:cNvSpPr>
            <p:nvPr userDrawn="1"/>
          </p:nvSpPr>
          <p:spPr bwMode="auto">
            <a:xfrm>
              <a:off x="1955" y="933"/>
              <a:ext cx="33" cy="40"/>
            </a:xfrm>
            <a:custGeom>
              <a:avLst/>
              <a:gdLst>
                <a:gd name="T0" fmla="*/ 0 w 27"/>
                <a:gd name="T1" fmla="*/ 0 h 32"/>
                <a:gd name="T2" fmla="*/ 2 w 27"/>
                <a:gd name="T3" fmla="*/ 0 h 32"/>
                <a:gd name="T4" fmla="*/ 15 w 27"/>
                <a:gd name="T5" fmla="*/ 0 h 32"/>
                <a:gd name="T6" fmla="*/ 23 w 27"/>
                <a:gd name="T7" fmla="*/ 2 h 32"/>
                <a:gd name="T8" fmla="*/ 25 w 27"/>
                <a:gd name="T9" fmla="*/ 8 h 32"/>
                <a:gd name="T10" fmla="*/ 23 w 27"/>
                <a:gd name="T11" fmla="*/ 15 h 32"/>
                <a:gd name="T12" fmla="*/ 21 w 27"/>
                <a:gd name="T13" fmla="*/ 16 h 32"/>
                <a:gd name="T14" fmla="*/ 22 w 27"/>
                <a:gd name="T15" fmla="*/ 16 h 32"/>
                <a:gd name="T16" fmla="*/ 25 w 27"/>
                <a:gd name="T17" fmla="*/ 22 h 32"/>
                <a:gd name="T18" fmla="*/ 25 w 27"/>
                <a:gd name="T19" fmla="*/ 28 h 32"/>
                <a:gd name="T20" fmla="*/ 25 w 27"/>
                <a:gd name="T21" fmla="*/ 30 h 32"/>
                <a:gd name="T22" fmla="*/ 27 w 27"/>
                <a:gd name="T23" fmla="*/ 31 h 32"/>
                <a:gd name="T24" fmla="*/ 27 w 27"/>
                <a:gd name="T25" fmla="*/ 31 h 32"/>
                <a:gd name="T26" fmla="*/ 21 w 27"/>
                <a:gd name="T27" fmla="*/ 31 h 32"/>
                <a:gd name="T28" fmla="*/ 21 w 27"/>
                <a:gd name="T29" fmla="*/ 29 h 32"/>
                <a:gd name="T30" fmla="*/ 21 w 27"/>
                <a:gd name="T31" fmla="*/ 26 h 32"/>
                <a:gd name="T32" fmla="*/ 21 w 27"/>
                <a:gd name="T33" fmla="*/ 23 h 32"/>
                <a:gd name="T34" fmla="*/ 19 w 27"/>
                <a:gd name="T35" fmla="*/ 19 h 32"/>
                <a:gd name="T36" fmla="*/ 15 w 27"/>
                <a:gd name="T37" fmla="*/ 18 h 32"/>
                <a:gd name="T38" fmla="*/ 4 w 27"/>
                <a:gd name="T39" fmla="*/ 18 h 32"/>
                <a:gd name="T40" fmla="*/ 4 w 27"/>
                <a:gd name="T41" fmla="*/ 32 h 32"/>
                <a:gd name="T42" fmla="*/ 2 w 27"/>
                <a:gd name="T43" fmla="*/ 32 h 32"/>
                <a:gd name="T44" fmla="*/ 0 w 27"/>
                <a:gd name="T45" fmla="*/ 32 h 32"/>
                <a:gd name="T46" fmla="*/ 0 w 27"/>
                <a:gd name="T47" fmla="*/ 0 h 32"/>
                <a:gd name="T48" fmla="*/ 4 w 27"/>
                <a:gd name="T49" fmla="*/ 14 h 32"/>
                <a:gd name="T50" fmla="*/ 15 w 27"/>
                <a:gd name="T51" fmla="*/ 14 h 32"/>
                <a:gd name="T52" fmla="*/ 19 w 27"/>
                <a:gd name="T53" fmla="*/ 13 h 32"/>
                <a:gd name="T54" fmla="*/ 21 w 27"/>
                <a:gd name="T55" fmla="*/ 9 h 32"/>
                <a:gd name="T56" fmla="*/ 19 w 27"/>
                <a:gd name="T57" fmla="*/ 5 h 32"/>
                <a:gd name="T58" fmla="*/ 15 w 27"/>
                <a:gd name="T59" fmla="*/ 3 h 32"/>
                <a:gd name="T60" fmla="*/ 4 w 27"/>
                <a:gd name="T61" fmla="*/ 3 h 32"/>
                <a:gd name="T62" fmla="*/ 4 w 27"/>
                <a:gd name="T63" fmla="*/ 14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 h="32">
                  <a:moveTo>
                    <a:pt x="0" y="0"/>
                  </a:moveTo>
                  <a:cubicBezTo>
                    <a:pt x="2" y="0"/>
                    <a:pt x="2" y="0"/>
                    <a:pt x="2" y="0"/>
                  </a:cubicBezTo>
                  <a:cubicBezTo>
                    <a:pt x="15" y="0"/>
                    <a:pt x="15" y="0"/>
                    <a:pt x="15" y="0"/>
                  </a:cubicBezTo>
                  <a:cubicBezTo>
                    <a:pt x="18" y="0"/>
                    <a:pt x="21" y="1"/>
                    <a:pt x="23" y="2"/>
                  </a:cubicBezTo>
                  <a:cubicBezTo>
                    <a:pt x="24" y="3"/>
                    <a:pt x="25" y="6"/>
                    <a:pt x="25" y="8"/>
                  </a:cubicBezTo>
                  <a:cubicBezTo>
                    <a:pt x="25" y="11"/>
                    <a:pt x="24" y="13"/>
                    <a:pt x="23" y="15"/>
                  </a:cubicBezTo>
                  <a:cubicBezTo>
                    <a:pt x="22" y="15"/>
                    <a:pt x="22" y="16"/>
                    <a:pt x="21" y="16"/>
                  </a:cubicBezTo>
                  <a:cubicBezTo>
                    <a:pt x="22" y="16"/>
                    <a:pt x="22" y="16"/>
                    <a:pt x="22" y="16"/>
                  </a:cubicBezTo>
                  <a:cubicBezTo>
                    <a:pt x="24" y="17"/>
                    <a:pt x="25" y="19"/>
                    <a:pt x="25" y="22"/>
                  </a:cubicBezTo>
                  <a:cubicBezTo>
                    <a:pt x="25" y="28"/>
                    <a:pt x="25" y="28"/>
                    <a:pt x="25" y="28"/>
                  </a:cubicBezTo>
                  <a:cubicBezTo>
                    <a:pt x="25" y="29"/>
                    <a:pt x="25" y="29"/>
                    <a:pt x="25" y="30"/>
                  </a:cubicBezTo>
                  <a:cubicBezTo>
                    <a:pt x="26" y="30"/>
                    <a:pt x="26" y="30"/>
                    <a:pt x="27" y="31"/>
                  </a:cubicBezTo>
                  <a:cubicBezTo>
                    <a:pt x="27" y="31"/>
                    <a:pt x="27" y="31"/>
                    <a:pt x="27" y="31"/>
                  </a:cubicBezTo>
                  <a:cubicBezTo>
                    <a:pt x="21" y="31"/>
                    <a:pt x="21" y="31"/>
                    <a:pt x="21" y="31"/>
                  </a:cubicBezTo>
                  <a:cubicBezTo>
                    <a:pt x="21" y="31"/>
                    <a:pt x="21" y="31"/>
                    <a:pt x="21" y="29"/>
                  </a:cubicBezTo>
                  <a:cubicBezTo>
                    <a:pt x="21" y="28"/>
                    <a:pt x="21" y="27"/>
                    <a:pt x="21" y="26"/>
                  </a:cubicBezTo>
                  <a:cubicBezTo>
                    <a:pt x="21" y="23"/>
                    <a:pt x="21" y="23"/>
                    <a:pt x="21" y="23"/>
                  </a:cubicBezTo>
                  <a:cubicBezTo>
                    <a:pt x="21" y="21"/>
                    <a:pt x="20" y="20"/>
                    <a:pt x="19" y="19"/>
                  </a:cubicBezTo>
                  <a:cubicBezTo>
                    <a:pt x="18" y="18"/>
                    <a:pt x="17" y="18"/>
                    <a:pt x="15" y="18"/>
                  </a:cubicBezTo>
                  <a:cubicBezTo>
                    <a:pt x="4" y="18"/>
                    <a:pt x="4" y="18"/>
                    <a:pt x="4" y="18"/>
                  </a:cubicBezTo>
                  <a:cubicBezTo>
                    <a:pt x="4" y="32"/>
                    <a:pt x="4" y="32"/>
                    <a:pt x="4" y="32"/>
                  </a:cubicBezTo>
                  <a:cubicBezTo>
                    <a:pt x="2" y="32"/>
                    <a:pt x="2" y="32"/>
                    <a:pt x="2" y="32"/>
                  </a:cubicBezTo>
                  <a:cubicBezTo>
                    <a:pt x="0" y="32"/>
                    <a:pt x="0" y="32"/>
                    <a:pt x="0" y="32"/>
                  </a:cubicBezTo>
                  <a:lnTo>
                    <a:pt x="0" y="0"/>
                  </a:lnTo>
                  <a:close/>
                  <a:moveTo>
                    <a:pt x="4" y="14"/>
                  </a:moveTo>
                  <a:cubicBezTo>
                    <a:pt x="15" y="14"/>
                    <a:pt x="15" y="14"/>
                    <a:pt x="15" y="14"/>
                  </a:cubicBezTo>
                  <a:cubicBezTo>
                    <a:pt x="17" y="14"/>
                    <a:pt x="19" y="14"/>
                    <a:pt x="19" y="13"/>
                  </a:cubicBezTo>
                  <a:cubicBezTo>
                    <a:pt x="20" y="12"/>
                    <a:pt x="21" y="11"/>
                    <a:pt x="21" y="9"/>
                  </a:cubicBezTo>
                  <a:cubicBezTo>
                    <a:pt x="21" y="7"/>
                    <a:pt x="20" y="5"/>
                    <a:pt x="19" y="5"/>
                  </a:cubicBezTo>
                  <a:cubicBezTo>
                    <a:pt x="18" y="4"/>
                    <a:pt x="17" y="3"/>
                    <a:pt x="15" y="3"/>
                  </a:cubicBezTo>
                  <a:cubicBezTo>
                    <a:pt x="4" y="3"/>
                    <a:pt x="4" y="3"/>
                    <a:pt x="4" y="3"/>
                  </a:cubicBezTo>
                  <a:lnTo>
                    <a:pt x="4" y="14"/>
                  </a:lnTo>
                  <a:close/>
                </a:path>
              </a:pathLst>
            </a:custGeom>
            <a:grpFill/>
            <a:ln>
              <a:noFill/>
            </a:ln>
          </p:spPr>
          <p:txBody>
            <a:bodyPr vert="horz" wrap="square" lIns="68580" tIns="34290" rIns="68580" bIns="34290" numCol="1" anchor="t" anchorCtr="0" compatLnSpc="1"/>
            <a:lstStyle/>
            <a:p>
              <a:pPr>
                <a:lnSpc>
                  <a:spcPct val="120000"/>
                </a:lnSpc>
                <a:spcAft>
                  <a:spcPts val="75"/>
                </a:spcAft>
              </a:pPr>
              <a:endParaRPr lang="zh-CN" altLang="en-US" sz="1350"/>
            </a:p>
          </p:txBody>
        </p:sp>
        <p:sp>
          <p:nvSpPr>
            <p:cNvPr id="103" name="Freeform 101"/>
            <p:cNvSpPr/>
            <p:nvPr userDrawn="1"/>
          </p:nvSpPr>
          <p:spPr bwMode="auto">
            <a:xfrm>
              <a:off x="1999" y="932"/>
              <a:ext cx="31" cy="41"/>
            </a:xfrm>
            <a:custGeom>
              <a:avLst/>
              <a:gdLst>
                <a:gd name="T0" fmla="*/ 20 w 25"/>
                <a:gd name="T1" fmla="*/ 10 h 33"/>
                <a:gd name="T2" fmla="*/ 18 w 25"/>
                <a:gd name="T3" fmla="*/ 5 h 33"/>
                <a:gd name="T4" fmla="*/ 12 w 25"/>
                <a:gd name="T5" fmla="*/ 4 h 33"/>
                <a:gd name="T6" fmla="*/ 7 w 25"/>
                <a:gd name="T7" fmla="*/ 5 h 33"/>
                <a:gd name="T8" fmla="*/ 5 w 25"/>
                <a:gd name="T9" fmla="*/ 9 h 33"/>
                <a:gd name="T10" fmla="*/ 6 w 25"/>
                <a:gd name="T11" fmla="*/ 12 h 33"/>
                <a:gd name="T12" fmla="*/ 11 w 25"/>
                <a:gd name="T13" fmla="*/ 14 h 33"/>
                <a:gd name="T14" fmla="*/ 17 w 25"/>
                <a:gd name="T15" fmla="*/ 15 h 33"/>
                <a:gd name="T16" fmla="*/ 23 w 25"/>
                <a:gd name="T17" fmla="*/ 18 h 33"/>
                <a:gd name="T18" fmla="*/ 25 w 25"/>
                <a:gd name="T19" fmla="*/ 24 h 33"/>
                <a:gd name="T20" fmla="*/ 22 w 25"/>
                <a:gd name="T21" fmla="*/ 31 h 33"/>
                <a:gd name="T22" fmla="*/ 13 w 25"/>
                <a:gd name="T23" fmla="*/ 33 h 33"/>
                <a:gd name="T24" fmla="*/ 3 w 25"/>
                <a:gd name="T25" fmla="*/ 30 h 33"/>
                <a:gd name="T26" fmla="*/ 0 w 25"/>
                <a:gd name="T27" fmla="*/ 23 h 33"/>
                <a:gd name="T28" fmla="*/ 0 w 25"/>
                <a:gd name="T29" fmla="*/ 22 h 33"/>
                <a:gd name="T30" fmla="*/ 4 w 25"/>
                <a:gd name="T31" fmla="*/ 22 h 33"/>
                <a:gd name="T32" fmla="*/ 6 w 25"/>
                <a:gd name="T33" fmla="*/ 28 h 33"/>
                <a:gd name="T34" fmla="*/ 13 w 25"/>
                <a:gd name="T35" fmla="*/ 30 h 33"/>
                <a:gd name="T36" fmla="*/ 19 w 25"/>
                <a:gd name="T37" fmla="*/ 28 h 33"/>
                <a:gd name="T38" fmla="*/ 21 w 25"/>
                <a:gd name="T39" fmla="*/ 24 h 33"/>
                <a:gd name="T40" fmla="*/ 20 w 25"/>
                <a:gd name="T41" fmla="*/ 21 h 33"/>
                <a:gd name="T42" fmla="*/ 14 w 25"/>
                <a:gd name="T43" fmla="*/ 19 h 33"/>
                <a:gd name="T44" fmla="*/ 9 w 25"/>
                <a:gd name="T45" fmla="*/ 17 h 33"/>
                <a:gd name="T46" fmla="*/ 3 w 25"/>
                <a:gd name="T47" fmla="*/ 15 h 33"/>
                <a:gd name="T48" fmla="*/ 1 w 25"/>
                <a:gd name="T49" fmla="*/ 10 h 33"/>
                <a:gd name="T50" fmla="*/ 4 w 25"/>
                <a:gd name="T51" fmla="*/ 3 h 33"/>
                <a:gd name="T52" fmla="*/ 12 w 25"/>
                <a:gd name="T53" fmla="*/ 0 h 33"/>
                <a:gd name="T54" fmla="*/ 21 w 25"/>
                <a:gd name="T55" fmla="*/ 3 h 33"/>
                <a:gd name="T56" fmla="*/ 24 w 25"/>
                <a:gd name="T57" fmla="*/ 10 h 33"/>
                <a:gd name="T58" fmla="*/ 20 w 25"/>
                <a:gd name="T59" fmla="*/ 1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5" h="33">
                  <a:moveTo>
                    <a:pt x="20" y="10"/>
                  </a:moveTo>
                  <a:cubicBezTo>
                    <a:pt x="20" y="8"/>
                    <a:pt x="19" y="6"/>
                    <a:pt x="18" y="5"/>
                  </a:cubicBezTo>
                  <a:cubicBezTo>
                    <a:pt x="17" y="4"/>
                    <a:pt x="15" y="4"/>
                    <a:pt x="12" y="4"/>
                  </a:cubicBezTo>
                  <a:cubicBezTo>
                    <a:pt x="10" y="4"/>
                    <a:pt x="8" y="4"/>
                    <a:pt x="7" y="5"/>
                  </a:cubicBezTo>
                  <a:cubicBezTo>
                    <a:pt x="6" y="6"/>
                    <a:pt x="5" y="7"/>
                    <a:pt x="5" y="9"/>
                  </a:cubicBezTo>
                  <a:cubicBezTo>
                    <a:pt x="5" y="10"/>
                    <a:pt x="5" y="11"/>
                    <a:pt x="6" y="12"/>
                  </a:cubicBezTo>
                  <a:cubicBezTo>
                    <a:pt x="7" y="13"/>
                    <a:pt x="9" y="13"/>
                    <a:pt x="11" y="14"/>
                  </a:cubicBezTo>
                  <a:cubicBezTo>
                    <a:pt x="17" y="15"/>
                    <a:pt x="17" y="15"/>
                    <a:pt x="17" y="15"/>
                  </a:cubicBezTo>
                  <a:cubicBezTo>
                    <a:pt x="20" y="16"/>
                    <a:pt x="22" y="17"/>
                    <a:pt x="23" y="18"/>
                  </a:cubicBezTo>
                  <a:cubicBezTo>
                    <a:pt x="24" y="20"/>
                    <a:pt x="25" y="22"/>
                    <a:pt x="25" y="24"/>
                  </a:cubicBezTo>
                  <a:cubicBezTo>
                    <a:pt x="25" y="27"/>
                    <a:pt x="24" y="29"/>
                    <a:pt x="22" y="31"/>
                  </a:cubicBezTo>
                  <a:cubicBezTo>
                    <a:pt x="20" y="33"/>
                    <a:pt x="17" y="33"/>
                    <a:pt x="13" y="33"/>
                  </a:cubicBezTo>
                  <a:cubicBezTo>
                    <a:pt x="9" y="33"/>
                    <a:pt x="5" y="32"/>
                    <a:pt x="3" y="30"/>
                  </a:cubicBezTo>
                  <a:cubicBezTo>
                    <a:pt x="1" y="29"/>
                    <a:pt x="0" y="26"/>
                    <a:pt x="0" y="23"/>
                  </a:cubicBezTo>
                  <a:cubicBezTo>
                    <a:pt x="0" y="22"/>
                    <a:pt x="0" y="22"/>
                    <a:pt x="0" y="22"/>
                  </a:cubicBezTo>
                  <a:cubicBezTo>
                    <a:pt x="4" y="22"/>
                    <a:pt x="4" y="22"/>
                    <a:pt x="4" y="22"/>
                  </a:cubicBezTo>
                  <a:cubicBezTo>
                    <a:pt x="4" y="25"/>
                    <a:pt x="5" y="26"/>
                    <a:pt x="6" y="28"/>
                  </a:cubicBezTo>
                  <a:cubicBezTo>
                    <a:pt x="8" y="29"/>
                    <a:pt x="10" y="30"/>
                    <a:pt x="13" y="30"/>
                  </a:cubicBezTo>
                  <a:cubicBezTo>
                    <a:pt x="15" y="30"/>
                    <a:pt x="17" y="29"/>
                    <a:pt x="19" y="28"/>
                  </a:cubicBezTo>
                  <a:cubicBezTo>
                    <a:pt x="20" y="27"/>
                    <a:pt x="21" y="26"/>
                    <a:pt x="21" y="24"/>
                  </a:cubicBezTo>
                  <a:cubicBezTo>
                    <a:pt x="21" y="23"/>
                    <a:pt x="20" y="22"/>
                    <a:pt x="20" y="21"/>
                  </a:cubicBezTo>
                  <a:cubicBezTo>
                    <a:pt x="19" y="20"/>
                    <a:pt x="17" y="19"/>
                    <a:pt x="14" y="19"/>
                  </a:cubicBezTo>
                  <a:cubicBezTo>
                    <a:pt x="9" y="17"/>
                    <a:pt x="9" y="17"/>
                    <a:pt x="9" y="17"/>
                  </a:cubicBezTo>
                  <a:cubicBezTo>
                    <a:pt x="6" y="17"/>
                    <a:pt x="4" y="16"/>
                    <a:pt x="3" y="15"/>
                  </a:cubicBezTo>
                  <a:cubicBezTo>
                    <a:pt x="1" y="14"/>
                    <a:pt x="1" y="12"/>
                    <a:pt x="1" y="10"/>
                  </a:cubicBezTo>
                  <a:cubicBezTo>
                    <a:pt x="1" y="7"/>
                    <a:pt x="2" y="4"/>
                    <a:pt x="4" y="3"/>
                  </a:cubicBezTo>
                  <a:cubicBezTo>
                    <a:pt x="6" y="1"/>
                    <a:pt x="9" y="0"/>
                    <a:pt x="12" y="0"/>
                  </a:cubicBezTo>
                  <a:cubicBezTo>
                    <a:pt x="16" y="0"/>
                    <a:pt x="19" y="1"/>
                    <a:pt x="21" y="3"/>
                  </a:cubicBezTo>
                  <a:cubicBezTo>
                    <a:pt x="23" y="4"/>
                    <a:pt x="24" y="7"/>
                    <a:pt x="24" y="10"/>
                  </a:cubicBezTo>
                  <a:lnTo>
                    <a:pt x="20" y="10"/>
                  </a:lnTo>
                  <a:close/>
                </a:path>
              </a:pathLst>
            </a:custGeom>
            <a:grpFill/>
            <a:ln>
              <a:noFill/>
            </a:ln>
          </p:spPr>
          <p:txBody>
            <a:bodyPr vert="horz" wrap="square" lIns="68580" tIns="34290" rIns="68580" bIns="34290" numCol="1" anchor="t" anchorCtr="0" compatLnSpc="1"/>
            <a:lstStyle/>
            <a:p>
              <a:pPr>
                <a:lnSpc>
                  <a:spcPct val="120000"/>
                </a:lnSpc>
                <a:spcAft>
                  <a:spcPts val="75"/>
                </a:spcAft>
              </a:pPr>
              <a:endParaRPr lang="zh-CN" altLang="en-US" sz="1350"/>
            </a:p>
          </p:txBody>
        </p:sp>
        <p:sp>
          <p:nvSpPr>
            <p:cNvPr id="104" name="Freeform 102"/>
            <p:cNvSpPr/>
            <p:nvPr userDrawn="1"/>
          </p:nvSpPr>
          <p:spPr bwMode="auto">
            <a:xfrm>
              <a:off x="2044" y="933"/>
              <a:ext cx="5" cy="40"/>
            </a:xfrm>
            <a:custGeom>
              <a:avLst/>
              <a:gdLst>
                <a:gd name="T0" fmla="*/ 0 w 5"/>
                <a:gd name="T1" fmla="*/ 0 h 40"/>
                <a:gd name="T2" fmla="*/ 2 w 5"/>
                <a:gd name="T3" fmla="*/ 0 h 40"/>
                <a:gd name="T4" fmla="*/ 5 w 5"/>
                <a:gd name="T5" fmla="*/ 0 h 40"/>
                <a:gd name="T6" fmla="*/ 5 w 5"/>
                <a:gd name="T7" fmla="*/ 40 h 40"/>
                <a:gd name="T8" fmla="*/ 2 w 5"/>
                <a:gd name="T9" fmla="*/ 40 h 40"/>
                <a:gd name="T10" fmla="*/ 0 w 5"/>
                <a:gd name="T11" fmla="*/ 40 h 40"/>
                <a:gd name="T12" fmla="*/ 0 w 5"/>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5" h="40">
                  <a:moveTo>
                    <a:pt x="0" y="0"/>
                  </a:moveTo>
                  <a:lnTo>
                    <a:pt x="2" y="0"/>
                  </a:lnTo>
                  <a:lnTo>
                    <a:pt x="5" y="0"/>
                  </a:lnTo>
                  <a:lnTo>
                    <a:pt x="5" y="40"/>
                  </a:lnTo>
                  <a:lnTo>
                    <a:pt x="2" y="40"/>
                  </a:lnTo>
                  <a:lnTo>
                    <a:pt x="0" y="40"/>
                  </a:lnTo>
                  <a:lnTo>
                    <a:pt x="0" y="0"/>
                  </a:lnTo>
                  <a:close/>
                </a:path>
              </a:pathLst>
            </a:custGeom>
            <a:grpFill/>
            <a:ln>
              <a:noFill/>
            </a:ln>
          </p:spPr>
          <p:txBody>
            <a:bodyPr vert="horz" wrap="square" lIns="68580" tIns="34290" rIns="68580" bIns="34290" numCol="1" anchor="t" anchorCtr="0" compatLnSpc="1"/>
            <a:lstStyle/>
            <a:p>
              <a:pPr>
                <a:lnSpc>
                  <a:spcPct val="120000"/>
                </a:lnSpc>
                <a:spcAft>
                  <a:spcPts val="75"/>
                </a:spcAft>
              </a:pPr>
              <a:endParaRPr lang="zh-CN" altLang="en-US" sz="1350"/>
            </a:p>
          </p:txBody>
        </p:sp>
        <p:sp>
          <p:nvSpPr>
            <p:cNvPr id="105" name="Freeform 103"/>
            <p:cNvSpPr/>
            <p:nvPr userDrawn="1"/>
          </p:nvSpPr>
          <p:spPr bwMode="auto">
            <a:xfrm>
              <a:off x="2060" y="933"/>
              <a:ext cx="32" cy="40"/>
            </a:xfrm>
            <a:custGeom>
              <a:avLst/>
              <a:gdLst>
                <a:gd name="T0" fmla="*/ 13 w 32"/>
                <a:gd name="T1" fmla="*/ 5 h 40"/>
                <a:gd name="T2" fmla="*/ 0 w 32"/>
                <a:gd name="T3" fmla="*/ 5 h 40"/>
                <a:gd name="T4" fmla="*/ 0 w 32"/>
                <a:gd name="T5" fmla="*/ 3 h 40"/>
                <a:gd name="T6" fmla="*/ 0 w 32"/>
                <a:gd name="T7" fmla="*/ 0 h 40"/>
                <a:gd name="T8" fmla="*/ 32 w 32"/>
                <a:gd name="T9" fmla="*/ 0 h 40"/>
                <a:gd name="T10" fmla="*/ 32 w 32"/>
                <a:gd name="T11" fmla="*/ 3 h 40"/>
                <a:gd name="T12" fmla="*/ 32 w 32"/>
                <a:gd name="T13" fmla="*/ 5 h 40"/>
                <a:gd name="T14" fmla="*/ 18 w 32"/>
                <a:gd name="T15" fmla="*/ 5 h 40"/>
                <a:gd name="T16" fmla="*/ 18 w 32"/>
                <a:gd name="T17" fmla="*/ 40 h 40"/>
                <a:gd name="T18" fmla="*/ 16 w 32"/>
                <a:gd name="T19" fmla="*/ 40 h 40"/>
                <a:gd name="T20" fmla="*/ 13 w 32"/>
                <a:gd name="T21" fmla="*/ 40 h 40"/>
                <a:gd name="T22" fmla="*/ 13 w 32"/>
                <a:gd name="T23" fmla="*/ 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 h="40">
                  <a:moveTo>
                    <a:pt x="13" y="5"/>
                  </a:moveTo>
                  <a:lnTo>
                    <a:pt x="0" y="5"/>
                  </a:lnTo>
                  <a:lnTo>
                    <a:pt x="0" y="3"/>
                  </a:lnTo>
                  <a:lnTo>
                    <a:pt x="0" y="0"/>
                  </a:lnTo>
                  <a:lnTo>
                    <a:pt x="32" y="0"/>
                  </a:lnTo>
                  <a:lnTo>
                    <a:pt x="32" y="3"/>
                  </a:lnTo>
                  <a:lnTo>
                    <a:pt x="32" y="5"/>
                  </a:lnTo>
                  <a:lnTo>
                    <a:pt x="18" y="5"/>
                  </a:lnTo>
                  <a:lnTo>
                    <a:pt x="18" y="40"/>
                  </a:lnTo>
                  <a:lnTo>
                    <a:pt x="16" y="40"/>
                  </a:lnTo>
                  <a:lnTo>
                    <a:pt x="13" y="40"/>
                  </a:lnTo>
                  <a:lnTo>
                    <a:pt x="13" y="5"/>
                  </a:lnTo>
                  <a:close/>
                </a:path>
              </a:pathLst>
            </a:custGeom>
            <a:grpFill/>
            <a:ln>
              <a:noFill/>
            </a:ln>
          </p:spPr>
          <p:txBody>
            <a:bodyPr vert="horz" wrap="square" lIns="68580" tIns="34290" rIns="68580" bIns="34290" numCol="1" anchor="t" anchorCtr="0" compatLnSpc="1"/>
            <a:lstStyle/>
            <a:p>
              <a:pPr>
                <a:lnSpc>
                  <a:spcPct val="120000"/>
                </a:lnSpc>
                <a:spcAft>
                  <a:spcPts val="75"/>
                </a:spcAft>
              </a:pPr>
              <a:endParaRPr lang="zh-CN" altLang="en-US" sz="1350"/>
            </a:p>
          </p:txBody>
        </p:sp>
        <p:sp>
          <p:nvSpPr>
            <p:cNvPr id="106" name="Freeform 104"/>
            <p:cNvSpPr/>
            <p:nvPr userDrawn="1"/>
          </p:nvSpPr>
          <p:spPr bwMode="auto">
            <a:xfrm>
              <a:off x="2101" y="933"/>
              <a:ext cx="34" cy="40"/>
            </a:xfrm>
            <a:custGeom>
              <a:avLst/>
              <a:gdLst>
                <a:gd name="T0" fmla="*/ 15 w 34"/>
                <a:gd name="T1" fmla="*/ 24 h 40"/>
                <a:gd name="T2" fmla="*/ 0 w 34"/>
                <a:gd name="T3" fmla="*/ 0 h 40"/>
                <a:gd name="T4" fmla="*/ 3 w 34"/>
                <a:gd name="T5" fmla="*/ 0 h 40"/>
                <a:gd name="T6" fmla="*/ 6 w 34"/>
                <a:gd name="T7" fmla="*/ 0 h 40"/>
                <a:gd name="T8" fmla="*/ 17 w 34"/>
                <a:gd name="T9" fmla="*/ 19 h 40"/>
                <a:gd name="T10" fmla="*/ 17 w 34"/>
                <a:gd name="T11" fmla="*/ 19 h 40"/>
                <a:gd name="T12" fmla="*/ 28 w 34"/>
                <a:gd name="T13" fmla="*/ 0 h 40"/>
                <a:gd name="T14" fmla="*/ 32 w 34"/>
                <a:gd name="T15" fmla="*/ 0 h 40"/>
                <a:gd name="T16" fmla="*/ 34 w 34"/>
                <a:gd name="T17" fmla="*/ 0 h 40"/>
                <a:gd name="T18" fmla="*/ 20 w 34"/>
                <a:gd name="T19" fmla="*/ 24 h 40"/>
                <a:gd name="T20" fmla="*/ 20 w 34"/>
                <a:gd name="T21" fmla="*/ 40 h 40"/>
                <a:gd name="T22" fmla="*/ 17 w 34"/>
                <a:gd name="T23" fmla="*/ 40 h 40"/>
                <a:gd name="T24" fmla="*/ 15 w 34"/>
                <a:gd name="T25" fmla="*/ 40 h 40"/>
                <a:gd name="T26" fmla="*/ 15 w 34"/>
                <a:gd name="T27" fmla="*/ 2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 h="40">
                  <a:moveTo>
                    <a:pt x="15" y="24"/>
                  </a:moveTo>
                  <a:lnTo>
                    <a:pt x="0" y="0"/>
                  </a:lnTo>
                  <a:lnTo>
                    <a:pt x="3" y="0"/>
                  </a:lnTo>
                  <a:lnTo>
                    <a:pt x="6" y="0"/>
                  </a:lnTo>
                  <a:lnTo>
                    <a:pt x="17" y="19"/>
                  </a:lnTo>
                  <a:lnTo>
                    <a:pt x="17" y="19"/>
                  </a:lnTo>
                  <a:lnTo>
                    <a:pt x="28" y="0"/>
                  </a:lnTo>
                  <a:lnTo>
                    <a:pt x="32" y="0"/>
                  </a:lnTo>
                  <a:lnTo>
                    <a:pt x="34" y="0"/>
                  </a:lnTo>
                  <a:lnTo>
                    <a:pt x="20" y="24"/>
                  </a:lnTo>
                  <a:lnTo>
                    <a:pt x="20" y="40"/>
                  </a:lnTo>
                  <a:lnTo>
                    <a:pt x="17" y="40"/>
                  </a:lnTo>
                  <a:lnTo>
                    <a:pt x="15" y="40"/>
                  </a:lnTo>
                  <a:lnTo>
                    <a:pt x="15" y="24"/>
                  </a:lnTo>
                  <a:close/>
                </a:path>
              </a:pathLst>
            </a:custGeom>
            <a:grpFill/>
            <a:ln>
              <a:noFill/>
            </a:ln>
          </p:spPr>
          <p:txBody>
            <a:bodyPr vert="horz" wrap="square" lIns="68580" tIns="34290" rIns="68580" bIns="34290" numCol="1" anchor="t" anchorCtr="0" compatLnSpc="1"/>
            <a:lstStyle/>
            <a:p>
              <a:pPr>
                <a:lnSpc>
                  <a:spcPct val="120000"/>
                </a:lnSpc>
                <a:spcAft>
                  <a:spcPts val="75"/>
                </a:spcAft>
              </a:pPr>
              <a:endParaRPr lang="zh-CN" altLang="en-US" sz="1350"/>
            </a:p>
          </p:txBody>
        </p:sp>
        <p:sp>
          <p:nvSpPr>
            <p:cNvPr id="107" name="Freeform 105"/>
            <p:cNvSpPr>
              <a:spLocks noEditPoints="1"/>
            </p:cNvSpPr>
            <p:nvPr userDrawn="1"/>
          </p:nvSpPr>
          <p:spPr bwMode="auto">
            <a:xfrm>
              <a:off x="954" y="660"/>
              <a:ext cx="350" cy="353"/>
            </a:xfrm>
            <a:custGeom>
              <a:avLst/>
              <a:gdLst>
                <a:gd name="T0" fmla="*/ 142 w 283"/>
                <a:gd name="T1" fmla="*/ 0 h 283"/>
                <a:gd name="T2" fmla="*/ 283 w 283"/>
                <a:gd name="T3" fmla="*/ 142 h 283"/>
                <a:gd name="T4" fmla="*/ 142 w 283"/>
                <a:gd name="T5" fmla="*/ 283 h 283"/>
                <a:gd name="T6" fmla="*/ 0 w 283"/>
                <a:gd name="T7" fmla="*/ 142 h 283"/>
                <a:gd name="T8" fmla="*/ 142 w 283"/>
                <a:gd name="T9" fmla="*/ 0 h 283"/>
                <a:gd name="T10" fmla="*/ 142 w 283"/>
                <a:gd name="T11" fmla="*/ 6 h 283"/>
                <a:gd name="T12" fmla="*/ 6 w 283"/>
                <a:gd name="T13" fmla="*/ 142 h 283"/>
                <a:gd name="T14" fmla="*/ 142 w 283"/>
                <a:gd name="T15" fmla="*/ 277 h 283"/>
                <a:gd name="T16" fmla="*/ 278 w 283"/>
                <a:gd name="T17" fmla="*/ 142 h 283"/>
                <a:gd name="T18" fmla="*/ 142 w 283"/>
                <a:gd name="T19" fmla="*/ 6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3" h="283">
                  <a:moveTo>
                    <a:pt x="142" y="0"/>
                  </a:moveTo>
                  <a:cubicBezTo>
                    <a:pt x="220" y="0"/>
                    <a:pt x="283" y="64"/>
                    <a:pt x="283" y="142"/>
                  </a:cubicBezTo>
                  <a:cubicBezTo>
                    <a:pt x="283" y="219"/>
                    <a:pt x="220" y="283"/>
                    <a:pt x="142" y="283"/>
                  </a:cubicBezTo>
                  <a:cubicBezTo>
                    <a:pt x="64" y="283"/>
                    <a:pt x="0" y="219"/>
                    <a:pt x="0" y="142"/>
                  </a:cubicBezTo>
                  <a:cubicBezTo>
                    <a:pt x="0" y="64"/>
                    <a:pt x="64" y="0"/>
                    <a:pt x="142" y="0"/>
                  </a:cubicBezTo>
                  <a:moveTo>
                    <a:pt x="142" y="6"/>
                  </a:moveTo>
                  <a:cubicBezTo>
                    <a:pt x="67" y="6"/>
                    <a:pt x="6" y="67"/>
                    <a:pt x="6" y="142"/>
                  </a:cubicBezTo>
                  <a:cubicBezTo>
                    <a:pt x="6" y="216"/>
                    <a:pt x="67" y="277"/>
                    <a:pt x="142" y="277"/>
                  </a:cubicBezTo>
                  <a:cubicBezTo>
                    <a:pt x="217" y="277"/>
                    <a:pt x="278" y="216"/>
                    <a:pt x="278" y="142"/>
                  </a:cubicBezTo>
                  <a:cubicBezTo>
                    <a:pt x="278" y="67"/>
                    <a:pt x="217" y="6"/>
                    <a:pt x="142" y="6"/>
                  </a:cubicBezTo>
                </a:path>
              </a:pathLst>
            </a:custGeom>
            <a:grpFill/>
            <a:ln>
              <a:noFill/>
            </a:ln>
          </p:spPr>
          <p:txBody>
            <a:bodyPr vert="horz" wrap="square" lIns="68580" tIns="34290" rIns="68580" bIns="34290" numCol="1" anchor="t" anchorCtr="0" compatLnSpc="1"/>
            <a:lstStyle/>
            <a:p>
              <a:pPr>
                <a:lnSpc>
                  <a:spcPct val="120000"/>
                </a:lnSpc>
                <a:spcAft>
                  <a:spcPts val="75"/>
                </a:spcAft>
              </a:pPr>
              <a:endParaRPr lang="zh-CN" altLang="en-US" sz="1350"/>
            </a:p>
          </p:txBody>
        </p:sp>
        <p:sp>
          <p:nvSpPr>
            <p:cNvPr id="108" name="Freeform 106"/>
            <p:cNvSpPr/>
            <p:nvPr userDrawn="1"/>
          </p:nvSpPr>
          <p:spPr bwMode="auto">
            <a:xfrm>
              <a:off x="1033" y="739"/>
              <a:ext cx="193" cy="173"/>
            </a:xfrm>
            <a:custGeom>
              <a:avLst/>
              <a:gdLst>
                <a:gd name="T0" fmla="*/ 28 w 156"/>
                <a:gd name="T1" fmla="*/ 139 h 139"/>
                <a:gd name="T2" fmla="*/ 7 w 156"/>
                <a:gd name="T3" fmla="*/ 112 h 139"/>
                <a:gd name="T4" fmla="*/ 0 w 156"/>
                <a:gd name="T5" fmla="*/ 79 h 139"/>
                <a:gd name="T6" fmla="*/ 78 w 156"/>
                <a:gd name="T7" fmla="*/ 0 h 139"/>
                <a:gd name="T8" fmla="*/ 156 w 156"/>
                <a:gd name="T9" fmla="*/ 79 h 139"/>
                <a:gd name="T10" fmla="*/ 149 w 156"/>
                <a:gd name="T11" fmla="*/ 112 h 139"/>
                <a:gd name="T12" fmla="*/ 128 w 156"/>
                <a:gd name="T13" fmla="*/ 139 h 139"/>
                <a:gd name="T14" fmla="*/ 126 w 156"/>
                <a:gd name="T15" fmla="*/ 137 h 139"/>
                <a:gd name="T16" fmla="*/ 146 w 156"/>
                <a:gd name="T17" fmla="*/ 111 h 139"/>
                <a:gd name="T18" fmla="*/ 153 w 156"/>
                <a:gd name="T19" fmla="*/ 79 h 139"/>
                <a:gd name="T20" fmla="*/ 78 w 156"/>
                <a:gd name="T21" fmla="*/ 3 h 139"/>
                <a:gd name="T22" fmla="*/ 3 w 156"/>
                <a:gd name="T23" fmla="*/ 79 h 139"/>
                <a:gd name="T24" fmla="*/ 10 w 156"/>
                <a:gd name="T25" fmla="*/ 111 h 139"/>
                <a:gd name="T26" fmla="*/ 30 w 156"/>
                <a:gd name="T27" fmla="*/ 137 h 139"/>
                <a:gd name="T28" fmla="*/ 28 w 156"/>
                <a:gd name="T29" fmla="*/ 139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6" h="139">
                  <a:moveTo>
                    <a:pt x="28" y="139"/>
                  </a:moveTo>
                  <a:cubicBezTo>
                    <a:pt x="19" y="132"/>
                    <a:pt x="12" y="122"/>
                    <a:pt x="7" y="112"/>
                  </a:cubicBezTo>
                  <a:cubicBezTo>
                    <a:pt x="2" y="102"/>
                    <a:pt x="0" y="90"/>
                    <a:pt x="0" y="79"/>
                  </a:cubicBezTo>
                  <a:cubicBezTo>
                    <a:pt x="0" y="36"/>
                    <a:pt x="35" y="0"/>
                    <a:pt x="78" y="0"/>
                  </a:cubicBezTo>
                  <a:cubicBezTo>
                    <a:pt x="121" y="0"/>
                    <a:pt x="156" y="36"/>
                    <a:pt x="156" y="79"/>
                  </a:cubicBezTo>
                  <a:cubicBezTo>
                    <a:pt x="156" y="90"/>
                    <a:pt x="153" y="102"/>
                    <a:pt x="149" y="112"/>
                  </a:cubicBezTo>
                  <a:cubicBezTo>
                    <a:pt x="144" y="122"/>
                    <a:pt x="136" y="132"/>
                    <a:pt x="128" y="139"/>
                  </a:cubicBezTo>
                  <a:cubicBezTo>
                    <a:pt x="126" y="137"/>
                    <a:pt x="126" y="137"/>
                    <a:pt x="126" y="137"/>
                  </a:cubicBezTo>
                  <a:cubicBezTo>
                    <a:pt x="134" y="130"/>
                    <a:pt x="141" y="121"/>
                    <a:pt x="146" y="111"/>
                  </a:cubicBezTo>
                  <a:cubicBezTo>
                    <a:pt x="151" y="101"/>
                    <a:pt x="153" y="90"/>
                    <a:pt x="153" y="79"/>
                  </a:cubicBezTo>
                  <a:cubicBezTo>
                    <a:pt x="153" y="37"/>
                    <a:pt x="119" y="3"/>
                    <a:pt x="78" y="3"/>
                  </a:cubicBezTo>
                  <a:cubicBezTo>
                    <a:pt x="36" y="3"/>
                    <a:pt x="3" y="37"/>
                    <a:pt x="3" y="79"/>
                  </a:cubicBezTo>
                  <a:cubicBezTo>
                    <a:pt x="3" y="90"/>
                    <a:pt x="5" y="101"/>
                    <a:pt x="10" y="111"/>
                  </a:cubicBezTo>
                  <a:cubicBezTo>
                    <a:pt x="14" y="121"/>
                    <a:pt x="21" y="130"/>
                    <a:pt x="30" y="137"/>
                  </a:cubicBezTo>
                  <a:lnTo>
                    <a:pt x="28" y="139"/>
                  </a:lnTo>
                  <a:close/>
                </a:path>
              </a:pathLst>
            </a:custGeom>
            <a:grpFill/>
            <a:ln>
              <a:noFill/>
            </a:ln>
          </p:spPr>
          <p:txBody>
            <a:bodyPr vert="horz" wrap="square" lIns="68580" tIns="34290" rIns="68580" bIns="34290" numCol="1" anchor="t" anchorCtr="0" compatLnSpc="1"/>
            <a:lstStyle/>
            <a:p>
              <a:pPr>
                <a:lnSpc>
                  <a:spcPct val="120000"/>
                </a:lnSpc>
                <a:spcAft>
                  <a:spcPts val="75"/>
                </a:spcAft>
              </a:pPr>
              <a:endParaRPr lang="zh-CN" altLang="en-US" sz="1350"/>
            </a:p>
          </p:txBody>
        </p:sp>
        <p:sp>
          <p:nvSpPr>
            <p:cNvPr id="109" name="Freeform 107"/>
            <p:cNvSpPr/>
            <p:nvPr userDrawn="1"/>
          </p:nvSpPr>
          <p:spPr bwMode="auto">
            <a:xfrm>
              <a:off x="972" y="867"/>
              <a:ext cx="40" cy="29"/>
            </a:xfrm>
            <a:custGeom>
              <a:avLst/>
              <a:gdLst>
                <a:gd name="T0" fmla="*/ 8 w 40"/>
                <a:gd name="T1" fmla="*/ 29 h 29"/>
                <a:gd name="T2" fmla="*/ 0 w 40"/>
                <a:gd name="T3" fmla="*/ 10 h 29"/>
                <a:gd name="T4" fmla="*/ 4 w 40"/>
                <a:gd name="T5" fmla="*/ 9 h 29"/>
                <a:gd name="T6" fmla="*/ 35 w 40"/>
                <a:gd name="T7" fmla="*/ 14 h 29"/>
                <a:gd name="T8" fmla="*/ 30 w 40"/>
                <a:gd name="T9" fmla="*/ 1 h 29"/>
                <a:gd name="T10" fmla="*/ 34 w 40"/>
                <a:gd name="T11" fmla="*/ 0 h 29"/>
                <a:gd name="T12" fmla="*/ 40 w 40"/>
                <a:gd name="T13" fmla="*/ 16 h 29"/>
                <a:gd name="T14" fmla="*/ 36 w 40"/>
                <a:gd name="T15" fmla="*/ 17 h 29"/>
                <a:gd name="T16" fmla="*/ 7 w 40"/>
                <a:gd name="T17" fmla="*/ 14 h 29"/>
                <a:gd name="T18" fmla="*/ 12 w 40"/>
                <a:gd name="T19" fmla="*/ 27 h 29"/>
                <a:gd name="T20" fmla="*/ 8 w 40"/>
                <a:gd name="T21"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 h="29">
                  <a:moveTo>
                    <a:pt x="8" y="29"/>
                  </a:moveTo>
                  <a:lnTo>
                    <a:pt x="0" y="10"/>
                  </a:lnTo>
                  <a:lnTo>
                    <a:pt x="4" y="9"/>
                  </a:lnTo>
                  <a:lnTo>
                    <a:pt x="35" y="14"/>
                  </a:lnTo>
                  <a:lnTo>
                    <a:pt x="30" y="1"/>
                  </a:lnTo>
                  <a:lnTo>
                    <a:pt x="34" y="0"/>
                  </a:lnTo>
                  <a:lnTo>
                    <a:pt x="40" y="16"/>
                  </a:lnTo>
                  <a:lnTo>
                    <a:pt x="36" y="17"/>
                  </a:lnTo>
                  <a:lnTo>
                    <a:pt x="7" y="14"/>
                  </a:lnTo>
                  <a:lnTo>
                    <a:pt x="12" y="27"/>
                  </a:lnTo>
                  <a:lnTo>
                    <a:pt x="8" y="29"/>
                  </a:lnTo>
                  <a:close/>
                </a:path>
              </a:pathLst>
            </a:custGeom>
            <a:grpFill/>
            <a:ln>
              <a:noFill/>
            </a:ln>
          </p:spPr>
          <p:txBody>
            <a:bodyPr vert="horz" wrap="square" lIns="68580" tIns="34290" rIns="68580" bIns="34290" numCol="1" anchor="t" anchorCtr="0" compatLnSpc="1"/>
            <a:lstStyle/>
            <a:p>
              <a:pPr>
                <a:lnSpc>
                  <a:spcPct val="120000"/>
                </a:lnSpc>
                <a:spcAft>
                  <a:spcPts val="75"/>
                </a:spcAft>
              </a:pPr>
              <a:endParaRPr lang="zh-CN" altLang="en-US" sz="1350"/>
            </a:p>
          </p:txBody>
        </p:sp>
        <p:sp>
          <p:nvSpPr>
            <p:cNvPr id="110" name="Freeform 108"/>
            <p:cNvSpPr/>
            <p:nvPr userDrawn="1"/>
          </p:nvSpPr>
          <p:spPr bwMode="auto">
            <a:xfrm>
              <a:off x="984" y="888"/>
              <a:ext cx="38" cy="31"/>
            </a:xfrm>
            <a:custGeom>
              <a:avLst/>
              <a:gdLst>
                <a:gd name="T0" fmla="*/ 7 w 38"/>
                <a:gd name="T1" fmla="*/ 31 h 31"/>
                <a:gd name="T2" fmla="*/ 6 w 38"/>
                <a:gd name="T3" fmla="*/ 28 h 31"/>
                <a:gd name="T4" fmla="*/ 19 w 38"/>
                <a:gd name="T5" fmla="*/ 21 h 31"/>
                <a:gd name="T6" fmla="*/ 14 w 38"/>
                <a:gd name="T7" fmla="*/ 11 h 31"/>
                <a:gd name="T8" fmla="*/ 1 w 38"/>
                <a:gd name="T9" fmla="*/ 19 h 31"/>
                <a:gd name="T10" fmla="*/ 0 w 38"/>
                <a:gd name="T11" fmla="*/ 15 h 31"/>
                <a:gd name="T12" fmla="*/ 29 w 38"/>
                <a:gd name="T13" fmla="*/ 0 h 31"/>
                <a:gd name="T14" fmla="*/ 32 w 38"/>
                <a:gd name="T15" fmla="*/ 4 h 31"/>
                <a:gd name="T16" fmla="*/ 18 w 38"/>
                <a:gd name="T17" fmla="*/ 10 h 31"/>
                <a:gd name="T18" fmla="*/ 23 w 38"/>
                <a:gd name="T19" fmla="*/ 19 h 31"/>
                <a:gd name="T20" fmla="*/ 35 w 38"/>
                <a:gd name="T21" fmla="*/ 13 h 31"/>
                <a:gd name="T22" fmla="*/ 38 w 38"/>
                <a:gd name="T23" fmla="*/ 16 h 31"/>
                <a:gd name="T24" fmla="*/ 7 w 38"/>
                <a:gd name="T25"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31">
                  <a:moveTo>
                    <a:pt x="7" y="31"/>
                  </a:moveTo>
                  <a:lnTo>
                    <a:pt x="6" y="28"/>
                  </a:lnTo>
                  <a:lnTo>
                    <a:pt x="19" y="21"/>
                  </a:lnTo>
                  <a:lnTo>
                    <a:pt x="14" y="11"/>
                  </a:lnTo>
                  <a:lnTo>
                    <a:pt x="1" y="19"/>
                  </a:lnTo>
                  <a:lnTo>
                    <a:pt x="0" y="15"/>
                  </a:lnTo>
                  <a:lnTo>
                    <a:pt x="29" y="0"/>
                  </a:lnTo>
                  <a:lnTo>
                    <a:pt x="32" y="4"/>
                  </a:lnTo>
                  <a:lnTo>
                    <a:pt x="18" y="10"/>
                  </a:lnTo>
                  <a:lnTo>
                    <a:pt x="23" y="19"/>
                  </a:lnTo>
                  <a:lnTo>
                    <a:pt x="35" y="13"/>
                  </a:lnTo>
                  <a:lnTo>
                    <a:pt x="38" y="16"/>
                  </a:lnTo>
                  <a:lnTo>
                    <a:pt x="7" y="31"/>
                  </a:lnTo>
                  <a:close/>
                </a:path>
              </a:pathLst>
            </a:custGeom>
            <a:grpFill/>
            <a:ln>
              <a:noFill/>
            </a:ln>
          </p:spPr>
          <p:txBody>
            <a:bodyPr vert="horz" wrap="square" lIns="68580" tIns="34290" rIns="68580" bIns="34290" numCol="1" anchor="t" anchorCtr="0" compatLnSpc="1"/>
            <a:lstStyle/>
            <a:p>
              <a:pPr>
                <a:lnSpc>
                  <a:spcPct val="120000"/>
                </a:lnSpc>
                <a:spcAft>
                  <a:spcPts val="75"/>
                </a:spcAft>
              </a:pPr>
              <a:endParaRPr lang="zh-CN" altLang="en-US" sz="1350"/>
            </a:p>
          </p:txBody>
        </p:sp>
        <p:sp>
          <p:nvSpPr>
            <p:cNvPr id="111" name="Freeform 109"/>
            <p:cNvSpPr/>
            <p:nvPr userDrawn="1"/>
          </p:nvSpPr>
          <p:spPr bwMode="auto">
            <a:xfrm>
              <a:off x="995" y="906"/>
              <a:ext cx="38" cy="33"/>
            </a:xfrm>
            <a:custGeom>
              <a:avLst/>
              <a:gdLst>
                <a:gd name="T0" fmla="*/ 11 w 38"/>
                <a:gd name="T1" fmla="*/ 33 h 33"/>
                <a:gd name="T2" fmla="*/ 0 w 38"/>
                <a:gd name="T3" fmla="*/ 18 h 33"/>
                <a:gd name="T4" fmla="*/ 28 w 38"/>
                <a:gd name="T5" fmla="*/ 0 h 33"/>
                <a:gd name="T6" fmla="*/ 38 w 38"/>
                <a:gd name="T7" fmla="*/ 15 h 33"/>
                <a:gd name="T8" fmla="*/ 36 w 38"/>
                <a:gd name="T9" fmla="*/ 17 h 33"/>
                <a:gd name="T10" fmla="*/ 27 w 38"/>
                <a:gd name="T11" fmla="*/ 6 h 33"/>
                <a:gd name="T12" fmla="*/ 18 w 38"/>
                <a:gd name="T13" fmla="*/ 11 h 33"/>
                <a:gd name="T14" fmla="*/ 26 w 38"/>
                <a:gd name="T15" fmla="*/ 21 h 33"/>
                <a:gd name="T16" fmla="*/ 23 w 38"/>
                <a:gd name="T17" fmla="*/ 23 h 33"/>
                <a:gd name="T18" fmla="*/ 16 w 38"/>
                <a:gd name="T19" fmla="*/ 13 h 33"/>
                <a:gd name="T20" fmla="*/ 6 w 38"/>
                <a:gd name="T21" fmla="*/ 20 h 33"/>
                <a:gd name="T22" fmla="*/ 13 w 38"/>
                <a:gd name="T23" fmla="*/ 31 h 33"/>
                <a:gd name="T24" fmla="*/ 11 w 38"/>
                <a:gd name="T25"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33">
                  <a:moveTo>
                    <a:pt x="11" y="33"/>
                  </a:moveTo>
                  <a:lnTo>
                    <a:pt x="0" y="18"/>
                  </a:lnTo>
                  <a:lnTo>
                    <a:pt x="28" y="0"/>
                  </a:lnTo>
                  <a:lnTo>
                    <a:pt x="38" y="15"/>
                  </a:lnTo>
                  <a:lnTo>
                    <a:pt x="36" y="17"/>
                  </a:lnTo>
                  <a:lnTo>
                    <a:pt x="27" y="6"/>
                  </a:lnTo>
                  <a:lnTo>
                    <a:pt x="18" y="11"/>
                  </a:lnTo>
                  <a:lnTo>
                    <a:pt x="26" y="21"/>
                  </a:lnTo>
                  <a:lnTo>
                    <a:pt x="23" y="23"/>
                  </a:lnTo>
                  <a:lnTo>
                    <a:pt x="16" y="13"/>
                  </a:lnTo>
                  <a:lnTo>
                    <a:pt x="6" y="20"/>
                  </a:lnTo>
                  <a:lnTo>
                    <a:pt x="13" y="31"/>
                  </a:lnTo>
                  <a:lnTo>
                    <a:pt x="11" y="33"/>
                  </a:lnTo>
                  <a:close/>
                </a:path>
              </a:pathLst>
            </a:custGeom>
            <a:grpFill/>
            <a:ln>
              <a:noFill/>
            </a:ln>
          </p:spPr>
          <p:txBody>
            <a:bodyPr vert="horz" wrap="square" lIns="68580" tIns="34290" rIns="68580" bIns="34290" numCol="1" anchor="t" anchorCtr="0" compatLnSpc="1"/>
            <a:lstStyle/>
            <a:p>
              <a:pPr>
                <a:lnSpc>
                  <a:spcPct val="120000"/>
                </a:lnSpc>
                <a:spcAft>
                  <a:spcPts val="75"/>
                </a:spcAft>
              </a:pPr>
              <a:endParaRPr lang="zh-CN" altLang="en-US" sz="1350"/>
            </a:p>
          </p:txBody>
        </p:sp>
        <p:sp>
          <p:nvSpPr>
            <p:cNvPr id="112" name="Freeform 110"/>
            <p:cNvSpPr/>
            <p:nvPr userDrawn="1"/>
          </p:nvSpPr>
          <p:spPr bwMode="auto">
            <a:xfrm>
              <a:off x="1026" y="934"/>
              <a:ext cx="24" cy="29"/>
            </a:xfrm>
            <a:custGeom>
              <a:avLst/>
              <a:gdLst>
                <a:gd name="T0" fmla="*/ 3 w 24"/>
                <a:gd name="T1" fmla="*/ 29 h 29"/>
                <a:gd name="T2" fmla="*/ 0 w 24"/>
                <a:gd name="T3" fmla="*/ 26 h 29"/>
                <a:gd name="T4" fmla="*/ 21 w 24"/>
                <a:gd name="T5" fmla="*/ 0 h 29"/>
                <a:gd name="T6" fmla="*/ 24 w 24"/>
                <a:gd name="T7" fmla="*/ 3 h 29"/>
                <a:gd name="T8" fmla="*/ 3 w 24"/>
                <a:gd name="T9" fmla="*/ 29 h 29"/>
              </a:gdLst>
              <a:ahLst/>
              <a:cxnLst>
                <a:cxn ang="0">
                  <a:pos x="T0" y="T1"/>
                </a:cxn>
                <a:cxn ang="0">
                  <a:pos x="T2" y="T3"/>
                </a:cxn>
                <a:cxn ang="0">
                  <a:pos x="T4" y="T5"/>
                </a:cxn>
                <a:cxn ang="0">
                  <a:pos x="T6" y="T7"/>
                </a:cxn>
                <a:cxn ang="0">
                  <a:pos x="T8" y="T9"/>
                </a:cxn>
              </a:cxnLst>
              <a:rect l="0" t="0" r="r" b="b"/>
              <a:pathLst>
                <a:path w="24" h="29">
                  <a:moveTo>
                    <a:pt x="3" y="29"/>
                  </a:moveTo>
                  <a:lnTo>
                    <a:pt x="0" y="26"/>
                  </a:lnTo>
                  <a:lnTo>
                    <a:pt x="21" y="0"/>
                  </a:lnTo>
                  <a:lnTo>
                    <a:pt x="24" y="3"/>
                  </a:lnTo>
                  <a:lnTo>
                    <a:pt x="3" y="29"/>
                  </a:lnTo>
                  <a:close/>
                </a:path>
              </a:pathLst>
            </a:custGeom>
            <a:grpFill/>
            <a:ln>
              <a:noFill/>
            </a:ln>
          </p:spPr>
          <p:txBody>
            <a:bodyPr vert="horz" wrap="square" lIns="68580" tIns="34290" rIns="68580" bIns="34290" numCol="1" anchor="t" anchorCtr="0" compatLnSpc="1"/>
            <a:lstStyle/>
            <a:p>
              <a:pPr>
                <a:lnSpc>
                  <a:spcPct val="120000"/>
                </a:lnSpc>
                <a:spcAft>
                  <a:spcPts val="75"/>
                </a:spcAft>
              </a:pPr>
              <a:endParaRPr lang="zh-CN" altLang="en-US" sz="1350"/>
            </a:p>
          </p:txBody>
        </p:sp>
        <p:sp>
          <p:nvSpPr>
            <p:cNvPr id="113" name="Freeform 111"/>
            <p:cNvSpPr>
              <a:spLocks noEditPoints="1"/>
            </p:cNvSpPr>
            <p:nvPr userDrawn="1"/>
          </p:nvSpPr>
          <p:spPr bwMode="auto">
            <a:xfrm>
              <a:off x="1034" y="942"/>
              <a:ext cx="29" cy="35"/>
            </a:xfrm>
            <a:custGeom>
              <a:avLst/>
              <a:gdLst>
                <a:gd name="T0" fmla="*/ 11 w 29"/>
                <a:gd name="T1" fmla="*/ 32 h 35"/>
                <a:gd name="T2" fmla="*/ 16 w 29"/>
                <a:gd name="T3" fmla="*/ 23 h 35"/>
                <a:gd name="T4" fmla="*/ 11 w 29"/>
                <a:gd name="T5" fmla="*/ 20 h 35"/>
                <a:gd name="T6" fmla="*/ 3 w 29"/>
                <a:gd name="T7" fmla="*/ 27 h 35"/>
                <a:gd name="T8" fmla="*/ 0 w 29"/>
                <a:gd name="T9" fmla="*/ 25 h 35"/>
                <a:gd name="T10" fmla="*/ 24 w 29"/>
                <a:gd name="T11" fmla="*/ 0 h 35"/>
                <a:gd name="T12" fmla="*/ 29 w 29"/>
                <a:gd name="T13" fmla="*/ 2 h 35"/>
                <a:gd name="T14" fmla="*/ 16 w 29"/>
                <a:gd name="T15" fmla="*/ 35 h 35"/>
                <a:gd name="T16" fmla="*/ 11 w 29"/>
                <a:gd name="T17" fmla="*/ 32 h 35"/>
                <a:gd name="T18" fmla="*/ 19 w 29"/>
                <a:gd name="T19" fmla="*/ 18 h 35"/>
                <a:gd name="T20" fmla="*/ 24 w 29"/>
                <a:gd name="T21" fmla="*/ 7 h 35"/>
                <a:gd name="T22" fmla="*/ 23 w 29"/>
                <a:gd name="T23" fmla="*/ 6 h 35"/>
                <a:gd name="T24" fmla="*/ 14 w 29"/>
                <a:gd name="T25" fmla="*/ 16 h 35"/>
                <a:gd name="T26" fmla="*/ 19 w 29"/>
                <a:gd name="T27" fmla="*/ 18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35">
                  <a:moveTo>
                    <a:pt x="11" y="32"/>
                  </a:moveTo>
                  <a:lnTo>
                    <a:pt x="16" y="23"/>
                  </a:lnTo>
                  <a:lnTo>
                    <a:pt x="11" y="20"/>
                  </a:lnTo>
                  <a:lnTo>
                    <a:pt x="3" y="27"/>
                  </a:lnTo>
                  <a:lnTo>
                    <a:pt x="0" y="25"/>
                  </a:lnTo>
                  <a:lnTo>
                    <a:pt x="24" y="0"/>
                  </a:lnTo>
                  <a:lnTo>
                    <a:pt x="29" y="2"/>
                  </a:lnTo>
                  <a:lnTo>
                    <a:pt x="16" y="35"/>
                  </a:lnTo>
                  <a:lnTo>
                    <a:pt x="11" y="32"/>
                  </a:lnTo>
                  <a:close/>
                  <a:moveTo>
                    <a:pt x="19" y="18"/>
                  </a:moveTo>
                  <a:lnTo>
                    <a:pt x="24" y="7"/>
                  </a:lnTo>
                  <a:lnTo>
                    <a:pt x="23" y="6"/>
                  </a:lnTo>
                  <a:lnTo>
                    <a:pt x="14" y="16"/>
                  </a:lnTo>
                  <a:lnTo>
                    <a:pt x="19" y="18"/>
                  </a:lnTo>
                  <a:close/>
                </a:path>
              </a:pathLst>
            </a:custGeom>
            <a:grpFill/>
            <a:ln>
              <a:noFill/>
            </a:ln>
          </p:spPr>
          <p:txBody>
            <a:bodyPr vert="horz" wrap="square" lIns="68580" tIns="34290" rIns="68580" bIns="34290" numCol="1" anchor="t" anchorCtr="0" compatLnSpc="1"/>
            <a:lstStyle/>
            <a:p>
              <a:pPr>
                <a:lnSpc>
                  <a:spcPct val="120000"/>
                </a:lnSpc>
                <a:spcAft>
                  <a:spcPts val="75"/>
                </a:spcAft>
              </a:pPr>
              <a:endParaRPr lang="zh-CN" altLang="en-US" sz="1350"/>
            </a:p>
          </p:txBody>
        </p:sp>
        <p:sp>
          <p:nvSpPr>
            <p:cNvPr id="114" name="Freeform 112"/>
            <p:cNvSpPr/>
            <p:nvPr userDrawn="1"/>
          </p:nvSpPr>
          <p:spPr bwMode="auto">
            <a:xfrm>
              <a:off x="1054" y="948"/>
              <a:ext cx="32" cy="39"/>
            </a:xfrm>
            <a:custGeom>
              <a:avLst/>
              <a:gdLst>
                <a:gd name="T0" fmla="*/ 16 w 32"/>
                <a:gd name="T1" fmla="*/ 39 h 39"/>
                <a:gd name="T2" fmla="*/ 13 w 32"/>
                <a:gd name="T3" fmla="*/ 36 h 39"/>
                <a:gd name="T4" fmla="*/ 15 w 32"/>
                <a:gd name="T5" fmla="*/ 12 h 39"/>
                <a:gd name="T6" fmla="*/ 5 w 32"/>
                <a:gd name="T7" fmla="*/ 32 h 39"/>
                <a:gd name="T8" fmla="*/ 0 w 32"/>
                <a:gd name="T9" fmla="*/ 30 h 39"/>
                <a:gd name="T10" fmla="*/ 16 w 32"/>
                <a:gd name="T11" fmla="*/ 0 h 39"/>
                <a:gd name="T12" fmla="*/ 20 w 32"/>
                <a:gd name="T13" fmla="*/ 1 h 39"/>
                <a:gd name="T14" fmla="*/ 19 w 32"/>
                <a:gd name="T15" fmla="*/ 25 h 39"/>
                <a:gd name="T16" fmla="*/ 29 w 32"/>
                <a:gd name="T17" fmla="*/ 5 h 39"/>
                <a:gd name="T18" fmla="*/ 32 w 32"/>
                <a:gd name="T19" fmla="*/ 7 h 39"/>
                <a:gd name="T20" fmla="*/ 16 w 32"/>
                <a:gd name="T21"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39">
                  <a:moveTo>
                    <a:pt x="16" y="39"/>
                  </a:moveTo>
                  <a:lnTo>
                    <a:pt x="13" y="36"/>
                  </a:lnTo>
                  <a:lnTo>
                    <a:pt x="15" y="12"/>
                  </a:lnTo>
                  <a:lnTo>
                    <a:pt x="5" y="32"/>
                  </a:lnTo>
                  <a:lnTo>
                    <a:pt x="0" y="30"/>
                  </a:lnTo>
                  <a:lnTo>
                    <a:pt x="16" y="0"/>
                  </a:lnTo>
                  <a:lnTo>
                    <a:pt x="20" y="1"/>
                  </a:lnTo>
                  <a:lnTo>
                    <a:pt x="19" y="25"/>
                  </a:lnTo>
                  <a:lnTo>
                    <a:pt x="29" y="5"/>
                  </a:lnTo>
                  <a:lnTo>
                    <a:pt x="32" y="7"/>
                  </a:lnTo>
                  <a:lnTo>
                    <a:pt x="16" y="39"/>
                  </a:lnTo>
                  <a:close/>
                </a:path>
              </a:pathLst>
            </a:custGeom>
            <a:grpFill/>
            <a:ln>
              <a:noFill/>
            </a:ln>
          </p:spPr>
          <p:txBody>
            <a:bodyPr vert="horz" wrap="square" lIns="68580" tIns="34290" rIns="68580" bIns="34290" numCol="1" anchor="t" anchorCtr="0" compatLnSpc="1"/>
            <a:lstStyle/>
            <a:p>
              <a:pPr>
                <a:lnSpc>
                  <a:spcPct val="120000"/>
                </a:lnSpc>
                <a:spcAft>
                  <a:spcPts val="75"/>
                </a:spcAft>
              </a:pPr>
              <a:endParaRPr lang="zh-CN" altLang="en-US" sz="1350"/>
            </a:p>
          </p:txBody>
        </p:sp>
        <p:sp>
          <p:nvSpPr>
            <p:cNvPr id="115" name="Freeform 113"/>
            <p:cNvSpPr/>
            <p:nvPr userDrawn="1"/>
          </p:nvSpPr>
          <p:spPr bwMode="auto">
            <a:xfrm>
              <a:off x="1079" y="957"/>
              <a:ext cx="23" cy="36"/>
            </a:xfrm>
            <a:custGeom>
              <a:avLst/>
              <a:gdLst>
                <a:gd name="T0" fmla="*/ 12 w 19"/>
                <a:gd name="T1" fmla="*/ 29 h 29"/>
                <a:gd name="T2" fmla="*/ 10 w 19"/>
                <a:gd name="T3" fmla="*/ 29 h 29"/>
                <a:gd name="T4" fmla="*/ 10 w 19"/>
                <a:gd name="T5" fmla="*/ 26 h 29"/>
                <a:gd name="T6" fmla="*/ 8 w 19"/>
                <a:gd name="T7" fmla="*/ 27 h 29"/>
                <a:gd name="T8" fmla="*/ 5 w 19"/>
                <a:gd name="T9" fmla="*/ 27 h 29"/>
                <a:gd name="T10" fmla="*/ 1 w 19"/>
                <a:gd name="T11" fmla="*/ 23 h 29"/>
                <a:gd name="T12" fmla="*/ 1 w 19"/>
                <a:gd name="T13" fmla="*/ 13 h 29"/>
                <a:gd name="T14" fmla="*/ 6 w 19"/>
                <a:gd name="T15" fmla="*/ 3 h 29"/>
                <a:gd name="T16" fmla="*/ 14 w 19"/>
                <a:gd name="T17" fmla="*/ 1 h 29"/>
                <a:gd name="T18" fmla="*/ 18 w 19"/>
                <a:gd name="T19" fmla="*/ 11 h 29"/>
                <a:gd name="T20" fmla="*/ 15 w 19"/>
                <a:gd name="T21" fmla="*/ 11 h 29"/>
                <a:gd name="T22" fmla="*/ 13 w 19"/>
                <a:gd name="T23" fmla="*/ 4 h 29"/>
                <a:gd name="T24" fmla="*/ 8 w 19"/>
                <a:gd name="T25" fmla="*/ 6 h 29"/>
                <a:gd name="T26" fmla="*/ 5 w 19"/>
                <a:gd name="T27" fmla="*/ 14 h 29"/>
                <a:gd name="T28" fmla="*/ 4 w 19"/>
                <a:gd name="T29" fmla="*/ 21 h 29"/>
                <a:gd name="T30" fmla="*/ 6 w 19"/>
                <a:gd name="T31" fmla="*/ 24 h 29"/>
                <a:gd name="T32" fmla="*/ 9 w 19"/>
                <a:gd name="T33" fmla="*/ 24 h 29"/>
                <a:gd name="T34" fmla="*/ 12 w 19"/>
                <a:gd name="T35" fmla="*/ 20 h 29"/>
                <a:gd name="T36" fmla="*/ 12 w 19"/>
                <a:gd name="T37" fmla="*/ 18 h 29"/>
                <a:gd name="T38" fmla="*/ 8 w 19"/>
                <a:gd name="T39" fmla="*/ 17 h 29"/>
                <a:gd name="T40" fmla="*/ 9 w 19"/>
                <a:gd name="T41" fmla="*/ 14 h 29"/>
                <a:gd name="T42" fmla="*/ 16 w 19"/>
                <a:gd name="T43" fmla="*/ 17 h 29"/>
                <a:gd name="T44" fmla="*/ 12 w 19"/>
                <a:gd name="T45"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9" h="29">
                  <a:moveTo>
                    <a:pt x="12" y="29"/>
                  </a:moveTo>
                  <a:cubicBezTo>
                    <a:pt x="10" y="29"/>
                    <a:pt x="10" y="29"/>
                    <a:pt x="10" y="29"/>
                  </a:cubicBezTo>
                  <a:cubicBezTo>
                    <a:pt x="10" y="26"/>
                    <a:pt x="10" y="26"/>
                    <a:pt x="10" y="26"/>
                  </a:cubicBezTo>
                  <a:cubicBezTo>
                    <a:pt x="9" y="27"/>
                    <a:pt x="9" y="27"/>
                    <a:pt x="8" y="27"/>
                  </a:cubicBezTo>
                  <a:cubicBezTo>
                    <a:pt x="7" y="27"/>
                    <a:pt x="6" y="27"/>
                    <a:pt x="5" y="27"/>
                  </a:cubicBezTo>
                  <a:cubicBezTo>
                    <a:pt x="3" y="26"/>
                    <a:pt x="2" y="25"/>
                    <a:pt x="1" y="23"/>
                  </a:cubicBezTo>
                  <a:cubicBezTo>
                    <a:pt x="0" y="20"/>
                    <a:pt x="0" y="17"/>
                    <a:pt x="1" y="13"/>
                  </a:cubicBezTo>
                  <a:cubicBezTo>
                    <a:pt x="3" y="8"/>
                    <a:pt x="4" y="5"/>
                    <a:pt x="6" y="3"/>
                  </a:cubicBezTo>
                  <a:cubicBezTo>
                    <a:pt x="9" y="1"/>
                    <a:pt x="12" y="0"/>
                    <a:pt x="14" y="1"/>
                  </a:cubicBezTo>
                  <a:cubicBezTo>
                    <a:pt x="17" y="2"/>
                    <a:pt x="19" y="6"/>
                    <a:pt x="18" y="11"/>
                  </a:cubicBezTo>
                  <a:cubicBezTo>
                    <a:pt x="15" y="11"/>
                    <a:pt x="15" y="11"/>
                    <a:pt x="15" y="11"/>
                  </a:cubicBezTo>
                  <a:cubicBezTo>
                    <a:pt x="16" y="9"/>
                    <a:pt x="15" y="5"/>
                    <a:pt x="13" y="4"/>
                  </a:cubicBezTo>
                  <a:cubicBezTo>
                    <a:pt x="11" y="4"/>
                    <a:pt x="9" y="4"/>
                    <a:pt x="8" y="6"/>
                  </a:cubicBezTo>
                  <a:cubicBezTo>
                    <a:pt x="7" y="7"/>
                    <a:pt x="6" y="10"/>
                    <a:pt x="5" y="14"/>
                  </a:cubicBezTo>
                  <a:cubicBezTo>
                    <a:pt x="4" y="17"/>
                    <a:pt x="3" y="20"/>
                    <a:pt x="4" y="21"/>
                  </a:cubicBezTo>
                  <a:cubicBezTo>
                    <a:pt x="4" y="23"/>
                    <a:pt x="5" y="24"/>
                    <a:pt x="6" y="24"/>
                  </a:cubicBezTo>
                  <a:cubicBezTo>
                    <a:pt x="7" y="25"/>
                    <a:pt x="9" y="25"/>
                    <a:pt x="9" y="24"/>
                  </a:cubicBezTo>
                  <a:cubicBezTo>
                    <a:pt x="10" y="23"/>
                    <a:pt x="11" y="22"/>
                    <a:pt x="12" y="20"/>
                  </a:cubicBezTo>
                  <a:cubicBezTo>
                    <a:pt x="12" y="18"/>
                    <a:pt x="12" y="18"/>
                    <a:pt x="12" y="18"/>
                  </a:cubicBezTo>
                  <a:cubicBezTo>
                    <a:pt x="8" y="17"/>
                    <a:pt x="8" y="17"/>
                    <a:pt x="8" y="17"/>
                  </a:cubicBezTo>
                  <a:cubicBezTo>
                    <a:pt x="9" y="14"/>
                    <a:pt x="9" y="14"/>
                    <a:pt x="9" y="14"/>
                  </a:cubicBezTo>
                  <a:cubicBezTo>
                    <a:pt x="16" y="17"/>
                    <a:pt x="16" y="17"/>
                    <a:pt x="16" y="17"/>
                  </a:cubicBezTo>
                  <a:lnTo>
                    <a:pt x="12" y="29"/>
                  </a:lnTo>
                  <a:close/>
                </a:path>
              </a:pathLst>
            </a:custGeom>
            <a:grpFill/>
            <a:ln>
              <a:noFill/>
            </a:ln>
          </p:spPr>
          <p:txBody>
            <a:bodyPr vert="horz" wrap="square" lIns="68580" tIns="34290" rIns="68580" bIns="34290" numCol="1" anchor="t" anchorCtr="0" compatLnSpc="1"/>
            <a:lstStyle/>
            <a:p>
              <a:pPr>
                <a:lnSpc>
                  <a:spcPct val="120000"/>
                </a:lnSpc>
                <a:spcAft>
                  <a:spcPts val="75"/>
                </a:spcAft>
              </a:pPr>
              <a:endParaRPr lang="zh-CN" altLang="en-US" sz="1350"/>
            </a:p>
          </p:txBody>
        </p:sp>
        <p:sp>
          <p:nvSpPr>
            <p:cNvPr id="116" name="Freeform 114"/>
            <p:cNvSpPr/>
            <p:nvPr userDrawn="1"/>
          </p:nvSpPr>
          <p:spPr bwMode="auto">
            <a:xfrm>
              <a:off x="1121" y="962"/>
              <a:ext cx="19" cy="33"/>
            </a:xfrm>
            <a:custGeom>
              <a:avLst/>
              <a:gdLst>
                <a:gd name="T0" fmla="*/ 15 w 15"/>
                <a:gd name="T1" fmla="*/ 19 h 27"/>
                <a:gd name="T2" fmla="*/ 13 w 15"/>
                <a:gd name="T3" fmla="*/ 25 h 27"/>
                <a:gd name="T4" fmla="*/ 7 w 15"/>
                <a:gd name="T5" fmla="*/ 27 h 27"/>
                <a:gd name="T6" fmla="*/ 1 w 15"/>
                <a:gd name="T7" fmla="*/ 25 h 27"/>
                <a:gd name="T8" fmla="*/ 0 w 15"/>
                <a:gd name="T9" fmla="*/ 19 h 27"/>
                <a:gd name="T10" fmla="*/ 0 w 15"/>
                <a:gd name="T11" fmla="*/ 0 h 27"/>
                <a:gd name="T12" fmla="*/ 4 w 15"/>
                <a:gd name="T13" fmla="*/ 0 h 27"/>
                <a:gd name="T14" fmla="*/ 3 w 15"/>
                <a:gd name="T15" fmla="*/ 19 h 27"/>
                <a:gd name="T16" fmla="*/ 4 w 15"/>
                <a:gd name="T17" fmla="*/ 23 h 27"/>
                <a:gd name="T18" fmla="*/ 7 w 15"/>
                <a:gd name="T19" fmla="*/ 24 h 27"/>
                <a:gd name="T20" fmla="*/ 10 w 15"/>
                <a:gd name="T21" fmla="*/ 23 h 27"/>
                <a:gd name="T22" fmla="*/ 11 w 15"/>
                <a:gd name="T23" fmla="*/ 19 h 27"/>
                <a:gd name="T24" fmla="*/ 12 w 15"/>
                <a:gd name="T25" fmla="*/ 0 h 27"/>
                <a:gd name="T26" fmla="*/ 15 w 15"/>
                <a:gd name="T27" fmla="*/ 0 h 27"/>
                <a:gd name="T28" fmla="*/ 15 w 15"/>
                <a:gd name="T29"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 h="27">
                  <a:moveTo>
                    <a:pt x="15" y="19"/>
                  </a:moveTo>
                  <a:cubicBezTo>
                    <a:pt x="15" y="22"/>
                    <a:pt x="14" y="24"/>
                    <a:pt x="13" y="25"/>
                  </a:cubicBezTo>
                  <a:cubicBezTo>
                    <a:pt x="11" y="27"/>
                    <a:pt x="10" y="27"/>
                    <a:pt x="7" y="27"/>
                  </a:cubicBezTo>
                  <a:cubicBezTo>
                    <a:pt x="4" y="27"/>
                    <a:pt x="2" y="26"/>
                    <a:pt x="1" y="25"/>
                  </a:cubicBezTo>
                  <a:cubicBezTo>
                    <a:pt x="0" y="23"/>
                    <a:pt x="0" y="21"/>
                    <a:pt x="0" y="19"/>
                  </a:cubicBezTo>
                  <a:cubicBezTo>
                    <a:pt x="0" y="0"/>
                    <a:pt x="0" y="0"/>
                    <a:pt x="0" y="0"/>
                  </a:cubicBezTo>
                  <a:cubicBezTo>
                    <a:pt x="4" y="0"/>
                    <a:pt x="4" y="0"/>
                    <a:pt x="4" y="0"/>
                  </a:cubicBezTo>
                  <a:cubicBezTo>
                    <a:pt x="3" y="19"/>
                    <a:pt x="3" y="19"/>
                    <a:pt x="3" y="19"/>
                  </a:cubicBezTo>
                  <a:cubicBezTo>
                    <a:pt x="3" y="21"/>
                    <a:pt x="3" y="22"/>
                    <a:pt x="4" y="23"/>
                  </a:cubicBezTo>
                  <a:cubicBezTo>
                    <a:pt x="5" y="24"/>
                    <a:pt x="6" y="24"/>
                    <a:pt x="7" y="24"/>
                  </a:cubicBezTo>
                  <a:cubicBezTo>
                    <a:pt x="8" y="24"/>
                    <a:pt x="9" y="24"/>
                    <a:pt x="10" y="23"/>
                  </a:cubicBezTo>
                  <a:cubicBezTo>
                    <a:pt x="11" y="22"/>
                    <a:pt x="11" y="21"/>
                    <a:pt x="11" y="19"/>
                  </a:cubicBezTo>
                  <a:cubicBezTo>
                    <a:pt x="12" y="0"/>
                    <a:pt x="12" y="0"/>
                    <a:pt x="12" y="0"/>
                  </a:cubicBezTo>
                  <a:cubicBezTo>
                    <a:pt x="15" y="0"/>
                    <a:pt x="15" y="0"/>
                    <a:pt x="15" y="0"/>
                  </a:cubicBezTo>
                  <a:lnTo>
                    <a:pt x="15" y="19"/>
                  </a:lnTo>
                  <a:close/>
                </a:path>
              </a:pathLst>
            </a:custGeom>
            <a:grpFill/>
            <a:ln>
              <a:noFill/>
            </a:ln>
          </p:spPr>
          <p:txBody>
            <a:bodyPr vert="horz" wrap="square" lIns="68580" tIns="34290" rIns="68580" bIns="34290" numCol="1" anchor="t" anchorCtr="0" compatLnSpc="1"/>
            <a:lstStyle/>
            <a:p>
              <a:pPr>
                <a:lnSpc>
                  <a:spcPct val="120000"/>
                </a:lnSpc>
                <a:spcAft>
                  <a:spcPts val="75"/>
                </a:spcAft>
              </a:pPr>
              <a:endParaRPr lang="zh-CN" altLang="en-US" sz="1350"/>
            </a:p>
          </p:txBody>
        </p:sp>
        <p:sp>
          <p:nvSpPr>
            <p:cNvPr id="117" name="Freeform 115"/>
            <p:cNvSpPr/>
            <p:nvPr userDrawn="1"/>
          </p:nvSpPr>
          <p:spPr bwMode="auto">
            <a:xfrm>
              <a:off x="1142" y="959"/>
              <a:ext cx="21" cy="36"/>
            </a:xfrm>
            <a:custGeom>
              <a:avLst/>
              <a:gdLst>
                <a:gd name="T0" fmla="*/ 21 w 21"/>
                <a:gd name="T1" fmla="*/ 33 h 36"/>
                <a:gd name="T2" fmla="*/ 17 w 21"/>
                <a:gd name="T3" fmla="*/ 34 h 36"/>
                <a:gd name="T4" fmla="*/ 5 w 21"/>
                <a:gd name="T5" fmla="*/ 11 h 36"/>
                <a:gd name="T6" fmla="*/ 8 w 21"/>
                <a:gd name="T7" fmla="*/ 35 h 36"/>
                <a:gd name="T8" fmla="*/ 3 w 21"/>
                <a:gd name="T9" fmla="*/ 36 h 36"/>
                <a:gd name="T10" fmla="*/ 0 w 21"/>
                <a:gd name="T11" fmla="*/ 3 h 36"/>
                <a:gd name="T12" fmla="*/ 5 w 21"/>
                <a:gd name="T13" fmla="*/ 1 h 36"/>
                <a:gd name="T14" fmla="*/ 15 w 21"/>
                <a:gd name="T15" fmla="*/ 18 h 36"/>
                <a:gd name="T16" fmla="*/ 12 w 21"/>
                <a:gd name="T17" fmla="*/ 0 h 36"/>
                <a:gd name="T18" fmla="*/ 16 w 21"/>
                <a:gd name="T19" fmla="*/ 0 h 36"/>
                <a:gd name="T20" fmla="*/ 21 w 21"/>
                <a:gd name="T21" fmla="*/ 3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 h="36">
                  <a:moveTo>
                    <a:pt x="21" y="33"/>
                  </a:moveTo>
                  <a:lnTo>
                    <a:pt x="17" y="34"/>
                  </a:lnTo>
                  <a:lnTo>
                    <a:pt x="5" y="11"/>
                  </a:lnTo>
                  <a:lnTo>
                    <a:pt x="8" y="35"/>
                  </a:lnTo>
                  <a:lnTo>
                    <a:pt x="3" y="36"/>
                  </a:lnTo>
                  <a:lnTo>
                    <a:pt x="0" y="3"/>
                  </a:lnTo>
                  <a:lnTo>
                    <a:pt x="5" y="1"/>
                  </a:lnTo>
                  <a:lnTo>
                    <a:pt x="15" y="18"/>
                  </a:lnTo>
                  <a:lnTo>
                    <a:pt x="12" y="0"/>
                  </a:lnTo>
                  <a:lnTo>
                    <a:pt x="16" y="0"/>
                  </a:lnTo>
                  <a:lnTo>
                    <a:pt x="21" y="33"/>
                  </a:lnTo>
                  <a:close/>
                </a:path>
              </a:pathLst>
            </a:custGeom>
            <a:grpFill/>
            <a:ln>
              <a:noFill/>
            </a:ln>
          </p:spPr>
          <p:txBody>
            <a:bodyPr vert="horz" wrap="square" lIns="68580" tIns="34290" rIns="68580" bIns="34290" numCol="1" anchor="t" anchorCtr="0" compatLnSpc="1"/>
            <a:lstStyle/>
            <a:p>
              <a:pPr>
                <a:lnSpc>
                  <a:spcPct val="120000"/>
                </a:lnSpc>
                <a:spcAft>
                  <a:spcPts val="75"/>
                </a:spcAft>
              </a:pPr>
              <a:endParaRPr lang="zh-CN" altLang="en-US" sz="1350"/>
            </a:p>
          </p:txBody>
        </p:sp>
        <p:sp>
          <p:nvSpPr>
            <p:cNvPr id="118" name="Freeform 116"/>
            <p:cNvSpPr/>
            <p:nvPr userDrawn="1"/>
          </p:nvSpPr>
          <p:spPr bwMode="auto">
            <a:xfrm>
              <a:off x="1162" y="957"/>
              <a:ext cx="14" cy="33"/>
            </a:xfrm>
            <a:custGeom>
              <a:avLst/>
              <a:gdLst>
                <a:gd name="T0" fmla="*/ 14 w 14"/>
                <a:gd name="T1" fmla="*/ 31 h 33"/>
                <a:gd name="T2" fmla="*/ 9 w 14"/>
                <a:gd name="T3" fmla="*/ 33 h 33"/>
                <a:gd name="T4" fmla="*/ 0 w 14"/>
                <a:gd name="T5" fmla="*/ 1 h 33"/>
                <a:gd name="T6" fmla="*/ 4 w 14"/>
                <a:gd name="T7" fmla="*/ 0 h 33"/>
                <a:gd name="T8" fmla="*/ 14 w 14"/>
                <a:gd name="T9" fmla="*/ 31 h 33"/>
              </a:gdLst>
              <a:ahLst/>
              <a:cxnLst>
                <a:cxn ang="0">
                  <a:pos x="T0" y="T1"/>
                </a:cxn>
                <a:cxn ang="0">
                  <a:pos x="T2" y="T3"/>
                </a:cxn>
                <a:cxn ang="0">
                  <a:pos x="T4" y="T5"/>
                </a:cxn>
                <a:cxn ang="0">
                  <a:pos x="T6" y="T7"/>
                </a:cxn>
                <a:cxn ang="0">
                  <a:pos x="T8" y="T9"/>
                </a:cxn>
              </a:cxnLst>
              <a:rect l="0" t="0" r="r" b="b"/>
              <a:pathLst>
                <a:path w="14" h="33">
                  <a:moveTo>
                    <a:pt x="14" y="31"/>
                  </a:moveTo>
                  <a:lnTo>
                    <a:pt x="9" y="33"/>
                  </a:lnTo>
                  <a:lnTo>
                    <a:pt x="0" y="1"/>
                  </a:lnTo>
                  <a:lnTo>
                    <a:pt x="4" y="0"/>
                  </a:lnTo>
                  <a:lnTo>
                    <a:pt x="14" y="31"/>
                  </a:lnTo>
                  <a:close/>
                </a:path>
              </a:pathLst>
            </a:custGeom>
            <a:grpFill/>
            <a:ln>
              <a:noFill/>
            </a:ln>
          </p:spPr>
          <p:txBody>
            <a:bodyPr vert="horz" wrap="square" lIns="68580" tIns="34290" rIns="68580" bIns="34290" numCol="1" anchor="t" anchorCtr="0" compatLnSpc="1"/>
            <a:lstStyle/>
            <a:p>
              <a:pPr>
                <a:lnSpc>
                  <a:spcPct val="120000"/>
                </a:lnSpc>
                <a:spcAft>
                  <a:spcPts val="75"/>
                </a:spcAft>
              </a:pPr>
              <a:endParaRPr lang="zh-CN" altLang="en-US" sz="1350"/>
            </a:p>
          </p:txBody>
        </p:sp>
        <p:sp>
          <p:nvSpPr>
            <p:cNvPr id="119" name="Freeform 117"/>
            <p:cNvSpPr/>
            <p:nvPr userDrawn="1"/>
          </p:nvSpPr>
          <p:spPr bwMode="auto">
            <a:xfrm>
              <a:off x="1169" y="948"/>
              <a:ext cx="23" cy="37"/>
            </a:xfrm>
            <a:custGeom>
              <a:avLst/>
              <a:gdLst>
                <a:gd name="T0" fmla="*/ 18 w 23"/>
                <a:gd name="T1" fmla="*/ 0 h 37"/>
                <a:gd name="T2" fmla="*/ 23 w 23"/>
                <a:gd name="T3" fmla="*/ 35 h 37"/>
                <a:gd name="T4" fmla="*/ 19 w 23"/>
                <a:gd name="T5" fmla="*/ 37 h 37"/>
                <a:gd name="T6" fmla="*/ 0 w 23"/>
                <a:gd name="T7" fmla="*/ 7 h 37"/>
                <a:gd name="T8" fmla="*/ 4 w 23"/>
                <a:gd name="T9" fmla="*/ 6 h 37"/>
                <a:gd name="T10" fmla="*/ 18 w 23"/>
                <a:gd name="T11" fmla="*/ 26 h 37"/>
                <a:gd name="T12" fmla="*/ 14 w 23"/>
                <a:gd name="T13" fmla="*/ 1 h 37"/>
                <a:gd name="T14" fmla="*/ 18 w 23"/>
                <a:gd name="T15" fmla="*/ 0 h 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37">
                  <a:moveTo>
                    <a:pt x="18" y="0"/>
                  </a:moveTo>
                  <a:lnTo>
                    <a:pt x="23" y="35"/>
                  </a:lnTo>
                  <a:lnTo>
                    <a:pt x="19" y="37"/>
                  </a:lnTo>
                  <a:lnTo>
                    <a:pt x="0" y="7"/>
                  </a:lnTo>
                  <a:lnTo>
                    <a:pt x="4" y="6"/>
                  </a:lnTo>
                  <a:lnTo>
                    <a:pt x="18" y="26"/>
                  </a:lnTo>
                  <a:lnTo>
                    <a:pt x="14" y="1"/>
                  </a:lnTo>
                  <a:lnTo>
                    <a:pt x="18" y="0"/>
                  </a:lnTo>
                  <a:close/>
                </a:path>
              </a:pathLst>
            </a:custGeom>
            <a:grpFill/>
            <a:ln>
              <a:noFill/>
            </a:ln>
          </p:spPr>
          <p:txBody>
            <a:bodyPr vert="horz" wrap="square" lIns="68580" tIns="34290" rIns="68580" bIns="34290" numCol="1" anchor="t" anchorCtr="0" compatLnSpc="1"/>
            <a:lstStyle/>
            <a:p>
              <a:pPr>
                <a:lnSpc>
                  <a:spcPct val="120000"/>
                </a:lnSpc>
                <a:spcAft>
                  <a:spcPts val="75"/>
                </a:spcAft>
              </a:pPr>
              <a:endParaRPr lang="zh-CN" altLang="en-US" sz="1350"/>
            </a:p>
          </p:txBody>
        </p:sp>
        <p:sp>
          <p:nvSpPr>
            <p:cNvPr id="120" name="Freeform 118"/>
            <p:cNvSpPr/>
            <p:nvPr userDrawn="1"/>
          </p:nvSpPr>
          <p:spPr bwMode="auto">
            <a:xfrm>
              <a:off x="1188" y="939"/>
              <a:ext cx="33" cy="38"/>
            </a:xfrm>
            <a:custGeom>
              <a:avLst/>
              <a:gdLst>
                <a:gd name="T0" fmla="*/ 33 w 33"/>
                <a:gd name="T1" fmla="*/ 29 h 38"/>
                <a:gd name="T2" fmla="*/ 17 w 33"/>
                <a:gd name="T3" fmla="*/ 38 h 38"/>
                <a:gd name="T4" fmla="*/ 0 w 33"/>
                <a:gd name="T5" fmla="*/ 8 h 38"/>
                <a:gd name="T6" fmla="*/ 15 w 33"/>
                <a:gd name="T7" fmla="*/ 0 h 38"/>
                <a:gd name="T8" fmla="*/ 17 w 33"/>
                <a:gd name="T9" fmla="*/ 3 h 38"/>
                <a:gd name="T10" fmla="*/ 6 w 33"/>
                <a:gd name="T11" fmla="*/ 9 h 38"/>
                <a:gd name="T12" fmla="*/ 11 w 33"/>
                <a:gd name="T13" fmla="*/ 19 h 38"/>
                <a:gd name="T14" fmla="*/ 22 w 33"/>
                <a:gd name="T15" fmla="*/ 13 h 38"/>
                <a:gd name="T16" fmla="*/ 23 w 33"/>
                <a:gd name="T17" fmla="*/ 16 h 38"/>
                <a:gd name="T18" fmla="*/ 14 w 33"/>
                <a:gd name="T19" fmla="*/ 21 h 38"/>
                <a:gd name="T20" fmla="*/ 20 w 33"/>
                <a:gd name="T21" fmla="*/ 33 h 38"/>
                <a:gd name="T22" fmla="*/ 31 w 33"/>
                <a:gd name="T23" fmla="*/ 25 h 38"/>
                <a:gd name="T24" fmla="*/ 33 w 33"/>
                <a:gd name="T25" fmla="*/ 29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 h="38">
                  <a:moveTo>
                    <a:pt x="33" y="29"/>
                  </a:moveTo>
                  <a:lnTo>
                    <a:pt x="17" y="38"/>
                  </a:lnTo>
                  <a:lnTo>
                    <a:pt x="0" y="8"/>
                  </a:lnTo>
                  <a:lnTo>
                    <a:pt x="15" y="0"/>
                  </a:lnTo>
                  <a:lnTo>
                    <a:pt x="17" y="3"/>
                  </a:lnTo>
                  <a:lnTo>
                    <a:pt x="6" y="9"/>
                  </a:lnTo>
                  <a:lnTo>
                    <a:pt x="11" y="19"/>
                  </a:lnTo>
                  <a:lnTo>
                    <a:pt x="22" y="13"/>
                  </a:lnTo>
                  <a:lnTo>
                    <a:pt x="23" y="16"/>
                  </a:lnTo>
                  <a:lnTo>
                    <a:pt x="14" y="21"/>
                  </a:lnTo>
                  <a:lnTo>
                    <a:pt x="20" y="33"/>
                  </a:lnTo>
                  <a:lnTo>
                    <a:pt x="31" y="25"/>
                  </a:lnTo>
                  <a:lnTo>
                    <a:pt x="33" y="29"/>
                  </a:lnTo>
                  <a:close/>
                </a:path>
              </a:pathLst>
            </a:custGeom>
            <a:grpFill/>
            <a:ln>
              <a:noFill/>
            </a:ln>
          </p:spPr>
          <p:txBody>
            <a:bodyPr vert="horz" wrap="square" lIns="68580" tIns="34290" rIns="68580" bIns="34290" numCol="1" anchor="t" anchorCtr="0" compatLnSpc="1"/>
            <a:lstStyle/>
            <a:p>
              <a:pPr>
                <a:lnSpc>
                  <a:spcPct val="120000"/>
                </a:lnSpc>
                <a:spcAft>
                  <a:spcPts val="75"/>
                </a:spcAft>
              </a:pPr>
              <a:endParaRPr lang="zh-CN" altLang="en-US" sz="1350"/>
            </a:p>
          </p:txBody>
        </p:sp>
        <p:sp>
          <p:nvSpPr>
            <p:cNvPr id="121" name="Freeform 119"/>
            <p:cNvSpPr>
              <a:spLocks noEditPoints="1"/>
            </p:cNvSpPr>
            <p:nvPr userDrawn="1"/>
          </p:nvSpPr>
          <p:spPr bwMode="auto">
            <a:xfrm>
              <a:off x="1205" y="931"/>
              <a:ext cx="34" cy="34"/>
            </a:xfrm>
            <a:custGeom>
              <a:avLst/>
              <a:gdLst>
                <a:gd name="T0" fmla="*/ 27 w 27"/>
                <a:gd name="T1" fmla="*/ 20 h 28"/>
                <a:gd name="T2" fmla="*/ 24 w 27"/>
                <a:gd name="T3" fmla="*/ 22 h 28"/>
                <a:gd name="T4" fmla="*/ 15 w 27"/>
                <a:gd name="T5" fmla="*/ 14 h 28"/>
                <a:gd name="T6" fmla="*/ 12 w 27"/>
                <a:gd name="T7" fmla="*/ 17 h 28"/>
                <a:gd name="T8" fmla="*/ 19 w 27"/>
                <a:gd name="T9" fmla="*/ 26 h 28"/>
                <a:gd name="T10" fmla="*/ 16 w 27"/>
                <a:gd name="T11" fmla="*/ 28 h 28"/>
                <a:gd name="T12" fmla="*/ 0 w 27"/>
                <a:gd name="T13" fmla="*/ 6 h 28"/>
                <a:gd name="T14" fmla="*/ 5 w 27"/>
                <a:gd name="T15" fmla="*/ 2 h 28"/>
                <a:gd name="T16" fmla="*/ 11 w 27"/>
                <a:gd name="T17" fmla="*/ 0 h 28"/>
                <a:gd name="T18" fmla="*/ 18 w 27"/>
                <a:gd name="T19" fmla="*/ 8 h 28"/>
                <a:gd name="T20" fmla="*/ 17 w 27"/>
                <a:gd name="T21" fmla="*/ 12 h 28"/>
                <a:gd name="T22" fmla="*/ 27 w 27"/>
                <a:gd name="T23" fmla="*/ 20 h 28"/>
                <a:gd name="T24" fmla="*/ 10 w 27"/>
                <a:gd name="T25" fmla="*/ 4 h 28"/>
                <a:gd name="T26" fmla="*/ 5 w 27"/>
                <a:gd name="T27" fmla="*/ 6 h 28"/>
                <a:gd name="T28" fmla="*/ 10 w 27"/>
                <a:gd name="T29" fmla="*/ 13 h 28"/>
                <a:gd name="T30" fmla="*/ 14 w 27"/>
                <a:gd name="T31" fmla="*/ 10 h 28"/>
                <a:gd name="T32" fmla="*/ 10 w 27"/>
                <a:gd name="T33" fmla="*/ 4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 h="28">
                  <a:moveTo>
                    <a:pt x="27" y="20"/>
                  </a:moveTo>
                  <a:cubicBezTo>
                    <a:pt x="24" y="22"/>
                    <a:pt x="24" y="22"/>
                    <a:pt x="24" y="22"/>
                  </a:cubicBezTo>
                  <a:cubicBezTo>
                    <a:pt x="15" y="14"/>
                    <a:pt x="15" y="14"/>
                    <a:pt x="15" y="14"/>
                  </a:cubicBezTo>
                  <a:cubicBezTo>
                    <a:pt x="12" y="17"/>
                    <a:pt x="12" y="17"/>
                    <a:pt x="12" y="17"/>
                  </a:cubicBezTo>
                  <a:cubicBezTo>
                    <a:pt x="19" y="26"/>
                    <a:pt x="19" y="26"/>
                    <a:pt x="19" y="26"/>
                  </a:cubicBezTo>
                  <a:cubicBezTo>
                    <a:pt x="16" y="28"/>
                    <a:pt x="16" y="28"/>
                    <a:pt x="16" y="28"/>
                  </a:cubicBezTo>
                  <a:cubicBezTo>
                    <a:pt x="0" y="6"/>
                    <a:pt x="0" y="6"/>
                    <a:pt x="0" y="6"/>
                  </a:cubicBezTo>
                  <a:cubicBezTo>
                    <a:pt x="5" y="2"/>
                    <a:pt x="5" y="2"/>
                    <a:pt x="5" y="2"/>
                  </a:cubicBezTo>
                  <a:cubicBezTo>
                    <a:pt x="7" y="1"/>
                    <a:pt x="9" y="0"/>
                    <a:pt x="11" y="0"/>
                  </a:cubicBezTo>
                  <a:cubicBezTo>
                    <a:pt x="16" y="1"/>
                    <a:pt x="18" y="4"/>
                    <a:pt x="18" y="8"/>
                  </a:cubicBezTo>
                  <a:cubicBezTo>
                    <a:pt x="18" y="9"/>
                    <a:pt x="18" y="11"/>
                    <a:pt x="17" y="12"/>
                  </a:cubicBezTo>
                  <a:lnTo>
                    <a:pt x="27" y="20"/>
                  </a:lnTo>
                  <a:close/>
                  <a:moveTo>
                    <a:pt x="10" y="4"/>
                  </a:moveTo>
                  <a:cubicBezTo>
                    <a:pt x="8" y="3"/>
                    <a:pt x="6" y="5"/>
                    <a:pt x="5" y="6"/>
                  </a:cubicBezTo>
                  <a:cubicBezTo>
                    <a:pt x="10" y="13"/>
                    <a:pt x="10" y="13"/>
                    <a:pt x="10" y="13"/>
                  </a:cubicBezTo>
                  <a:cubicBezTo>
                    <a:pt x="12" y="12"/>
                    <a:pt x="12" y="12"/>
                    <a:pt x="14" y="10"/>
                  </a:cubicBezTo>
                  <a:cubicBezTo>
                    <a:pt x="14" y="7"/>
                    <a:pt x="13" y="5"/>
                    <a:pt x="10" y="4"/>
                  </a:cubicBezTo>
                </a:path>
              </a:pathLst>
            </a:custGeom>
            <a:grpFill/>
            <a:ln>
              <a:noFill/>
            </a:ln>
          </p:spPr>
          <p:txBody>
            <a:bodyPr vert="horz" wrap="square" lIns="68580" tIns="34290" rIns="68580" bIns="34290" numCol="1" anchor="t" anchorCtr="0" compatLnSpc="1"/>
            <a:lstStyle/>
            <a:p>
              <a:pPr>
                <a:lnSpc>
                  <a:spcPct val="120000"/>
                </a:lnSpc>
                <a:spcAft>
                  <a:spcPts val="75"/>
                </a:spcAft>
              </a:pPr>
              <a:endParaRPr lang="zh-CN" altLang="en-US" sz="1350"/>
            </a:p>
          </p:txBody>
        </p:sp>
        <p:sp>
          <p:nvSpPr>
            <p:cNvPr id="122" name="Freeform 120"/>
            <p:cNvSpPr/>
            <p:nvPr userDrawn="1"/>
          </p:nvSpPr>
          <p:spPr bwMode="auto">
            <a:xfrm>
              <a:off x="1223" y="916"/>
              <a:ext cx="34" cy="29"/>
            </a:xfrm>
            <a:custGeom>
              <a:avLst/>
              <a:gdLst>
                <a:gd name="T0" fmla="*/ 22 w 28"/>
                <a:gd name="T1" fmla="*/ 10 h 24"/>
                <a:gd name="T2" fmla="*/ 19 w 28"/>
                <a:gd name="T3" fmla="*/ 24 h 24"/>
                <a:gd name="T4" fmla="*/ 14 w 28"/>
                <a:gd name="T5" fmla="*/ 23 h 24"/>
                <a:gd name="T6" fmla="*/ 15 w 28"/>
                <a:gd name="T7" fmla="*/ 20 h 24"/>
                <a:gd name="T8" fmla="*/ 18 w 28"/>
                <a:gd name="T9" fmla="*/ 21 h 24"/>
                <a:gd name="T10" fmla="*/ 20 w 28"/>
                <a:gd name="T11" fmla="*/ 13 h 24"/>
                <a:gd name="T12" fmla="*/ 17 w 28"/>
                <a:gd name="T13" fmla="*/ 12 h 24"/>
                <a:gd name="T14" fmla="*/ 8 w 28"/>
                <a:gd name="T15" fmla="*/ 15 h 24"/>
                <a:gd name="T16" fmla="*/ 0 w 28"/>
                <a:gd name="T17" fmla="*/ 9 h 24"/>
                <a:gd name="T18" fmla="*/ 2 w 28"/>
                <a:gd name="T19" fmla="*/ 4 h 24"/>
                <a:gd name="T20" fmla="*/ 11 w 28"/>
                <a:gd name="T21" fmla="*/ 2 h 24"/>
                <a:gd name="T22" fmla="*/ 10 w 28"/>
                <a:gd name="T23" fmla="*/ 5 h 24"/>
                <a:gd name="T24" fmla="*/ 4 w 28"/>
                <a:gd name="T25" fmla="*/ 6 h 24"/>
                <a:gd name="T26" fmla="*/ 3 w 28"/>
                <a:gd name="T27" fmla="*/ 9 h 24"/>
                <a:gd name="T28" fmla="*/ 7 w 28"/>
                <a:gd name="T29" fmla="*/ 12 h 24"/>
                <a:gd name="T30" fmla="*/ 17 w 28"/>
                <a:gd name="T31" fmla="*/ 9 h 24"/>
                <a:gd name="T32" fmla="*/ 22 w 28"/>
                <a:gd name="T33" fmla="*/ 1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 h="24">
                  <a:moveTo>
                    <a:pt x="22" y="10"/>
                  </a:moveTo>
                  <a:cubicBezTo>
                    <a:pt x="28" y="13"/>
                    <a:pt x="26" y="23"/>
                    <a:pt x="19" y="24"/>
                  </a:cubicBezTo>
                  <a:cubicBezTo>
                    <a:pt x="17" y="24"/>
                    <a:pt x="15" y="24"/>
                    <a:pt x="14" y="23"/>
                  </a:cubicBezTo>
                  <a:cubicBezTo>
                    <a:pt x="15" y="20"/>
                    <a:pt x="15" y="20"/>
                    <a:pt x="15" y="20"/>
                  </a:cubicBezTo>
                  <a:cubicBezTo>
                    <a:pt x="16" y="21"/>
                    <a:pt x="17" y="21"/>
                    <a:pt x="18" y="21"/>
                  </a:cubicBezTo>
                  <a:cubicBezTo>
                    <a:pt x="23" y="20"/>
                    <a:pt x="23" y="15"/>
                    <a:pt x="20" y="13"/>
                  </a:cubicBezTo>
                  <a:cubicBezTo>
                    <a:pt x="19" y="12"/>
                    <a:pt x="18" y="12"/>
                    <a:pt x="17" y="12"/>
                  </a:cubicBezTo>
                  <a:cubicBezTo>
                    <a:pt x="13" y="13"/>
                    <a:pt x="11" y="15"/>
                    <a:pt x="8" y="15"/>
                  </a:cubicBezTo>
                  <a:cubicBezTo>
                    <a:pt x="4" y="15"/>
                    <a:pt x="1" y="13"/>
                    <a:pt x="0" y="9"/>
                  </a:cubicBezTo>
                  <a:cubicBezTo>
                    <a:pt x="0" y="7"/>
                    <a:pt x="1" y="5"/>
                    <a:pt x="2" y="4"/>
                  </a:cubicBezTo>
                  <a:cubicBezTo>
                    <a:pt x="4" y="0"/>
                    <a:pt x="8" y="0"/>
                    <a:pt x="11" y="2"/>
                  </a:cubicBezTo>
                  <a:cubicBezTo>
                    <a:pt x="10" y="5"/>
                    <a:pt x="10" y="5"/>
                    <a:pt x="10" y="5"/>
                  </a:cubicBezTo>
                  <a:cubicBezTo>
                    <a:pt x="8" y="4"/>
                    <a:pt x="5" y="4"/>
                    <a:pt x="4" y="6"/>
                  </a:cubicBezTo>
                  <a:cubicBezTo>
                    <a:pt x="3" y="7"/>
                    <a:pt x="3" y="8"/>
                    <a:pt x="3" y="9"/>
                  </a:cubicBezTo>
                  <a:cubicBezTo>
                    <a:pt x="4" y="11"/>
                    <a:pt x="5" y="12"/>
                    <a:pt x="7" y="12"/>
                  </a:cubicBezTo>
                  <a:cubicBezTo>
                    <a:pt x="11" y="11"/>
                    <a:pt x="13" y="8"/>
                    <a:pt x="17" y="9"/>
                  </a:cubicBezTo>
                  <a:cubicBezTo>
                    <a:pt x="18" y="9"/>
                    <a:pt x="20" y="9"/>
                    <a:pt x="22" y="10"/>
                  </a:cubicBezTo>
                </a:path>
              </a:pathLst>
            </a:custGeom>
            <a:grpFill/>
            <a:ln>
              <a:noFill/>
            </a:ln>
          </p:spPr>
          <p:txBody>
            <a:bodyPr vert="horz" wrap="square" lIns="68580" tIns="34290" rIns="68580" bIns="34290" numCol="1" anchor="t" anchorCtr="0" compatLnSpc="1"/>
            <a:lstStyle/>
            <a:p>
              <a:pPr>
                <a:lnSpc>
                  <a:spcPct val="120000"/>
                </a:lnSpc>
                <a:spcAft>
                  <a:spcPts val="75"/>
                </a:spcAft>
              </a:pPr>
              <a:endParaRPr lang="zh-CN" altLang="en-US" sz="1350"/>
            </a:p>
          </p:txBody>
        </p:sp>
        <p:sp>
          <p:nvSpPr>
            <p:cNvPr id="123" name="Freeform 121"/>
            <p:cNvSpPr/>
            <p:nvPr userDrawn="1"/>
          </p:nvSpPr>
          <p:spPr bwMode="auto">
            <a:xfrm>
              <a:off x="1234" y="906"/>
              <a:ext cx="31" cy="21"/>
            </a:xfrm>
            <a:custGeom>
              <a:avLst/>
              <a:gdLst>
                <a:gd name="T0" fmla="*/ 31 w 31"/>
                <a:gd name="T1" fmla="*/ 17 h 21"/>
                <a:gd name="T2" fmla="*/ 28 w 31"/>
                <a:gd name="T3" fmla="*/ 21 h 21"/>
                <a:gd name="T4" fmla="*/ 0 w 31"/>
                <a:gd name="T5" fmla="*/ 2 h 21"/>
                <a:gd name="T6" fmla="*/ 2 w 31"/>
                <a:gd name="T7" fmla="*/ 0 h 21"/>
                <a:gd name="T8" fmla="*/ 31 w 31"/>
                <a:gd name="T9" fmla="*/ 17 h 21"/>
              </a:gdLst>
              <a:ahLst/>
              <a:cxnLst>
                <a:cxn ang="0">
                  <a:pos x="T0" y="T1"/>
                </a:cxn>
                <a:cxn ang="0">
                  <a:pos x="T2" y="T3"/>
                </a:cxn>
                <a:cxn ang="0">
                  <a:pos x="T4" y="T5"/>
                </a:cxn>
                <a:cxn ang="0">
                  <a:pos x="T6" y="T7"/>
                </a:cxn>
                <a:cxn ang="0">
                  <a:pos x="T8" y="T9"/>
                </a:cxn>
              </a:cxnLst>
              <a:rect l="0" t="0" r="r" b="b"/>
              <a:pathLst>
                <a:path w="31" h="21">
                  <a:moveTo>
                    <a:pt x="31" y="17"/>
                  </a:moveTo>
                  <a:lnTo>
                    <a:pt x="28" y="21"/>
                  </a:lnTo>
                  <a:lnTo>
                    <a:pt x="0" y="2"/>
                  </a:lnTo>
                  <a:lnTo>
                    <a:pt x="2" y="0"/>
                  </a:lnTo>
                  <a:lnTo>
                    <a:pt x="31" y="17"/>
                  </a:lnTo>
                  <a:close/>
                </a:path>
              </a:pathLst>
            </a:custGeom>
            <a:grpFill/>
            <a:ln>
              <a:noFill/>
            </a:ln>
          </p:spPr>
          <p:txBody>
            <a:bodyPr vert="horz" wrap="square" lIns="68580" tIns="34290" rIns="68580" bIns="34290" numCol="1" anchor="t" anchorCtr="0" compatLnSpc="1"/>
            <a:lstStyle/>
            <a:p>
              <a:pPr>
                <a:lnSpc>
                  <a:spcPct val="120000"/>
                </a:lnSpc>
                <a:spcAft>
                  <a:spcPts val="75"/>
                </a:spcAft>
              </a:pPr>
              <a:endParaRPr lang="zh-CN" altLang="en-US" sz="1350"/>
            </a:p>
          </p:txBody>
        </p:sp>
        <p:sp>
          <p:nvSpPr>
            <p:cNvPr id="124" name="Freeform 122"/>
            <p:cNvSpPr/>
            <p:nvPr userDrawn="1"/>
          </p:nvSpPr>
          <p:spPr bwMode="auto">
            <a:xfrm>
              <a:off x="1239" y="884"/>
              <a:ext cx="36" cy="28"/>
            </a:xfrm>
            <a:custGeom>
              <a:avLst/>
              <a:gdLst>
                <a:gd name="T0" fmla="*/ 11 w 36"/>
                <a:gd name="T1" fmla="*/ 3 h 28"/>
                <a:gd name="T2" fmla="*/ 8 w 36"/>
                <a:gd name="T3" fmla="*/ 9 h 28"/>
                <a:gd name="T4" fmla="*/ 36 w 36"/>
                <a:gd name="T5" fmla="*/ 25 h 28"/>
                <a:gd name="T6" fmla="*/ 33 w 36"/>
                <a:gd name="T7" fmla="*/ 28 h 28"/>
                <a:gd name="T8" fmla="*/ 6 w 36"/>
                <a:gd name="T9" fmla="*/ 13 h 28"/>
                <a:gd name="T10" fmla="*/ 3 w 36"/>
                <a:gd name="T11" fmla="*/ 18 h 28"/>
                <a:gd name="T12" fmla="*/ 0 w 36"/>
                <a:gd name="T13" fmla="*/ 17 h 28"/>
                <a:gd name="T14" fmla="*/ 7 w 36"/>
                <a:gd name="T15" fmla="*/ 0 h 28"/>
                <a:gd name="T16" fmla="*/ 11 w 36"/>
                <a:gd name="T17" fmla="*/ 3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28">
                  <a:moveTo>
                    <a:pt x="11" y="3"/>
                  </a:moveTo>
                  <a:lnTo>
                    <a:pt x="8" y="9"/>
                  </a:lnTo>
                  <a:lnTo>
                    <a:pt x="36" y="25"/>
                  </a:lnTo>
                  <a:lnTo>
                    <a:pt x="33" y="28"/>
                  </a:lnTo>
                  <a:lnTo>
                    <a:pt x="6" y="13"/>
                  </a:lnTo>
                  <a:lnTo>
                    <a:pt x="3" y="18"/>
                  </a:lnTo>
                  <a:lnTo>
                    <a:pt x="0" y="17"/>
                  </a:lnTo>
                  <a:lnTo>
                    <a:pt x="7" y="0"/>
                  </a:lnTo>
                  <a:lnTo>
                    <a:pt x="11" y="3"/>
                  </a:lnTo>
                  <a:close/>
                </a:path>
              </a:pathLst>
            </a:custGeom>
            <a:grpFill/>
            <a:ln>
              <a:noFill/>
            </a:ln>
          </p:spPr>
          <p:txBody>
            <a:bodyPr vert="horz" wrap="square" lIns="68580" tIns="34290" rIns="68580" bIns="34290" numCol="1" anchor="t" anchorCtr="0" compatLnSpc="1"/>
            <a:lstStyle/>
            <a:p>
              <a:pPr>
                <a:lnSpc>
                  <a:spcPct val="120000"/>
                </a:lnSpc>
                <a:spcAft>
                  <a:spcPts val="75"/>
                </a:spcAft>
              </a:pPr>
              <a:endParaRPr lang="zh-CN" altLang="en-US" sz="1350"/>
            </a:p>
          </p:txBody>
        </p:sp>
        <p:sp>
          <p:nvSpPr>
            <p:cNvPr id="125" name="Freeform 123"/>
            <p:cNvSpPr/>
            <p:nvPr userDrawn="1"/>
          </p:nvSpPr>
          <p:spPr bwMode="auto">
            <a:xfrm>
              <a:off x="1247" y="865"/>
              <a:ext cx="36" cy="23"/>
            </a:xfrm>
            <a:custGeom>
              <a:avLst/>
              <a:gdLst>
                <a:gd name="T0" fmla="*/ 8 w 36"/>
                <a:gd name="T1" fmla="*/ 0 h 23"/>
                <a:gd name="T2" fmla="*/ 25 w 36"/>
                <a:gd name="T3" fmla="*/ 14 h 23"/>
                <a:gd name="T4" fmla="*/ 36 w 36"/>
                <a:gd name="T5" fmla="*/ 19 h 23"/>
                <a:gd name="T6" fmla="*/ 34 w 36"/>
                <a:gd name="T7" fmla="*/ 23 h 23"/>
                <a:gd name="T8" fmla="*/ 24 w 36"/>
                <a:gd name="T9" fmla="*/ 18 h 23"/>
                <a:gd name="T10" fmla="*/ 0 w 36"/>
                <a:gd name="T11" fmla="*/ 18 h 23"/>
                <a:gd name="T12" fmla="*/ 2 w 36"/>
                <a:gd name="T13" fmla="*/ 14 h 23"/>
                <a:gd name="T14" fmla="*/ 18 w 36"/>
                <a:gd name="T15" fmla="*/ 14 h 23"/>
                <a:gd name="T16" fmla="*/ 7 w 36"/>
                <a:gd name="T17" fmla="*/ 5 h 23"/>
                <a:gd name="T18" fmla="*/ 8 w 36"/>
                <a:gd name="T1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23">
                  <a:moveTo>
                    <a:pt x="8" y="0"/>
                  </a:moveTo>
                  <a:lnTo>
                    <a:pt x="25" y="14"/>
                  </a:lnTo>
                  <a:lnTo>
                    <a:pt x="36" y="19"/>
                  </a:lnTo>
                  <a:lnTo>
                    <a:pt x="34" y="23"/>
                  </a:lnTo>
                  <a:lnTo>
                    <a:pt x="24" y="18"/>
                  </a:lnTo>
                  <a:lnTo>
                    <a:pt x="0" y="18"/>
                  </a:lnTo>
                  <a:lnTo>
                    <a:pt x="2" y="14"/>
                  </a:lnTo>
                  <a:lnTo>
                    <a:pt x="18" y="14"/>
                  </a:lnTo>
                  <a:lnTo>
                    <a:pt x="7" y="5"/>
                  </a:lnTo>
                  <a:lnTo>
                    <a:pt x="8" y="0"/>
                  </a:lnTo>
                  <a:close/>
                </a:path>
              </a:pathLst>
            </a:custGeom>
            <a:grpFill/>
            <a:ln>
              <a:noFill/>
            </a:ln>
          </p:spPr>
          <p:txBody>
            <a:bodyPr vert="horz" wrap="square" lIns="68580" tIns="34290" rIns="68580" bIns="34290" numCol="1" anchor="t" anchorCtr="0" compatLnSpc="1"/>
            <a:lstStyle/>
            <a:p>
              <a:pPr>
                <a:lnSpc>
                  <a:spcPct val="120000"/>
                </a:lnSpc>
                <a:spcAft>
                  <a:spcPts val="75"/>
                </a:spcAft>
              </a:pPr>
              <a:endParaRPr lang="zh-CN" altLang="en-US" sz="1350"/>
            </a:p>
          </p:txBody>
        </p:sp>
        <p:sp>
          <p:nvSpPr>
            <p:cNvPr id="126" name="Freeform 124"/>
            <p:cNvSpPr/>
            <p:nvPr userDrawn="1"/>
          </p:nvSpPr>
          <p:spPr bwMode="auto">
            <a:xfrm>
              <a:off x="1010" y="928"/>
              <a:ext cx="34" cy="25"/>
            </a:xfrm>
            <a:custGeom>
              <a:avLst/>
              <a:gdLst>
                <a:gd name="T0" fmla="*/ 14 w 28"/>
                <a:gd name="T1" fmla="*/ 16 h 20"/>
                <a:gd name="T2" fmla="*/ 8 w 28"/>
                <a:gd name="T3" fmla="*/ 20 h 20"/>
                <a:gd name="T4" fmla="*/ 2 w 28"/>
                <a:gd name="T5" fmla="*/ 17 h 20"/>
                <a:gd name="T6" fmla="*/ 0 w 28"/>
                <a:gd name="T7" fmla="*/ 12 h 20"/>
                <a:gd name="T8" fmla="*/ 1 w 28"/>
                <a:gd name="T9" fmla="*/ 9 h 20"/>
                <a:gd name="T10" fmla="*/ 4 w 28"/>
                <a:gd name="T11" fmla="*/ 10 h 20"/>
                <a:gd name="T12" fmla="*/ 3 w 28"/>
                <a:gd name="T13" fmla="*/ 12 h 20"/>
                <a:gd name="T14" fmla="*/ 4 w 28"/>
                <a:gd name="T15" fmla="*/ 15 h 20"/>
                <a:gd name="T16" fmla="*/ 8 w 28"/>
                <a:gd name="T17" fmla="*/ 16 h 20"/>
                <a:gd name="T18" fmla="*/ 12 w 28"/>
                <a:gd name="T19" fmla="*/ 14 h 20"/>
                <a:gd name="T20" fmla="*/ 25 w 28"/>
                <a:gd name="T21" fmla="*/ 0 h 20"/>
                <a:gd name="T22" fmla="*/ 28 w 28"/>
                <a:gd name="T23" fmla="*/ 3 h 20"/>
                <a:gd name="T24" fmla="*/ 14 w 28"/>
                <a:gd name="T25" fmla="*/ 16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 h="20">
                  <a:moveTo>
                    <a:pt x="14" y="16"/>
                  </a:moveTo>
                  <a:cubicBezTo>
                    <a:pt x="12" y="18"/>
                    <a:pt x="10" y="20"/>
                    <a:pt x="8" y="20"/>
                  </a:cubicBezTo>
                  <a:cubicBezTo>
                    <a:pt x="6" y="20"/>
                    <a:pt x="4" y="19"/>
                    <a:pt x="2" y="17"/>
                  </a:cubicBezTo>
                  <a:cubicBezTo>
                    <a:pt x="1" y="16"/>
                    <a:pt x="0" y="14"/>
                    <a:pt x="0" y="12"/>
                  </a:cubicBezTo>
                  <a:cubicBezTo>
                    <a:pt x="0" y="11"/>
                    <a:pt x="0" y="10"/>
                    <a:pt x="1" y="9"/>
                  </a:cubicBezTo>
                  <a:cubicBezTo>
                    <a:pt x="4" y="10"/>
                    <a:pt x="4" y="10"/>
                    <a:pt x="4" y="10"/>
                  </a:cubicBezTo>
                  <a:cubicBezTo>
                    <a:pt x="3" y="11"/>
                    <a:pt x="3" y="11"/>
                    <a:pt x="3" y="12"/>
                  </a:cubicBezTo>
                  <a:cubicBezTo>
                    <a:pt x="3" y="13"/>
                    <a:pt x="4" y="14"/>
                    <a:pt x="4" y="15"/>
                  </a:cubicBezTo>
                  <a:cubicBezTo>
                    <a:pt x="5" y="16"/>
                    <a:pt x="6" y="16"/>
                    <a:pt x="8" y="16"/>
                  </a:cubicBezTo>
                  <a:cubicBezTo>
                    <a:pt x="9" y="16"/>
                    <a:pt x="10" y="15"/>
                    <a:pt x="12" y="14"/>
                  </a:cubicBezTo>
                  <a:cubicBezTo>
                    <a:pt x="25" y="0"/>
                    <a:pt x="25" y="0"/>
                    <a:pt x="25" y="0"/>
                  </a:cubicBezTo>
                  <a:cubicBezTo>
                    <a:pt x="28" y="3"/>
                    <a:pt x="28" y="3"/>
                    <a:pt x="28" y="3"/>
                  </a:cubicBezTo>
                  <a:lnTo>
                    <a:pt x="14" y="16"/>
                  </a:lnTo>
                  <a:close/>
                </a:path>
              </a:pathLst>
            </a:custGeom>
            <a:grpFill/>
            <a:ln>
              <a:noFill/>
            </a:ln>
          </p:spPr>
          <p:txBody>
            <a:bodyPr vert="horz" wrap="square" lIns="68580" tIns="34290" rIns="68580" bIns="34290" numCol="1" anchor="t" anchorCtr="0" compatLnSpc="1"/>
            <a:lstStyle/>
            <a:p>
              <a:pPr>
                <a:lnSpc>
                  <a:spcPct val="120000"/>
                </a:lnSpc>
                <a:spcAft>
                  <a:spcPts val="75"/>
                </a:spcAft>
              </a:pPr>
              <a:endParaRPr lang="zh-CN" altLang="en-US" sz="1350"/>
            </a:p>
          </p:txBody>
        </p:sp>
        <p:sp>
          <p:nvSpPr>
            <p:cNvPr id="127" name="Freeform 125"/>
            <p:cNvSpPr>
              <a:spLocks noEditPoints="1"/>
            </p:cNvSpPr>
            <p:nvPr userDrawn="1"/>
          </p:nvSpPr>
          <p:spPr bwMode="auto">
            <a:xfrm>
              <a:off x="1073" y="917"/>
              <a:ext cx="106" cy="33"/>
            </a:xfrm>
            <a:custGeom>
              <a:avLst/>
              <a:gdLst>
                <a:gd name="T0" fmla="*/ 0 w 86"/>
                <a:gd name="T1" fmla="*/ 15 h 27"/>
                <a:gd name="T2" fmla="*/ 4 w 86"/>
                <a:gd name="T3" fmla="*/ 15 h 27"/>
                <a:gd name="T4" fmla="*/ 6 w 86"/>
                <a:gd name="T5" fmla="*/ 3 h 27"/>
                <a:gd name="T6" fmla="*/ 10 w 86"/>
                <a:gd name="T7" fmla="*/ 3 h 27"/>
                <a:gd name="T8" fmla="*/ 14 w 86"/>
                <a:gd name="T9" fmla="*/ 4 h 27"/>
                <a:gd name="T10" fmla="*/ 10 w 86"/>
                <a:gd name="T11" fmla="*/ 19 h 27"/>
                <a:gd name="T12" fmla="*/ 37 w 86"/>
                <a:gd name="T13" fmla="*/ 14 h 27"/>
                <a:gd name="T14" fmla="*/ 33 w 86"/>
                <a:gd name="T15" fmla="*/ 11 h 27"/>
                <a:gd name="T16" fmla="*/ 28 w 86"/>
                <a:gd name="T17" fmla="*/ 13 h 27"/>
                <a:gd name="T18" fmla="*/ 30 w 86"/>
                <a:gd name="T19" fmla="*/ 16 h 27"/>
                <a:gd name="T20" fmla="*/ 34 w 86"/>
                <a:gd name="T21" fmla="*/ 17 h 27"/>
                <a:gd name="T22" fmla="*/ 37 w 86"/>
                <a:gd name="T23" fmla="*/ 14 h 27"/>
                <a:gd name="T24" fmla="*/ 36 w 86"/>
                <a:gd name="T25" fmla="*/ 21 h 27"/>
                <a:gd name="T26" fmla="*/ 32 w 86"/>
                <a:gd name="T27" fmla="*/ 19 h 27"/>
                <a:gd name="T28" fmla="*/ 27 w 86"/>
                <a:gd name="T29" fmla="*/ 19 h 27"/>
                <a:gd name="T30" fmla="*/ 27 w 86"/>
                <a:gd name="T31" fmla="*/ 24 h 27"/>
                <a:gd name="T32" fmla="*/ 34 w 86"/>
                <a:gd name="T33" fmla="*/ 25 h 27"/>
                <a:gd name="T34" fmla="*/ 30 w 86"/>
                <a:gd name="T35" fmla="*/ 27 h 27"/>
                <a:gd name="T36" fmla="*/ 24 w 86"/>
                <a:gd name="T37" fmla="*/ 25 h 27"/>
                <a:gd name="T38" fmla="*/ 23 w 86"/>
                <a:gd name="T39" fmla="*/ 21 h 27"/>
                <a:gd name="T40" fmla="*/ 28 w 86"/>
                <a:gd name="T41" fmla="*/ 17 h 27"/>
                <a:gd name="T42" fmla="*/ 25 w 86"/>
                <a:gd name="T43" fmla="*/ 15 h 27"/>
                <a:gd name="T44" fmla="*/ 28 w 86"/>
                <a:gd name="T45" fmla="*/ 10 h 27"/>
                <a:gd name="T46" fmla="*/ 39 w 86"/>
                <a:gd name="T47" fmla="*/ 11 h 27"/>
                <a:gd name="T48" fmla="*/ 39 w 86"/>
                <a:gd name="T49" fmla="*/ 17 h 27"/>
                <a:gd name="T50" fmla="*/ 36 w 86"/>
                <a:gd name="T51" fmla="*/ 18 h 27"/>
                <a:gd name="T52" fmla="*/ 39 w 86"/>
                <a:gd name="T53" fmla="*/ 23 h 27"/>
                <a:gd name="T54" fmla="*/ 30 w 86"/>
                <a:gd name="T55" fmla="*/ 27 h 27"/>
                <a:gd name="T56" fmla="*/ 62 w 86"/>
                <a:gd name="T57" fmla="*/ 14 h 27"/>
                <a:gd name="T58" fmla="*/ 59 w 86"/>
                <a:gd name="T59" fmla="*/ 11 h 27"/>
                <a:gd name="T60" fmla="*/ 54 w 86"/>
                <a:gd name="T61" fmla="*/ 12 h 27"/>
                <a:gd name="T62" fmla="*/ 53 w 86"/>
                <a:gd name="T63" fmla="*/ 17 h 27"/>
                <a:gd name="T64" fmla="*/ 56 w 86"/>
                <a:gd name="T65" fmla="*/ 19 h 27"/>
                <a:gd name="T66" fmla="*/ 60 w 86"/>
                <a:gd name="T67" fmla="*/ 18 h 27"/>
                <a:gd name="T68" fmla="*/ 63 w 86"/>
                <a:gd name="T69" fmla="*/ 17 h 27"/>
                <a:gd name="T70" fmla="*/ 50 w 86"/>
                <a:gd name="T71" fmla="*/ 15 h 27"/>
                <a:gd name="T72" fmla="*/ 52 w 86"/>
                <a:gd name="T73" fmla="*/ 11 h 27"/>
                <a:gd name="T74" fmla="*/ 58 w 86"/>
                <a:gd name="T75" fmla="*/ 9 h 27"/>
                <a:gd name="T76" fmla="*/ 63 w 86"/>
                <a:gd name="T77" fmla="*/ 11 h 27"/>
                <a:gd name="T78" fmla="*/ 66 w 86"/>
                <a:gd name="T79" fmla="*/ 17 h 27"/>
                <a:gd name="T80" fmla="*/ 63 w 86"/>
                <a:gd name="T81" fmla="*/ 24 h 27"/>
                <a:gd name="T82" fmla="*/ 55 w 86"/>
                <a:gd name="T83" fmla="*/ 27 h 27"/>
                <a:gd name="T84" fmla="*/ 52 w 86"/>
                <a:gd name="T85" fmla="*/ 27 h 27"/>
                <a:gd name="T86" fmla="*/ 52 w 86"/>
                <a:gd name="T87" fmla="*/ 25 h 27"/>
                <a:gd name="T88" fmla="*/ 55 w 86"/>
                <a:gd name="T89" fmla="*/ 25 h 27"/>
                <a:gd name="T90" fmla="*/ 62 w 86"/>
                <a:gd name="T91" fmla="*/ 19 h 27"/>
                <a:gd name="T92" fmla="*/ 57 w 86"/>
                <a:gd name="T93" fmla="*/ 21 h 27"/>
                <a:gd name="T94" fmla="*/ 52 w 86"/>
                <a:gd name="T95" fmla="*/ 20 h 27"/>
                <a:gd name="T96" fmla="*/ 50 w 86"/>
                <a:gd name="T97" fmla="*/ 15 h 27"/>
                <a:gd name="T98" fmla="*/ 86 w 86"/>
                <a:gd name="T99" fmla="*/ 18 h 27"/>
                <a:gd name="T100" fmla="*/ 83 w 86"/>
                <a:gd name="T101" fmla="*/ 3 h 27"/>
                <a:gd name="T102" fmla="*/ 72 w 86"/>
                <a:gd name="T103" fmla="*/ 6 h 27"/>
                <a:gd name="T104" fmla="*/ 86 w 86"/>
                <a:gd name="T105" fmla="*/ 1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6" h="27">
                  <a:moveTo>
                    <a:pt x="9" y="20"/>
                  </a:moveTo>
                  <a:cubicBezTo>
                    <a:pt x="0" y="15"/>
                    <a:pt x="0" y="15"/>
                    <a:pt x="0" y="15"/>
                  </a:cubicBezTo>
                  <a:cubicBezTo>
                    <a:pt x="0" y="13"/>
                    <a:pt x="0" y="13"/>
                    <a:pt x="0" y="13"/>
                  </a:cubicBezTo>
                  <a:cubicBezTo>
                    <a:pt x="4" y="15"/>
                    <a:pt x="4" y="15"/>
                    <a:pt x="4" y="15"/>
                  </a:cubicBezTo>
                  <a:cubicBezTo>
                    <a:pt x="10" y="5"/>
                    <a:pt x="10" y="5"/>
                    <a:pt x="10" y="5"/>
                  </a:cubicBezTo>
                  <a:cubicBezTo>
                    <a:pt x="6" y="3"/>
                    <a:pt x="6" y="3"/>
                    <a:pt x="6" y="3"/>
                  </a:cubicBezTo>
                  <a:cubicBezTo>
                    <a:pt x="7" y="2"/>
                    <a:pt x="7" y="2"/>
                    <a:pt x="7" y="2"/>
                  </a:cubicBezTo>
                  <a:cubicBezTo>
                    <a:pt x="8" y="3"/>
                    <a:pt x="9" y="3"/>
                    <a:pt x="10" y="3"/>
                  </a:cubicBezTo>
                  <a:cubicBezTo>
                    <a:pt x="11" y="3"/>
                    <a:pt x="11" y="3"/>
                    <a:pt x="12" y="2"/>
                  </a:cubicBezTo>
                  <a:cubicBezTo>
                    <a:pt x="14" y="4"/>
                    <a:pt x="14" y="4"/>
                    <a:pt x="14" y="4"/>
                  </a:cubicBezTo>
                  <a:cubicBezTo>
                    <a:pt x="6" y="17"/>
                    <a:pt x="6" y="17"/>
                    <a:pt x="6" y="17"/>
                  </a:cubicBezTo>
                  <a:cubicBezTo>
                    <a:pt x="10" y="19"/>
                    <a:pt x="10" y="19"/>
                    <a:pt x="10" y="19"/>
                  </a:cubicBezTo>
                  <a:lnTo>
                    <a:pt x="9" y="20"/>
                  </a:lnTo>
                  <a:close/>
                  <a:moveTo>
                    <a:pt x="37" y="14"/>
                  </a:moveTo>
                  <a:cubicBezTo>
                    <a:pt x="37" y="14"/>
                    <a:pt x="37" y="13"/>
                    <a:pt x="36" y="12"/>
                  </a:cubicBezTo>
                  <a:cubicBezTo>
                    <a:pt x="36" y="12"/>
                    <a:pt x="35" y="11"/>
                    <a:pt x="33" y="11"/>
                  </a:cubicBezTo>
                  <a:cubicBezTo>
                    <a:pt x="32" y="11"/>
                    <a:pt x="31" y="11"/>
                    <a:pt x="30" y="11"/>
                  </a:cubicBezTo>
                  <a:cubicBezTo>
                    <a:pt x="29" y="12"/>
                    <a:pt x="29" y="12"/>
                    <a:pt x="28" y="13"/>
                  </a:cubicBezTo>
                  <a:cubicBezTo>
                    <a:pt x="28" y="14"/>
                    <a:pt x="28" y="14"/>
                    <a:pt x="29" y="15"/>
                  </a:cubicBezTo>
                  <a:cubicBezTo>
                    <a:pt x="29" y="15"/>
                    <a:pt x="30" y="15"/>
                    <a:pt x="30" y="16"/>
                  </a:cubicBezTo>
                  <a:cubicBezTo>
                    <a:pt x="31" y="16"/>
                    <a:pt x="31" y="16"/>
                    <a:pt x="32" y="17"/>
                  </a:cubicBezTo>
                  <a:cubicBezTo>
                    <a:pt x="33" y="17"/>
                    <a:pt x="33" y="17"/>
                    <a:pt x="34" y="17"/>
                  </a:cubicBezTo>
                  <a:cubicBezTo>
                    <a:pt x="35" y="17"/>
                    <a:pt x="36" y="17"/>
                    <a:pt x="36" y="16"/>
                  </a:cubicBezTo>
                  <a:cubicBezTo>
                    <a:pt x="37" y="16"/>
                    <a:pt x="37" y="15"/>
                    <a:pt x="37" y="14"/>
                  </a:cubicBezTo>
                  <a:moveTo>
                    <a:pt x="36" y="23"/>
                  </a:moveTo>
                  <a:cubicBezTo>
                    <a:pt x="36" y="22"/>
                    <a:pt x="36" y="22"/>
                    <a:pt x="36" y="21"/>
                  </a:cubicBezTo>
                  <a:cubicBezTo>
                    <a:pt x="35" y="21"/>
                    <a:pt x="34" y="20"/>
                    <a:pt x="33" y="20"/>
                  </a:cubicBezTo>
                  <a:cubicBezTo>
                    <a:pt x="33" y="19"/>
                    <a:pt x="33" y="19"/>
                    <a:pt x="32" y="19"/>
                  </a:cubicBezTo>
                  <a:cubicBezTo>
                    <a:pt x="31" y="19"/>
                    <a:pt x="31" y="18"/>
                    <a:pt x="30" y="18"/>
                  </a:cubicBezTo>
                  <a:cubicBezTo>
                    <a:pt x="29" y="18"/>
                    <a:pt x="28" y="19"/>
                    <a:pt x="27" y="19"/>
                  </a:cubicBezTo>
                  <a:cubicBezTo>
                    <a:pt x="27" y="20"/>
                    <a:pt x="26" y="20"/>
                    <a:pt x="26" y="21"/>
                  </a:cubicBezTo>
                  <a:cubicBezTo>
                    <a:pt x="26" y="22"/>
                    <a:pt x="26" y="23"/>
                    <a:pt x="27" y="24"/>
                  </a:cubicBezTo>
                  <a:cubicBezTo>
                    <a:pt x="28" y="25"/>
                    <a:pt x="29" y="25"/>
                    <a:pt x="30" y="25"/>
                  </a:cubicBezTo>
                  <a:cubicBezTo>
                    <a:pt x="32" y="26"/>
                    <a:pt x="33" y="25"/>
                    <a:pt x="34" y="25"/>
                  </a:cubicBezTo>
                  <a:cubicBezTo>
                    <a:pt x="35" y="24"/>
                    <a:pt x="36" y="24"/>
                    <a:pt x="36" y="23"/>
                  </a:cubicBezTo>
                  <a:moveTo>
                    <a:pt x="30" y="27"/>
                  </a:moveTo>
                  <a:cubicBezTo>
                    <a:pt x="29" y="27"/>
                    <a:pt x="28" y="27"/>
                    <a:pt x="27" y="26"/>
                  </a:cubicBezTo>
                  <a:cubicBezTo>
                    <a:pt x="26" y="26"/>
                    <a:pt x="25" y="25"/>
                    <a:pt x="24" y="25"/>
                  </a:cubicBezTo>
                  <a:cubicBezTo>
                    <a:pt x="23" y="24"/>
                    <a:pt x="23" y="24"/>
                    <a:pt x="23" y="23"/>
                  </a:cubicBezTo>
                  <a:cubicBezTo>
                    <a:pt x="23" y="22"/>
                    <a:pt x="22" y="21"/>
                    <a:pt x="23" y="21"/>
                  </a:cubicBezTo>
                  <a:cubicBezTo>
                    <a:pt x="23" y="20"/>
                    <a:pt x="23" y="19"/>
                    <a:pt x="24" y="18"/>
                  </a:cubicBezTo>
                  <a:cubicBezTo>
                    <a:pt x="25" y="18"/>
                    <a:pt x="26" y="17"/>
                    <a:pt x="28" y="17"/>
                  </a:cubicBezTo>
                  <a:cubicBezTo>
                    <a:pt x="28" y="17"/>
                    <a:pt x="28" y="17"/>
                    <a:pt x="28" y="17"/>
                  </a:cubicBezTo>
                  <a:cubicBezTo>
                    <a:pt x="27" y="16"/>
                    <a:pt x="26" y="16"/>
                    <a:pt x="25" y="15"/>
                  </a:cubicBezTo>
                  <a:cubicBezTo>
                    <a:pt x="25" y="14"/>
                    <a:pt x="25" y="14"/>
                    <a:pt x="25" y="13"/>
                  </a:cubicBezTo>
                  <a:cubicBezTo>
                    <a:pt x="25" y="12"/>
                    <a:pt x="26" y="11"/>
                    <a:pt x="28" y="10"/>
                  </a:cubicBezTo>
                  <a:cubicBezTo>
                    <a:pt x="29" y="9"/>
                    <a:pt x="31" y="9"/>
                    <a:pt x="34" y="10"/>
                  </a:cubicBezTo>
                  <a:cubicBezTo>
                    <a:pt x="36" y="10"/>
                    <a:pt x="38" y="10"/>
                    <a:pt x="39" y="11"/>
                  </a:cubicBezTo>
                  <a:cubicBezTo>
                    <a:pt x="40" y="12"/>
                    <a:pt x="41" y="14"/>
                    <a:pt x="40" y="15"/>
                  </a:cubicBezTo>
                  <a:cubicBezTo>
                    <a:pt x="40" y="16"/>
                    <a:pt x="40" y="16"/>
                    <a:pt x="39" y="17"/>
                  </a:cubicBezTo>
                  <a:cubicBezTo>
                    <a:pt x="38" y="18"/>
                    <a:pt x="37" y="18"/>
                    <a:pt x="36" y="18"/>
                  </a:cubicBezTo>
                  <a:cubicBezTo>
                    <a:pt x="36" y="18"/>
                    <a:pt x="36" y="18"/>
                    <a:pt x="36" y="18"/>
                  </a:cubicBezTo>
                  <a:cubicBezTo>
                    <a:pt x="37" y="19"/>
                    <a:pt x="38" y="20"/>
                    <a:pt x="39" y="20"/>
                  </a:cubicBezTo>
                  <a:cubicBezTo>
                    <a:pt x="39" y="21"/>
                    <a:pt x="40" y="22"/>
                    <a:pt x="39" y="23"/>
                  </a:cubicBezTo>
                  <a:cubicBezTo>
                    <a:pt x="39" y="25"/>
                    <a:pt x="38" y="26"/>
                    <a:pt x="36" y="26"/>
                  </a:cubicBezTo>
                  <a:cubicBezTo>
                    <a:pt x="34" y="27"/>
                    <a:pt x="32" y="27"/>
                    <a:pt x="30" y="27"/>
                  </a:cubicBezTo>
                  <a:moveTo>
                    <a:pt x="63" y="17"/>
                  </a:moveTo>
                  <a:cubicBezTo>
                    <a:pt x="63" y="15"/>
                    <a:pt x="62" y="15"/>
                    <a:pt x="62" y="14"/>
                  </a:cubicBezTo>
                  <a:cubicBezTo>
                    <a:pt x="62" y="13"/>
                    <a:pt x="61" y="13"/>
                    <a:pt x="61" y="12"/>
                  </a:cubicBezTo>
                  <a:cubicBezTo>
                    <a:pt x="60" y="12"/>
                    <a:pt x="60" y="12"/>
                    <a:pt x="59" y="11"/>
                  </a:cubicBezTo>
                  <a:cubicBezTo>
                    <a:pt x="59" y="11"/>
                    <a:pt x="58" y="11"/>
                    <a:pt x="58" y="11"/>
                  </a:cubicBezTo>
                  <a:cubicBezTo>
                    <a:pt x="56" y="11"/>
                    <a:pt x="55" y="12"/>
                    <a:pt x="54" y="12"/>
                  </a:cubicBezTo>
                  <a:cubicBezTo>
                    <a:pt x="53" y="13"/>
                    <a:pt x="53" y="14"/>
                    <a:pt x="53" y="15"/>
                  </a:cubicBezTo>
                  <a:cubicBezTo>
                    <a:pt x="53" y="16"/>
                    <a:pt x="53" y="16"/>
                    <a:pt x="53" y="17"/>
                  </a:cubicBezTo>
                  <a:cubicBezTo>
                    <a:pt x="54" y="17"/>
                    <a:pt x="54" y="18"/>
                    <a:pt x="55" y="18"/>
                  </a:cubicBezTo>
                  <a:cubicBezTo>
                    <a:pt x="55" y="18"/>
                    <a:pt x="56" y="18"/>
                    <a:pt x="56" y="19"/>
                  </a:cubicBezTo>
                  <a:cubicBezTo>
                    <a:pt x="57" y="19"/>
                    <a:pt x="57" y="19"/>
                    <a:pt x="58" y="19"/>
                  </a:cubicBezTo>
                  <a:cubicBezTo>
                    <a:pt x="59" y="19"/>
                    <a:pt x="59" y="19"/>
                    <a:pt x="60" y="18"/>
                  </a:cubicBezTo>
                  <a:cubicBezTo>
                    <a:pt x="61" y="18"/>
                    <a:pt x="62" y="18"/>
                    <a:pt x="62" y="18"/>
                  </a:cubicBezTo>
                  <a:cubicBezTo>
                    <a:pt x="63" y="18"/>
                    <a:pt x="63" y="17"/>
                    <a:pt x="63" y="17"/>
                  </a:cubicBezTo>
                  <a:cubicBezTo>
                    <a:pt x="63" y="17"/>
                    <a:pt x="63" y="17"/>
                    <a:pt x="63" y="17"/>
                  </a:cubicBezTo>
                  <a:moveTo>
                    <a:pt x="50" y="15"/>
                  </a:moveTo>
                  <a:cubicBezTo>
                    <a:pt x="50" y="14"/>
                    <a:pt x="50" y="14"/>
                    <a:pt x="50" y="13"/>
                  </a:cubicBezTo>
                  <a:cubicBezTo>
                    <a:pt x="51" y="12"/>
                    <a:pt x="51" y="11"/>
                    <a:pt x="52" y="11"/>
                  </a:cubicBezTo>
                  <a:cubicBezTo>
                    <a:pt x="53" y="10"/>
                    <a:pt x="53" y="10"/>
                    <a:pt x="55" y="10"/>
                  </a:cubicBezTo>
                  <a:cubicBezTo>
                    <a:pt x="56" y="9"/>
                    <a:pt x="57" y="9"/>
                    <a:pt x="58" y="9"/>
                  </a:cubicBezTo>
                  <a:cubicBezTo>
                    <a:pt x="59" y="9"/>
                    <a:pt x="60" y="9"/>
                    <a:pt x="61" y="10"/>
                  </a:cubicBezTo>
                  <a:cubicBezTo>
                    <a:pt x="62" y="10"/>
                    <a:pt x="63" y="10"/>
                    <a:pt x="63" y="11"/>
                  </a:cubicBezTo>
                  <a:cubicBezTo>
                    <a:pt x="64" y="11"/>
                    <a:pt x="65" y="12"/>
                    <a:pt x="65" y="13"/>
                  </a:cubicBezTo>
                  <a:cubicBezTo>
                    <a:pt x="66" y="14"/>
                    <a:pt x="66" y="16"/>
                    <a:pt x="66" y="17"/>
                  </a:cubicBezTo>
                  <a:cubicBezTo>
                    <a:pt x="66" y="19"/>
                    <a:pt x="66" y="20"/>
                    <a:pt x="65" y="21"/>
                  </a:cubicBezTo>
                  <a:cubicBezTo>
                    <a:pt x="65" y="22"/>
                    <a:pt x="64" y="23"/>
                    <a:pt x="63" y="24"/>
                  </a:cubicBezTo>
                  <a:cubicBezTo>
                    <a:pt x="62" y="25"/>
                    <a:pt x="61" y="26"/>
                    <a:pt x="60" y="26"/>
                  </a:cubicBezTo>
                  <a:cubicBezTo>
                    <a:pt x="58" y="27"/>
                    <a:pt x="57" y="27"/>
                    <a:pt x="55" y="27"/>
                  </a:cubicBezTo>
                  <a:cubicBezTo>
                    <a:pt x="54" y="27"/>
                    <a:pt x="54" y="27"/>
                    <a:pt x="53" y="27"/>
                  </a:cubicBezTo>
                  <a:cubicBezTo>
                    <a:pt x="53" y="27"/>
                    <a:pt x="52" y="27"/>
                    <a:pt x="52" y="27"/>
                  </a:cubicBezTo>
                  <a:cubicBezTo>
                    <a:pt x="52" y="25"/>
                    <a:pt x="52" y="25"/>
                    <a:pt x="52" y="25"/>
                  </a:cubicBezTo>
                  <a:cubicBezTo>
                    <a:pt x="52" y="25"/>
                    <a:pt x="52" y="25"/>
                    <a:pt x="52" y="25"/>
                  </a:cubicBezTo>
                  <a:cubicBezTo>
                    <a:pt x="52" y="25"/>
                    <a:pt x="53" y="25"/>
                    <a:pt x="53" y="25"/>
                  </a:cubicBezTo>
                  <a:cubicBezTo>
                    <a:pt x="54" y="25"/>
                    <a:pt x="54" y="25"/>
                    <a:pt x="55" y="25"/>
                  </a:cubicBezTo>
                  <a:cubicBezTo>
                    <a:pt x="57" y="25"/>
                    <a:pt x="59" y="25"/>
                    <a:pt x="60" y="24"/>
                  </a:cubicBezTo>
                  <a:cubicBezTo>
                    <a:pt x="62" y="23"/>
                    <a:pt x="62" y="21"/>
                    <a:pt x="62" y="19"/>
                  </a:cubicBezTo>
                  <a:cubicBezTo>
                    <a:pt x="62" y="20"/>
                    <a:pt x="61" y="20"/>
                    <a:pt x="60" y="20"/>
                  </a:cubicBezTo>
                  <a:cubicBezTo>
                    <a:pt x="59" y="20"/>
                    <a:pt x="58" y="21"/>
                    <a:pt x="57" y="21"/>
                  </a:cubicBezTo>
                  <a:cubicBezTo>
                    <a:pt x="56" y="21"/>
                    <a:pt x="55" y="20"/>
                    <a:pt x="55" y="20"/>
                  </a:cubicBezTo>
                  <a:cubicBezTo>
                    <a:pt x="54" y="20"/>
                    <a:pt x="53" y="20"/>
                    <a:pt x="52" y="20"/>
                  </a:cubicBezTo>
                  <a:cubicBezTo>
                    <a:pt x="51" y="19"/>
                    <a:pt x="51" y="18"/>
                    <a:pt x="50" y="18"/>
                  </a:cubicBezTo>
                  <a:cubicBezTo>
                    <a:pt x="50" y="17"/>
                    <a:pt x="50" y="16"/>
                    <a:pt x="50" y="15"/>
                  </a:cubicBezTo>
                  <a:moveTo>
                    <a:pt x="86" y="1"/>
                  </a:moveTo>
                  <a:cubicBezTo>
                    <a:pt x="86" y="18"/>
                    <a:pt x="86" y="18"/>
                    <a:pt x="86" y="18"/>
                  </a:cubicBezTo>
                  <a:cubicBezTo>
                    <a:pt x="83" y="20"/>
                    <a:pt x="83" y="20"/>
                    <a:pt x="83" y="20"/>
                  </a:cubicBezTo>
                  <a:cubicBezTo>
                    <a:pt x="83" y="3"/>
                    <a:pt x="83" y="3"/>
                    <a:pt x="83" y="3"/>
                  </a:cubicBezTo>
                  <a:cubicBezTo>
                    <a:pt x="73" y="8"/>
                    <a:pt x="73" y="8"/>
                    <a:pt x="73" y="8"/>
                  </a:cubicBezTo>
                  <a:cubicBezTo>
                    <a:pt x="72" y="6"/>
                    <a:pt x="72" y="6"/>
                    <a:pt x="72" y="6"/>
                  </a:cubicBezTo>
                  <a:cubicBezTo>
                    <a:pt x="85" y="0"/>
                    <a:pt x="85" y="0"/>
                    <a:pt x="85" y="0"/>
                  </a:cubicBezTo>
                  <a:lnTo>
                    <a:pt x="86" y="1"/>
                  </a:lnTo>
                  <a:close/>
                </a:path>
              </a:pathLst>
            </a:custGeom>
            <a:grpFill/>
            <a:ln>
              <a:noFill/>
            </a:ln>
          </p:spPr>
          <p:txBody>
            <a:bodyPr vert="horz" wrap="square" lIns="68580" tIns="34290" rIns="68580" bIns="34290" numCol="1" anchor="t" anchorCtr="0" compatLnSpc="1"/>
            <a:lstStyle/>
            <a:p>
              <a:pPr>
                <a:lnSpc>
                  <a:spcPct val="120000"/>
                </a:lnSpc>
                <a:spcAft>
                  <a:spcPts val="75"/>
                </a:spcAft>
              </a:pPr>
              <a:endParaRPr lang="zh-CN" altLang="en-US" sz="1350"/>
            </a:p>
          </p:txBody>
        </p:sp>
        <p:sp>
          <p:nvSpPr>
            <p:cNvPr id="128" name="Freeform 126"/>
            <p:cNvSpPr/>
            <p:nvPr userDrawn="1"/>
          </p:nvSpPr>
          <p:spPr bwMode="auto">
            <a:xfrm>
              <a:off x="1184" y="728"/>
              <a:ext cx="14" cy="14"/>
            </a:xfrm>
            <a:custGeom>
              <a:avLst/>
              <a:gdLst>
                <a:gd name="T0" fmla="*/ 2 w 11"/>
                <a:gd name="T1" fmla="*/ 12 h 12"/>
                <a:gd name="T2" fmla="*/ 2 w 11"/>
                <a:gd name="T3" fmla="*/ 8 h 12"/>
                <a:gd name="T4" fmla="*/ 1 w 11"/>
                <a:gd name="T5" fmla="*/ 3 h 12"/>
                <a:gd name="T6" fmla="*/ 8 w 11"/>
                <a:gd name="T7" fmla="*/ 3 h 12"/>
                <a:gd name="T8" fmla="*/ 9 w 11"/>
                <a:gd name="T9" fmla="*/ 5 h 12"/>
                <a:gd name="T10" fmla="*/ 8 w 11"/>
                <a:gd name="T11" fmla="*/ 11 h 12"/>
                <a:gd name="T12" fmla="*/ 2 w 11"/>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11" h="12">
                  <a:moveTo>
                    <a:pt x="2" y="12"/>
                  </a:moveTo>
                  <a:cubicBezTo>
                    <a:pt x="0" y="11"/>
                    <a:pt x="1" y="10"/>
                    <a:pt x="2" y="8"/>
                  </a:cubicBezTo>
                  <a:cubicBezTo>
                    <a:pt x="2" y="7"/>
                    <a:pt x="1" y="5"/>
                    <a:pt x="1" y="3"/>
                  </a:cubicBezTo>
                  <a:cubicBezTo>
                    <a:pt x="2" y="0"/>
                    <a:pt x="6" y="2"/>
                    <a:pt x="8" y="3"/>
                  </a:cubicBezTo>
                  <a:cubicBezTo>
                    <a:pt x="8" y="3"/>
                    <a:pt x="9" y="4"/>
                    <a:pt x="9" y="5"/>
                  </a:cubicBezTo>
                  <a:cubicBezTo>
                    <a:pt x="10" y="7"/>
                    <a:pt x="11" y="10"/>
                    <a:pt x="8" y="11"/>
                  </a:cubicBezTo>
                  <a:cubicBezTo>
                    <a:pt x="6" y="12"/>
                    <a:pt x="4" y="12"/>
                    <a:pt x="2" y="12"/>
                  </a:cubicBezTo>
                </a:path>
              </a:pathLst>
            </a:custGeom>
            <a:grpFill/>
            <a:ln>
              <a:noFill/>
            </a:ln>
          </p:spPr>
          <p:txBody>
            <a:bodyPr vert="horz" wrap="square" lIns="68580" tIns="34290" rIns="68580" bIns="34290" numCol="1" anchor="t" anchorCtr="0" compatLnSpc="1"/>
            <a:lstStyle/>
            <a:p>
              <a:pPr>
                <a:lnSpc>
                  <a:spcPct val="120000"/>
                </a:lnSpc>
                <a:spcAft>
                  <a:spcPts val="75"/>
                </a:spcAft>
              </a:pPr>
              <a:endParaRPr lang="zh-CN" altLang="en-US" sz="1350"/>
            </a:p>
          </p:txBody>
        </p:sp>
        <p:sp>
          <p:nvSpPr>
            <p:cNvPr id="129" name="Freeform 127"/>
            <p:cNvSpPr/>
            <p:nvPr userDrawn="1"/>
          </p:nvSpPr>
          <p:spPr bwMode="auto">
            <a:xfrm>
              <a:off x="1148" y="686"/>
              <a:ext cx="51" cy="45"/>
            </a:xfrm>
            <a:custGeom>
              <a:avLst/>
              <a:gdLst>
                <a:gd name="T0" fmla="*/ 7 w 41"/>
                <a:gd name="T1" fmla="*/ 35 h 36"/>
                <a:gd name="T2" fmla="*/ 7 w 41"/>
                <a:gd name="T3" fmla="*/ 35 h 36"/>
                <a:gd name="T4" fmla="*/ 7 w 41"/>
                <a:gd name="T5" fmla="*/ 34 h 36"/>
                <a:gd name="T6" fmla="*/ 15 w 41"/>
                <a:gd name="T7" fmla="*/ 32 h 36"/>
                <a:gd name="T8" fmla="*/ 20 w 41"/>
                <a:gd name="T9" fmla="*/ 28 h 36"/>
                <a:gd name="T10" fmla="*/ 6 w 41"/>
                <a:gd name="T11" fmla="*/ 29 h 36"/>
                <a:gd name="T12" fmla="*/ 2 w 41"/>
                <a:gd name="T13" fmla="*/ 26 h 36"/>
                <a:gd name="T14" fmla="*/ 2 w 41"/>
                <a:gd name="T15" fmla="*/ 26 h 36"/>
                <a:gd name="T16" fmla="*/ 3 w 41"/>
                <a:gd name="T17" fmla="*/ 21 h 36"/>
                <a:gd name="T18" fmla="*/ 19 w 41"/>
                <a:gd name="T19" fmla="*/ 21 h 36"/>
                <a:gd name="T20" fmla="*/ 24 w 41"/>
                <a:gd name="T21" fmla="*/ 20 h 36"/>
                <a:gd name="T22" fmla="*/ 29 w 41"/>
                <a:gd name="T23" fmla="*/ 3 h 36"/>
                <a:gd name="T24" fmla="*/ 35 w 41"/>
                <a:gd name="T25" fmla="*/ 6 h 36"/>
                <a:gd name="T26" fmla="*/ 36 w 41"/>
                <a:gd name="T27" fmla="*/ 7 h 36"/>
                <a:gd name="T28" fmla="*/ 36 w 41"/>
                <a:gd name="T29" fmla="*/ 7 h 36"/>
                <a:gd name="T30" fmla="*/ 35 w 41"/>
                <a:gd name="T31" fmla="*/ 11 h 36"/>
                <a:gd name="T32" fmla="*/ 31 w 41"/>
                <a:gd name="T33" fmla="*/ 20 h 36"/>
                <a:gd name="T34" fmla="*/ 40 w 41"/>
                <a:gd name="T35" fmla="*/ 19 h 36"/>
                <a:gd name="T36" fmla="*/ 38 w 41"/>
                <a:gd name="T37" fmla="*/ 23 h 36"/>
                <a:gd name="T38" fmla="*/ 29 w 41"/>
                <a:gd name="T39" fmla="*/ 24 h 36"/>
                <a:gd name="T40" fmla="*/ 23 w 41"/>
                <a:gd name="T41" fmla="*/ 32 h 36"/>
                <a:gd name="T42" fmla="*/ 21 w 41"/>
                <a:gd name="T43" fmla="*/ 34 h 36"/>
                <a:gd name="T44" fmla="*/ 14 w 41"/>
                <a:gd name="T45" fmla="*/ 35 h 36"/>
                <a:gd name="T46" fmla="*/ 7 w 41"/>
                <a:gd name="T47" fmla="*/ 3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1" h="36">
                  <a:moveTo>
                    <a:pt x="7" y="35"/>
                  </a:moveTo>
                  <a:cubicBezTo>
                    <a:pt x="7" y="35"/>
                    <a:pt x="7" y="35"/>
                    <a:pt x="7" y="35"/>
                  </a:cubicBezTo>
                  <a:cubicBezTo>
                    <a:pt x="7" y="35"/>
                    <a:pt x="7" y="35"/>
                    <a:pt x="7" y="34"/>
                  </a:cubicBezTo>
                  <a:cubicBezTo>
                    <a:pt x="8" y="34"/>
                    <a:pt x="15" y="32"/>
                    <a:pt x="15" y="32"/>
                  </a:cubicBezTo>
                  <a:cubicBezTo>
                    <a:pt x="17" y="31"/>
                    <a:pt x="19" y="30"/>
                    <a:pt x="20" y="28"/>
                  </a:cubicBezTo>
                  <a:cubicBezTo>
                    <a:pt x="15" y="28"/>
                    <a:pt x="11" y="30"/>
                    <a:pt x="6" y="29"/>
                  </a:cubicBezTo>
                  <a:cubicBezTo>
                    <a:pt x="4" y="28"/>
                    <a:pt x="3" y="27"/>
                    <a:pt x="2" y="26"/>
                  </a:cubicBezTo>
                  <a:cubicBezTo>
                    <a:pt x="2" y="26"/>
                    <a:pt x="2" y="26"/>
                    <a:pt x="2" y="26"/>
                  </a:cubicBezTo>
                  <a:cubicBezTo>
                    <a:pt x="0" y="24"/>
                    <a:pt x="0" y="22"/>
                    <a:pt x="3" y="21"/>
                  </a:cubicBezTo>
                  <a:cubicBezTo>
                    <a:pt x="7" y="23"/>
                    <a:pt x="15" y="22"/>
                    <a:pt x="19" y="21"/>
                  </a:cubicBezTo>
                  <a:cubicBezTo>
                    <a:pt x="20" y="21"/>
                    <a:pt x="23" y="21"/>
                    <a:pt x="24" y="20"/>
                  </a:cubicBezTo>
                  <a:cubicBezTo>
                    <a:pt x="26" y="15"/>
                    <a:pt x="27" y="9"/>
                    <a:pt x="29" y="3"/>
                  </a:cubicBezTo>
                  <a:cubicBezTo>
                    <a:pt x="31" y="0"/>
                    <a:pt x="33" y="3"/>
                    <a:pt x="35" y="6"/>
                  </a:cubicBezTo>
                  <a:cubicBezTo>
                    <a:pt x="35" y="6"/>
                    <a:pt x="36" y="6"/>
                    <a:pt x="36" y="7"/>
                  </a:cubicBezTo>
                  <a:cubicBezTo>
                    <a:pt x="36" y="7"/>
                    <a:pt x="36" y="7"/>
                    <a:pt x="36" y="7"/>
                  </a:cubicBezTo>
                  <a:cubicBezTo>
                    <a:pt x="37" y="9"/>
                    <a:pt x="37" y="10"/>
                    <a:pt x="35" y="11"/>
                  </a:cubicBezTo>
                  <a:cubicBezTo>
                    <a:pt x="33" y="14"/>
                    <a:pt x="32" y="17"/>
                    <a:pt x="31" y="20"/>
                  </a:cubicBezTo>
                  <a:cubicBezTo>
                    <a:pt x="34" y="20"/>
                    <a:pt x="37" y="18"/>
                    <a:pt x="40" y="19"/>
                  </a:cubicBezTo>
                  <a:cubicBezTo>
                    <a:pt x="41" y="21"/>
                    <a:pt x="40" y="22"/>
                    <a:pt x="38" y="23"/>
                  </a:cubicBezTo>
                  <a:cubicBezTo>
                    <a:pt x="36" y="23"/>
                    <a:pt x="33" y="24"/>
                    <a:pt x="29" y="24"/>
                  </a:cubicBezTo>
                  <a:cubicBezTo>
                    <a:pt x="28" y="27"/>
                    <a:pt x="26" y="30"/>
                    <a:pt x="23" y="32"/>
                  </a:cubicBezTo>
                  <a:cubicBezTo>
                    <a:pt x="23" y="33"/>
                    <a:pt x="21" y="34"/>
                    <a:pt x="21" y="34"/>
                  </a:cubicBezTo>
                  <a:cubicBezTo>
                    <a:pt x="19" y="34"/>
                    <a:pt x="17" y="35"/>
                    <a:pt x="14" y="35"/>
                  </a:cubicBezTo>
                  <a:cubicBezTo>
                    <a:pt x="8" y="36"/>
                    <a:pt x="8" y="35"/>
                    <a:pt x="7" y="35"/>
                  </a:cubicBezTo>
                </a:path>
              </a:pathLst>
            </a:custGeom>
            <a:grpFill/>
            <a:ln>
              <a:noFill/>
            </a:ln>
          </p:spPr>
          <p:txBody>
            <a:bodyPr vert="horz" wrap="square" lIns="68580" tIns="34290" rIns="68580" bIns="34290" numCol="1" anchor="t" anchorCtr="0" compatLnSpc="1"/>
            <a:lstStyle/>
            <a:p>
              <a:pPr>
                <a:lnSpc>
                  <a:spcPct val="120000"/>
                </a:lnSpc>
                <a:spcAft>
                  <a:spcPts val="75"/>
                </a:spcAft>
              </a:pPr>
              <a:endParaRPr lang="zh-CN" altLang="en-US" sz="1350"/>
            </a:p>
          </p:txBody>
        </p:sp>
        <p:sp>
          <p:nvSpPr>
            <p:cNvPr id="130" name="Freeform 128"/>
            <p:cNvSpPr/>
            <p:nvPr userDrawn="1"/>
          </p:nvSpPr>
          <p:spPr bwMode="auto">
            <a:xfrm>
              <a:off x="1063" y="714"/>
              <a:ext cx="20" cy="41"/>
            </a:xfrm>
            <a:custGeom>
              <a:avLst/>
              <a:gdLst>
                <a:gd name="T0" fmla="*/ 7 w 16"/>
                <a:gd name="T1" fmla="*/ 33 h 33"/>
                <a:gd name="T2" fmla="*/ 0 w 16"/>
                <a:gd name="T3" fmla="*/ 30 h 33"/>
                <a:gd name="T4" fmla="*/ 0 w 16"/>
                <a:gd name="T5" fmla="*/ 28 h 33"/>
                <a:gd name="T6" fmla="*/ 10 w 16"/>
                <a:gd name="T7" fmla="*/ 11 h 33"/>
                <a:gd name="T8" fmla="*/ 12 w 16"/>
                <a:gd name="T9" fmla="*/ 3 h 33"/>
                <a:gd name="T10" fmla="*/ 12 w 16"/>
                <a:gd name="T11" fmla="*/ 2 h 33"/>
                <a:gd name="T12" fmla="*/ 12 w 16"/>
                <a:gd name="T13" fmla="*/ 2 h 33"/>
                <a:gd name="T14" fmla="*/ 15 w 16"/>
                <a:gd name="T15" fmla="*/ 2 h 33"/>
                <a:gd name="T16" fmla="*/ 14 w 16"/>
                <a:gd name="T17" fmla="*/ 7 h 33"/>
                <a:gd name="T18" fmla="*/ 13 w 16"/>
                <a:gd name="T19" fmla="*/ 16 h 33"/>
                <a:gd name="T20" fmla="*/ 13 w 16"/>
                <a:gd name="T21" fmla="*/ 19 h 33"/>
                <a:gd name="T22" fmla="*/ 11 w 16"/>
                <a:gd name="T23" fmla="*/ 26 h 33"/>
                <a:gd name="T24" fmla="*/ 9 w 16"/>
                <a:gd name="T25" fmla="*/ 33 h 33"/>
                <a:gd name="T26" fmla="*/ 7 w 16"/>
                <a:gd name="T2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33">
                  <a:moveTo>
                    <a:pt x="7" y="33"/>
                  </a:moveTo>
                  <a:cubicBezTo>
                    <a:pt x="5" y="33"/>
                    <a:pt x="2" y="31"/>
                    <a:pt x="0" y="30"/>
                  </a:cubicBezTo>
                  <a:cubicBezTo>
                    <a:pt x="0" y="30"/>
                    <a:pt x="0" y="29"/>
                    <a:pt x="0" y="28"/>
                  </a:cubicBezTo>
                  <a:cubicBezTo>
                    <a:pt x="4" y="23"/>
                    <a:pt x="7" y="17"/>
                    <a:pt x="10" y="11"/>
                  </a:cubicBezTo>
                  <a:cubicBezTo>
                    <a:pt x="11" y="8"/>
                    <a:pt x="11" y="5"/>
                    <a:pt x="12" y="3"/>
                  </a:cubicBezTo>
                  <a:cubicBezTo>
                    <a:pt x="12" y="3"/>
                    <a:pt x="12" y="3"/>
                    <a:pt x="12" y="2"/>
                  </a:cubicBezTo>
                  <a:cubicBezTo>
                    <a:pt x="12" y="2"/>
                    <a:pt x="12" y="2"/>
                    <a:pt x="12" y="2"/>
                  </a:cubicBezTo>
                  <a:cubicBezTo>
                    <a:pt x="13" y="1"/>
                    <a:pt x="14" y="0"/>
                    <a:pt x="15" y="2"/>
                  </a:cubicBezTo>
                  <a:cubicBezTo>
                    <a:pt x="16" y="3"/>
                    <a:pt x="14" y="5"/>
                    <a:pt x="14" y="7"/>
                  </a:cubicBezTo>
                  <a:cubicBezTo>
                    <a:pt x="14" y="10"/>
                    <a:pt x="14" y="13"/>
                    <a:pt x="13" y="16"/>
                  </a:cubicBezTo>
                  <a:cubicBezTo>
                    <a:pt x="13" y="16"/>
                    <a:pt x="13" y="16"/>
                    <a:pt x="13" y="19"/>
                  </a:cubicBezTo>
                  <a:cubicBezTo>
                    <a:pt x="12" y="21"/>
                    <a:pt x="11" y="24"/>
                    <a:pt x="11" y="26"/>
                  </a:cubicBezTo>
                  <a:cubicBezTo>
                    <a:pt x="10" y="28"/>
                    <a:pt x="10" y="31"/>
                    <a:pt x="9" y="33"/>
                  </a:cubicBezTo>
                  <a:cubicBezTo>
                    <a:pt x="8" y="33"/>
                    <a:pt x="8" y="33"/>
                    <a:pt x="7" y="33"/>
                  </a:cubicBezTo>
                </a:path>
              </a:pathLst>
            </a:custGeom>
            <a:grpFill/>
            <a:ln>
              <a:noFill/>
            </a:ln>
          </p:spPr>
          <p:txBody>
            <a:bodyPr vert="horz" wrap="square" lIns="68580" tIns="34290" rIns="68580" bIns="34290" numCol="1" anchor="t" anchorCtr="0" compatLnSpc="1"/>
            <a:lstStyle/>
            <a:p>
              <a:pPr>
                <a:lnSpc>
                  <a:spcPct val="120000"/>
                </a:lnSpc>
                <a:spcAft>
                  <a:spcPts val="75"/>
                </a:spcAft>
              </a:pPr>
              <a:endParaRPr lang="zh-CN" altLang="en-US" sz="1350"/>
            </a:p>
          </p:txBody>
        </p:sp>
        <p:sp>
          <p:nvSpPr>
            <p:cNvPr id="131" name="Freeform 129"/>
            <p:cNvSpPr/>
            <p:nvPr userDrawn="1"/>
          </p:nvSpPr>
          <p:spPr bwMode="auto">
            <a:xfrm>
              <a:off x="1090" y="704"/>
              <a:ext cx="16" cy="16"/>
            </a:xfrm>
            <a:custGeom>
              <a:avLst/>
              <a:gdLst>
                <a:gd name="T0" fmla="*/ 8 w 13"/>
                <a:gd name="T1" fmla="*/ 12 h 13"/>
                <a:gd name="T2" fmla="*/ 1 w 13"/>
                <a:gd name="T3" fmla="*/ 10 h 13"/>
                <a:gd name="T4" fmla="*/ 1 w 13"/>
                <a:gd name="T5" fmla="*/ 8 h 13"/>
                <a:gd name="T6" fmla="*/ 2 w 13"/>
                <a:gd name="T7" fmla="*/ 7 h 13"/>
                <a:gd name="T8" fmla="*/ 5 w 13"/>
                <a:gd name="T9" fmla="*/ 6 h 13"/>
                <a:gd name="T10" fmla="*/ 12 w 13"/>
                <a:gd name="T11" fmla="*/ 1 h 13"/>
                <a:gd name="T12" fmla="*/ 8 w 13"/>
                <a:gd name="T13" fmla="*/ 12 h 13"/>
              </a:gdLst>
              <a:ahLst/>
              <a:cxnLst>
                <a:cxn ang="0">
                  <a:pos x="T0" y="T1"/>
                </a:cxn>
                <a:cxn ang="0">
                  <a:pos x="T2" y="T3"/>
                </a:cxn>
                <a:cxn ang="0">
                  <a:pos x="T4" y="T5"/>
                </a:cxn>
                <a:cxn ang="0">
                  <a:pos x="T6" y="T7"/>
                </a:cxn>
                <a:cxn ang="0">
                  <a:pos x="T8" y="T9"/>
                </a:cxn>
                <a:cxn ang="0">
                  <a:pos x="T10" y="T11"/>
                </a:cxn>
                <a:cxn ang="0">
                  <a:pos x="T12" y="T13"/>
                </a:cxn>
              </a:cxnLst>
              <a:rect l="0" t="0" r="r" b="b"/>
              <a:pathLst>
                <a:path w="13" h="13">
                  <a:moveTo>
                    <a:pt x="8" y="12"/>
                  </a:moveTo>
                  <a:cubicBezTo>
                    <a:pt x="5" y="13"/>
                    <a:pt x="3" y="12"/>
                    <a:pt x="1" y="10"/>
                  </a:cubicBezTo>
                  <a:cubicBezTo>
                    <a:pt x="0" y="10"/>
                    <a:pt x="1" y="9"/>
                    <a:pt x="1" y="8"/>
                  </a:cubicBezTo>
                  <a:cubicBezTo>
                    <a:pt x="1" y="8"/>
                    <a:pt x="1" y="8"/>
                    <a:pt x="2" y="7"/>
                  </a:cubicBezTo>
                  <a:cubicBezTo>
                    <a:pt x="3" y="7"/>
                    <a:pt x="3" y="7"/>
                    <a:pt x="5" y="6"/>
                  </a:cubicBezTo>
                  <a:cubicBezTo>
                    <a:pt x="6" y="5"/>
                    <a:pt x="10" y="0"/>
                    <a:pt x="12" y="1"/>
                  </a:cubicBezTo>
                  <a:cubicBezTo>
                    <a:pt x="13" y="4"/>
                    <a:pt x="11" y="10"/>
                    <a:pt x="8" y="12"/>
                  </a:cubicBezTo>
                </a:path>
              </a:pathLst>
            </a:custGeom>
            <a:grpFill/>
            <a:ln>
              <a:noFill/>
            </a:ln>
          </p:spPr>
          <p:txBody>
            <a:bodyPr vert="horz" wrap="square" lIns="68580" tIns="34290" rIns="68580" bIns="34290" numCol="1" anchor="t" anchorCtr="0" compatLnSpc="1"/>
            <a:lstStyle/>
            <a:p>
              <a:pPr>
                <a:lnSpc>
                  <a:spcPct val="120000"/>
                </a:lnSpc>
                <a:spcAft>
                  <a:spcPts val="75"/>
                </a:spcAft>
              </a:pPr>
              <a:endParaRPr lang="zh-CN" altLang="en-US" sz="1350"/>
            </a:p>
          </p:txBody>
        </p:sp>
        <p:sp>
          <p:nvSpPr>
            <p:cNvPr id="132" name="Freeform 130"/>
            <p:cNvSpPr/>
            <p:nvPr userDrawn="1"/>
          </p:nvSpPr>
          <p:spPr bwMode="auto">
            <a:xfrm>
              <a:off x="1062" y="710"/>
              <a:ext cx="12" cy="14"/>
            </a:xfrm>
            <a:custGeom>
              <a:avLst/>
              <a:gdLst>
                <a:gd name="T0" fmla="*/ 5 w 10"/>
                <a:gd name="T1" fmla="*/ 11 h 11"/>
                <a:gd name="T2" fmla="*/ 1 w 10"/>
                <a:gd name="T3" fmla="*/ 4 h 11"/>
                <a:gd name="T4" fmla="*/ 6 w 10"/>
                <a:gd name="T5" fmla="*/ 1 h 11"/>
                <a:gd name="T6" fmla="*/ 10 w 10"/>
                <a:gd name="T7" fmla="*/ 6 h 11"/>
                <a:gd name="T8" fmla="*/ 5 w 10"/>
                <a:gd name="T9" fmla="*/ 11 h 11"/>
              </a:gdLst>
              <a:ahLst/>
              <a:cxnLst>
                <a:cxn ang="0">
                  <a:pos x="T0" y="T1"/>
                </a:cxn>
                <a:cxn ang="0">
                  <a:pos x="T2" y="T3"/>
                </a:cxn>
                <a:cxn ang="0">
                  <a:pos x="T4" y="T5"/>
                </a:cxn>
                <a:cxn ang="0">
                  <a:pos x="T6" y="T7"/>
                </a:cxn>
                <a:cxn ang="0">
                  <a:pos x="T8" y="T9"/>
                </a:cxn>
              </a:cxnLst>
              <a:rect l="0" t="0" r="r" b="b"/>
              <a:pathLst>
                <a:path w="10" h="11">
                  <a:moveTo>
                    <a:pt x="5" y="11"/>
                  </a:moveTo>
                  <a:cubicBezTo>
                    <a:pt x="3" y="10"/>
                    <a:pt x="1" y="5"/>
                    <a:pt x="1" y="4"/>
                  </a:cubicBezTo>
                  <a:cubicBezTo>
                    <a:pt x="0" y="1"/>
                    <a:pt x="3" y="0"/>
                    <a:pt x="6" y="1"/>
                  </a:cubicBezTo>
                  <a:cubicBezTo>
                    <a:pt x="9" y="2"/>
                    <a:pt x="10" y="3"/>
                    <a:pt x="10" y="6"/>
                  </a:cubicBezTo>
                  <a:cubicBezTo>
                    <a:pt x="8" y="9"/>
                    <a:pt x="7" y="9"/>
                    <a:pt x="5" y="11"/>
                  </a:cubicBezTo>
                </a:path>
              </a:pathLst>
            </a:custGeom>
            <a:grpFill/>
            <a:ln>
              <a:noFill/>
            </a:ln>
          </p:spPr>
          <p:txBody>
            <a:bodyPr vert="horz" wrap="square" lIns="68580" tIns="34290" rIns="68580" bIns="34290" numCol="1" anchor="t" anchorCtr="0" compatLnSpc="1"/>
            <a:lstStyle/>
            <a:p>
              <a:pPr>
                <a:lnSpc>
                  <a:spcPct val="120000"/>
                </a:lnSpc>
                <a:spcAft>
                  <a:spcPts val="75"/>
                </a:spcAft>
              </a:pPr>
              <a:endParaRPr lang="zh-CN" altLang="en-US" sz="1350"/>
            </a:p>
          </p:txBody>
        </p:sp>
        <p:sp>
          <p:nvSpPr>
            <p:cNvPr id="133" name="Freeform 131"/>
            <p:cNvSpPr/>
            <p:nvPr userDrawn="1"/>
          </p:nvSpPr>
          <p:spPr bwMode="auto">
            <a:xfrm>
              <a:off x="1085" y="688"/>
              <a:ext cx="19" cy="21"/>
            </a:xfrm>
            <a:custGeom>
              <a:avLst/>
              <a:gdLst>
                <a:gd name="T0" fmla="*/ 8 w 15"/>
                <a:gd name="T1" fmla="*/ 17 h 17"/>
                <a:gd name="T2" fmla="*/ 7 w 15"/>
                <a:gd name="T3" fmla="*/ 12 h 17"/>
                <a:gd name="T4" fmla="*/ 5 w 15"/>
                <a:gd name="T5" fmla="*/ 13 h 17"/>
                <a:gd name="T6" fmla="*/ 0 w 15"/>
                <a:gd name="T7" fmla="*/ 9 h 17"/>
                <a:gd name="T8" fmla="*/ 2 w 15"/>
                <a:gd name="T9" fmla="*/ 7 h 17"/>
                <a:gd name="T10" fmla="*/ 7 w 15"/>
                <a:gd name="T11" fmla="*/ 2 h 17"/>
                <a:gd name="T12" fmla="*/ 14 w 15"/>
                <a:gd name="T13" fmla="*/ 4 h 17"/>
                <a:gd name="T14" fmla="*/ 13 w 15"/>
                <a:gd name="T15" fmla="*/ 11 h 17"/>
                <a:gd name="T16" fmla="*/ 9 w 15"/>
                <a:gd name="T17" fmla="*/ 16 h 17"/>
                <a:gd name="T18" fmla="*/ 8 w 15"/>
                <a:gd name="T19" fmla="*/ 1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17">
                  <a:moveTo>
                    <a:pt x="8" y="17"/>
                  </a:moveTo>
                  <a:cubicBezTo>
                    <a:pt x="7" y="16"/>
                    <a:pt x="8" y="12"/>
                    <a:pt x="7" y="12"/>
                  </a:cubicBezTo>
                  <a:cubicBezTo>
                    <a:pt x="6" y="12"/>
                    <a:pt x="6" y="13"/>
                    <a:pt x="5" y="13"/>
                  </a:cubicBezTo>
                  <a:cubicBezTo>
                    <a:pt x="3" y="13"/>
                    <a:pt x="0" y="11"/>
                    <a:pt x="0" y="9"/>
                  </a:cubicBezTo>
                  <a:cubicBezTo>
                    <a:pt x="1" y="7"/>
                    <a:pt x="0" y="8"/>
                    <a:pt x="2" y="7"/>
                  </a:cubicBezTo>
                  <a:cubicBezTo>
                    <a:pt x="4" y="5"/>
                    <a:pt x="6" y="3"/>
                    <a:pt x="7" y="2"/>
                  </a:cubicBezTo>
                  <a:cubicBezTo>
                    <a:pt x="11" y="0"/>
                    <a:pt x="13" y="1"/>
                    <a:pt x="14" y="4"/>
                  </a:cubicBezTo>
                  <a:cubicBezTo>
                    <a:pt x="15" y="7"/>
                    <a:pt x="14" y="9"/>
                    <a:pt x="13" y="11"/>
                  </a:cubicBezTo>
                  <a:cubicBezTo>
                    <a:pt x="12" y="13"/>
                    <a:pt x="10" y="15"/>
                    <a:pt x="9" y="16"/>
                  </a:cubicBezTo>
                  <a:cubicBezTo>
                    <a:pt x="9" y="17"/>
                    <a:pt x="8" y="17"/>
                    <a:pt x="8" y="17"/>
                  </a:cubicBezTo>
                </a:path>
              </a:pathLst>
            </a:custGeom>
            <a:grpFill/>
            <a:ln>
              <a:noFill/>
            </a:ln>
          </p:spPr>
          <p:txBody>
            <a:bodyPr vert="horz" wrap="square" lIns="68580" tIns="34290" rIns="68580" bIns="34290" numCol="1" anchor="t" anchorCtr="0" compatLnSpc="1"/>
            <a:lstStyle/>
            <a:p>
              <a:pPr>
                <a:lnSpc>
                  <a:spcPct val="120000"/>
                </a:lnSpc>
                <a:spcAft>
                  <a:spcPts val="75"/>
                </a:spcAft>
              </a:pPr>
              <a:endParaRPr lang="zh-CN" altLang="en-US" sz="1350"/>
            </a:p>
          </p:txBody>
        </p:sp>
        <p:sp>
          <p:nvSpPr>
            <p:cNvPr id="134" name="Freeform 132"/>
            <p:cNvSpPr/>
            <p:nvPr userDrawn="1"/>
          </p:nvSpPr>
          <p:spPr bwMode="auto">
            <a:xfrm>
              <a:off x="1062" y="693"/>
              <a:ext cx="12" cy="13"/>
            </a:xfrm>
            <a:custGeom>
              <a:avLst/>
              <a:gdLst>
                <a:gd name="T0" fmla="*/ 4 w 10"/>
                <a:gd name="T1" fmla="*/ 11 h 11"/>
                <a:gd name="T2" fmla="*/ 3 w 10"/>
                <a:gd name="T3" fmla="*/ 9 h 11"/>
                <a:gd name="T4" fmla="*/ 1 w 10"/>
                <a:gd name="T5" fmla="*/ 6 h 11"/>
                <a:gd name="T6" fmla="*/ 1 w 10"/>
                <a:gd name="T7" fmla="*/ 0 h 11"/>
                <a:gd name="T8" fmla="*/ 10 w 10"/>
                <a:gd name="T9" fmla="*/ 5 h 11"/>
                <a:gd name="T10" fmla="*/ 4 w 10"/>
                <a:gd name="T11" fmla="*/ 11 h 11"/>
              </a:gdLst>
              <a:ahLst/>
              <a:cxnLst>
                <a:cxn ang="0">
                  <a:pos x="T0" y="T1"/>
                </a:cxn>
                <a:cxn ang="0">
                  <a:pos x="T2" y="T3"/>
                </a:cxn>
                <a:cxn ang="0">
                  <a:pos x="T4" y="T5"/>
                </a:cxn>
                <a:cxn ang="0">
                  <a:pos x="T6" y="T7"/>
                </a:cxn>
                <a:cxn ang="0">
                  <a:pos x="T8" y="T9"/>
                </a:cxn>
                <a:cxn ang="0">
                  <a:pos x="T10" y="T11"/>
                </a:cxn>
              </a:cxnLst>
              <a:rect l="0" t="0" r="r" b="b"/>
              <a:pathLst>
                <a:path w="10" h="11">
                  <a:moveTo>
                    <a:pt x="4" y="11"/>
                  </a:moveTo>
                  <a:cubicBezTo>
                    <a:pt x="3" y="11"/>
                    <a:pt x="3" y="10"/>
                    <a:pt x="3" y="9"/>
                  </a:cubicBezTo>
                  <a:cubicBezTo>
                    <a:pt x="3" y="8"/>
                    <a:pt x="2" y="7"/>
                    <a:pt x="1" y="6"/>
                  </a:cubicBezTo>
                  <a:cubicBezTo>
                    <a:pt x="0" y="3"/>
                    <a:pt x="0" y="2"/>
                    <a:pt x="1" y="0"/>
                  </a:cubicBezTo>
                  <a:cubicBezTo>
                    <a:pt x="3" y="0"/>
                    <a:pt x="10" y="1"/>
                    <a:pt x="10" y="5"/>
                  </a:cubicBezTo>
                  <a:cubicBezTo>
                    <a:pt x="9" y="7"/>
                    <a:pt x="6" y="10"/>
                    <a:pt x="4" y="11"/>
                  </a:cubicBezTo>
                </a:path>
              </a:pathLst>
            </a:custGeom>
            <a:grpFill/>
            <a:ln>
              <a:noFill/>
            </a:ln>
          </p:spPr>
          <p:txBody>
            <a:bodyPr vert="horz" wrap="square" lIns="68580" tIns="34290" rIns="68580" bIns="34290" numCol="1" anchor="t" anchorCtr="0" compatLnSpc="1"/>
            <a:lstStyle/>
            <a:p>
              <a:pPr>
                <a:lnSpc>
                  <a:spcPct val="120000"/>
                </a:lnSpc>
                <a:spcAft>
                  <a:spcPts val="75"/>
                </a:spcAft>
              </a:pPr>
              <a:endParaRPr lang="zh-CN" altLang="en-US" sz="1350"/>
            </a:p>
          </p:txBody>
        </p:sp>
        <p:sp>
          <p:nvSpPr>
            <p:cNvPr id="135" name="Freeform 133"/>
            <p:cNvSpPr/>
            <p:nvPr userDrawn="1"/>
          </p:nvSpPr>
          <p:spPr bwMode="auto">
            <a:xfrm>
              <a:off x="996" y="742"/>
              <a:ext cx="47" cy="83"/>
            </a:xfrm>
            <a:custGeom>
              <a:avLst/>
              <a:gdLst>
                <a:gd name="T0" fmla="*/ 22 w 38"/>
                <a:gd name="T1" fmla="*/ 64 h 66"/>
                <a:gd name="T2" fmla="*/ 13 w 38"/>
                <a:gd name="T3" fmla="*/ 61 h 66"/>
                <a:gd name="T4" fmla="*/ 13 w 38"/>
                <a:gd name="T5" fmla="*/ 59 h 66"/>
                <a:gd name="T6" fmla="*/ 13 w 38"/>
                <a:gd name="T7" fmla="*/ 59 h 66"/>
                <a:gd name="T8" fmla="*/ 8 w 38"/>
                <a:gd name="T9" fmla="*/ 46 h 66"/>
                <a:gd name="T10" fmla="*/ 7 w 38"/>
                <a:gd name="T11" fmla="*/ 42 h 66"/>
                <a:gd name="T12" fmla="*/ 10 w 38"/>
                <a:gd name="T13" fmla="*/ 44 h 66"/>
                <a:gd name="T14" fmla="*/ 11 w 38"/>
                <a:gd name="T15" fmla="*/ 42 h 66"/>
                <a:gd name="T16" fmla="*/ 11 w 38"/>
                <a:gd name="T17" fmla="*/ 33 h 66"/>
                <a:gd name="T18" fmla="*/ 8 w 38"/>
                <a:gd name="T19" fmla="*/ 31 h 66"/>
                <a:gd name="T20" fmla="*/ 4 w 38"/>
                <a:gd name="T21" fmla="*/ 34 h 66"/>
                <a:gd name="T22" fmla="*/ 4 w 38"/>
                <a:gd name="T23" fmla="*/ 27 h 66"/>
                <a:gd name="T24" fmla="*/ 0 w 38"/>
                <a:gd name="T25" fmla="*/ 23 h 66"/>
                <a:gd name="T26" fmla="*/ 6 w 38"/>
                <a:gd name="T27" fmla="*/ 21 h 66"/>
                <a:gd name="T28" fmla="*/ 10 w 38"/>
                <a:gd name="T29" fmla="*/ 23 h 66"/>
                <a:gd name="T30" fmla="*/ 11 w 38"/>
                <a:gd name="T31" fmla="*/ 25 h 66"/>
                <a:gd name="T32" fmla="*/ 12 w 38"/>
                <a:gd name="T33" fmla="*/ 24 h 66"/>
                <a:gd name="T34" fmla="*/ 12 w 38"/>
                <a:gd name="T35" fmla="*/ 17 h 66"/>
                <a:gd name="T36" fmla="*/ 7 w 38"/>
                <a:gd name="T37" fmla="*/ 10 h 66"/>
                <a:gd name="T38" fmla="*/ 12 w 38"/>
                <a:gd name="T39" fmla="*/ 6 h 66"/>
                <a:gd name="T40" fmla="*/ 13 w 38"/>
                <a:gd name="T41" fmla="*/ 1 h 66"/>
                <a:gd name="T42" fmla="*/ 14 w 38"/>
                <a:gd name="T43" fmla="*/ 0 h 66"/>
                <a:gd name="T44" fmla="*/ 16 w 38"/>
                <a:gd name="T45" fmla="*/ 1 h 66"/>
                <a:gd name="T46" fmla="*/ 18 w 38"/>
                <a:gd name="T47" fmla="*/ 12 h 66"/>
                <a:gd name="T48" fmla="*/ 17 w 38"/>
                <a:gd name="T49" fmla="*/ 8 h 66"/>
                <a:gd name="T50" fmla="*/ 22 w 38"/>
                <a:gd name="T51" fmla="*/ 3 h 66"/>
                <a:gd name="T52" fmla="*/ 25 w 38"/>
                <a:gd name="T53" fmla="*/ 7 h 66"/>
                <a:gd name="T54" fmla="*/ 26 w 38"/>
                <a:gd name="T55" fmla="*/ 8 h 66"/>
                <a:gd name="T56" fmla="*/ 35 w 38"/>
                <a:gd name="T57" fmla="*/ 15 h 66"/>
                <a:gd name="T58" fmla="*/ 37 w 38"/>
                <a:gd name="T59" fmla="*/ 19 h 66"/>
                <a:gd name="T60" fmla="*/ 37 w 38"/>
                <a:gd name="T61" fmla="*/ 20 h 66"/>
                <a:gd name="T62" fmla="*/ 37 w 38"/>
                <a:gd name="T63" fmla="*/ 20 h 66"/>
                <a:gd name="T64" fmla="*/ 36 w 38"/>
                <a:gd name="T65" fmla="*/ 24 h 66"/>
                <a:gd name="T66" fmla="*/ 23 w 38"/>
                <a:gd name="T67" fmla="*/ 15 h 66"/>
                <a:gd name="T68" fmla="*/ 23 w 38"/>
                <a:gd name="T69" fmla="*/ 15 h 66"/>
                <a:gd name="T70" fmla="*/ 27 w 38"/>
                <a:gd name="T71" fmla="*/ 25 h 66"/>
                <a:gd name="T72" fmla="*/ 22 w 38"/>
                <a:gd name="T73" fmla="*/ 27 h 66"/>
                <a:gd name="T74" fmla="*/ 22 w 38"/>
                <a:gd name="T75" fmla="*/ 25 h 66"/>
                <a:gd name="T76" fmla="*/ 15 w 38"/>
                <a:gd name="T77" fmla="*/ 19 h 66"/>
                <a:gd name="T78" fmla="*/ 16 w 38"/>
                <a:gd name="T79" fmla="*/ 27 h 66"/>
                <a:gd name="T80" fmla="*/ 17 w 38"/>
                <a:gd name="T81" fmla="*/ 31 h 66"/>
                <a:gd name="T82" fmla="*/ 21 w 38"/>
                <a:gd name="T83" fmla="*/ 35 h 66"/>
                <a:gd name="T84" fmla="*/ 22 w 38"/>
                <a:gd name="T85" fmla="*/ 38 h 66"/>
                <a:gd name="T86" fmla="*/ 22 w 38"/>
                <a:gd name="T87" fmla="*/ 39 h 66"/>
                <a:gd name="T88" fmla="*/ 22 w 38"/>
                <a:gd name="T89" fmla="*/ 44 h 66"/>
                <a:gd name="T90" fmla="*/ 21 w 38"/>
                <a:gd name="T91" fmla="*/ 44 h 66"/>
                <a:gd name="T92" fmla="*/ 17 w 38"/>
                <a:gd name="T93" fmla="*/ 38 h 66"/>
                <a:gd name="T94" fmla="*/ 16 w 38"/>
                <a:gd name="T95" fmla="*/ 44 h 66"/>
                <a:gd name="T96" fmla="*/ 13 w 38"/>
                <a:gd name="T97" fmla="*/ 46 h 66"/>
                <a:gd name="T98" fmla="*/ 13 w 38"/>
                <a:gd name="T99" fmla="*/ 46 h 66"/>
                <a:gd name="T100" fmla="*/ 12 w 38"/>
                <a:gd name="T101" fmla="*/ 47 h 66"/>
                <a:gd name="T102" fmla="*/ 14 w 38"/>
                <a:gd name="T103" fmla="*/ 50 h 66"/>
                <a:gd name="T104" fmla="*/ 23 w 38"/>
                <a:gd name="T105" fmla="*/ 62 h 66"/>
                <a:gd name="T106" fmla="*/ 22 w 38"/>
                <a:gd name="T107" fmla="*/ 6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8" h="66">
                  <a:moveTo>
                    <a:pt x="22" y="64"/>
                  </a:moveTo>
                  <a:cubicBezTo>
                    <a:pt x="19" y="66"/>
                    <a:pt x="12" y="65"/>
                    <a:pt x="13" y="61"/>
                  </a:cubicBezTo>
                  <a:cubicBezTo>
                    <a:pt x="13" y="60"/>
                    <a:pt x="13" y="59"/>
                    <a:pt x="13" y="59"/>
                  </a:cubicBezTo>
                  <a:cubicBezTo>
                    <a:pt x="13" y="59"/>
                    <a:pt x="13" y="59"/>
                    <a:pt x="13" y="59"/>
                  </a:cubicBezTo>
                  <a:cubicBezTo>
                    <a:pt x="12" y="54"/>
                    <a:pt x="9" y="50"/>
                    <a:pt x="8" y="46"/>
                  </a:cubicBezTo>
                  <a:cubicBezTo>
                    <a:pt x="7" y="45"/>
                    <a:pt x="7" y="44"/>
                    <a:pt x="7" y="42"/>
                  </a:cubicBezTo>
                  <a:cubicBezTo>
                    <a:pt x="8" y="42"/>
                    <a:pt x="9" y="43"/>
                    <a:pt x="10" y="44"/>
                  </a:cubicBezTo>
                  <a:cubicBezTo>
                    <a:pt x="11" y="44"/>
                    <a:pt x="11" y="43"/>
                    <a:pt x="11" y="42"/>
                  </a:cubicBezTo>
                  <a:cubicBezTo>
                    <a:pt x="11" y="39"/>
                    <a:pt x="11" y="36"/>
                    <a:pt x="11" y="33"/>
                  </a:cubicBezTo>
                  <a:cubicBezTo>
                    <a:pt x="10" y="32"/>
                    <a:pt x="9" y="31"/>
                    <a:pt x="8" y="31"/>
                  </a:cubicBezTo>
                  <a:cubicBezTo>
                    <a:pt x="8" y="32"/>
                    <a:pt x="6" y="37"/>
                    <a:pt x="4" y="34"/>
                  </a:cubicBezTo>
                  <a:cubicBezTo>
                    <a:pt x="5" y="32"/>
                    <a:pt x="5" y="29"/>
                    <a:pt x="4" y="27"/>
                  </a:cubicBezTo>
                  <a:cubicBezTo>
                    <a:pt x="2" y="25"/>
                    <a:pt x="0" y="24"/>
                    <a:pt x="0" y="23"/>
                  </a:cubicBezTo>
                  <a:cubicBezTo>
                    <a:pt x="0" y="20"/>
                    <a:pt x="4" y="20"/>
                    <a:pt x="6" y="21"/>
                  </a:cubicBezTo>
                  <a:cubicBezTo>
                    <a:pt x="8" y="21"/>
                    <a:pt x="8" y="17"/>
                    <a:pt x="10" y="23"/>
                  </a:cubicBezTo>
                  <a:cubicBezTo>
                    <a:pt x="10" y="24"/>
                    <a:pt x="11" y="24"/>
                    <a:pt x="11" y="25"/>
                  </a:cubicBezTo>
                  <a:cubicBezTo>
                    <a:pt x="12" y="25"/>
                    <a:pt x="12" y="24"/>
                    <a:pt x="12" y="24"/>
                  </a:cubicBezTo>
                  <a:cubicBezTo>
                    <a:pt x="12" y="22"/>
                    <a:pt x="12" y="19"/>
                    <a:pt x="12" y="17"/>
                  </a:cubicBezTo>
                  <a:cubicBezTo>
                    <a:pt x="10" y="15"/>
                    <a:pt x="8" y="13"/>
                    <a:pt x="7" y="10"/>
                  </a:cubicBezTo>
                  <a:cubicBezTo>
                    <a:pt x="7" y="8"/>
                    <a:pt x="10" y="6"/>
                    <a:pt x="12" y="6"/>
                  </a:cubicBezTo>
                  <a:cubicBezTo>
                    <a:pt x="13" y="4"/>
                    <a:pt x="13" y="3"/>
                    <a:pt x="13" y="1"/>
                  </a:cubicBezTo>
                  <a:cubicBezTo>
                    <a:pt x="13" y="1"/>
                    <a:pt x="13" y="1"/>
                    <a:pt x="14" y="0"/>
                  </a:cubicBezTo>
                  <a:cubicBezTo>
                    <a:pt x="15" y="0"/>
                    <a:pt x="15" y="0"/>
                    <a:pt x="16" y="1"/>
                  </a:cubicBezTo>
                  <a:cubicBezTo>
                    <a:pt x="18" y="3"/>
                    <a:pt x="14" y="11"/>
                    <a:pt x="18" y="12"/>
                  </a:cubicBezTo>
                  <a:cubicBezTo>
                    <a:pt x="19" y="11"/>
                    <a:pt x="18" y="9"/>
                    <a:pt x="17" y="8"/>
                  </a:cubicBezTo>
                  <a:cubicBezTo>
                    <a:pt x="17" y="6"/>
                    <a:pt x="20" y="4"/>
                    <a:pt x="22" y="3"/>
                  </a:cubicBezTo>
                  <a:cubicBezTo>
                    <a:pt x="26" y="3"/>
                    <a:pt x="25" y="4"/>
                    <a:pt x="25" y="7"/>
                  </a:cubicBezTo>
                  <a:cubicBezTo>
                    <a:pt x="26" y="7"/>
                    <a:pt x="26" y="8"/>
                    <a:pt x="26" y="8"/>
                  </a:cubicBezTo>
                  <a:cubicBezTo>
                    <a:pt x="30" y="11"/>
                    <a:pt x="30" y="11"/>
                    <a:pt x="35" y="15"/>
                  </a:cubicBezTo>
                  <a:cubicBezTo>
                    <a:pt x="36" y="16"/>
                    <a:pt x="37" y="17"/>
                    <a:pt x="37" y="19"/>
                  </a:cubicBezTo>
                  <a:cubicBezTo>
                    <a:pt x="37" y="19"/>
                    <a:pt x="37" y="19"/>
                    <a:pt x="37" y="20"/>
                  </a:cubicBezTo>
                  <a:cubicBezTo>
                    <a:pt x="37" y="20"/>
                    <a:pt x="37" y="20"/>
                    <a:pt x="37" y="20"/>
                  </a:cubicBezTo>
                  <a:cubicBezTo>
                    <a:pt x="38" y="21"/>
                    <a:pt x="38" y="24"/>
                    <a:pt x="36" y="24"/>
                  </a:cubicBezTo>
                  <a:cubicBezTo>
                    <a:pt x="32" y="21"/>
                    <a:pt x="27" y="18"/>
                    <a:pt x="23" y="15"/>
                  </a:cubicBezTo>
                  <a:cubicBezTo>
                    <a:pt x="23" y="15"/>
                    <a:pt x="23" y="15"/>
                    <a:pt x="23" y="15"/>
                  </a:cubicBezTo>
                  <a:cubicBezTo>
                    <a:pt x="25" y="17"/>
                    <a:pt x="27" y="22"/>
                    <a:pt x="27" y="25"/>
                  </a:cubicBezTo>
                  <a:cubicBezTo>
                    <a:pt x="26" y="26"/>
                    <a:pt x="24" y="27"/>
                    <a:pt x="22" y="27"/>
                  </a:cubicBezTo>
                  <a:cubicBezTo>
                    <a:pt x="22" y="26"/>
                    <a:pt x="22" y="26"/>
                    <a:pt x="22" y="25"/>
                  </a:cubicBezTo>
                  <a:cubicBezTo>
                    <a:pt x="21" y="23"/>
                    <a:pt x="17" y="21"/>
                    <a:pt x="15" y="19"/>
                  </a:cubicBezTo>
                  <a:cubicBezTo>
                    <a:pt x="14" y="21"/>
                    <a:pt x="16" y="25"/>
                    <a:pt x="16" y="27"/>
                  </a:cubicBezTo>
                  <a:cubicBezTo>
                    <a:pt x="16" y="28"/>
                    <a:pt x="16" y="30"/>
                    <a:pt x="17" y="31"/>
                  </a:cubicBezTo>
                  <a:cubicBezTo>
                    <a:pt x="18" y="32"/>
                    <a:pt x="19" y="34"/>
                    <a:pt x="21" y="35"/>
                  </a:cubicBezTo>
                  <a:cubicBezTo>
                    <a:pt x="21" y="36"/>
                    <a:pt x="22" y="37"/>
                    <a:pt x="22" y="38"/>
                  </a:cubicBezTo>
                  <a:cubicBezTo>
                    <a:pt x="22" y="38"/>
                    <a:pt x="22" y="38"/>
                    <a:pt x="22" y="39"/>
                  </a:cubicBezTo>
                  <a:cubicBezTo>
                    <a:pt x="23" y="40"/>
                    <a:pt x="24" y="44"/>
                    <a:pt x="22" y="44"/>
                  </a:cubicBezTo>
                  <a:cubicBezTo>
                    <a:pt x="21" y="44"/>
                    <a:pt x="21" y="44"/>
                    <a:pt x="21" y="44"/>
                  </a:cubicBezTo>
                  <a:cubicBezTo>
                    <a:pt x="20" y="41"/>
                    <a:pt x="18" y="39"/>
                    <a:pt x="17" y="38"/>
                  </a:cubicBezTo>
                  <a:cubicBezTo>
                    <a:pt x="16" y="40"/>
                    <a:pt x="17" y="42"/>
                    <a:pt x="16" y="44"/>
                  </a:cubicBezTo>
                  <a:cubicBezTo>
                    <a:pt x="15" y="45"/>
                    <a:pt x="14" y="46"/>
                    <a:pt x="13" y="46"/>
                  </a:cubicBezTo>
                  <a:cubicBezTo>
                    <a:pt x="13" y="46"/>
                    <a:pt x="13" y="46"/>
                    <a:pt x="13" y="46"/>
                  </a:cubicBezTo>
                  <a:cubicBezTo>
                    <a:pt x="12" y="46"/>
                    <a:pt x="12" y="46"/>
                    <a:pt x="12" y="47"/>
                  </a:cubicBezTo>
                  <a:cubicBezTo>
                    <a:pt x="12" y="48"/>
                    <a:pt x="13" y="49"/>
                    <a:pt x="14" y="50"/>
                  </a:cubicBezTo>
                  <a:cubicBezTo>
                    <a:pt x="16" y="54"/>
                    <a:pt x="19" y="58"/>
                    <a:pt x="23" y="62"/>
                  </a:cubicBezTo>
                  <a:cubicBezTo>
                    <a:pt x="23" y="63"/>
                    <a:pt x="23" y="63"/>
                    <a:pt x="22" y="64"/>
                  </a:cubicBezTo>
                </a:path>
              </a:pathLst>
            </a:custGeom>
            <a:grpFill/>
            <a:ln>
              <a:noFill/>
            </a:ln>
          </p:spPr>
          <p:txBody>
            <a:bodyPr vert="horz" wrap="square" lIns="68580" tIns="34290" rIns="68580" bIns="34290" numCol="1" anchor="t" anchorCtr="0" compatLnSpc="1"/>
            <a:lstStyle/>
            <a:p>
              <a:pPr>
                <a:lnSpc>
                  <a:spcPct val="120000"/>
                </a:lnSpc>
                <a:spcAft>
                  <a:spcPts val="75"/>
                </a:spcAft>
              </a:pPr>
              <a:endParaRPr lang="zh-CN" altLang="en-US" sz="1350"/>
            </a:p>
          </p:txBody>
        </p:sp>
        <p:sp>
          <p:nvSpPr>
            <p:cNvPr id="136" name="Freeform 134"/>
            <p:cNvSpPr/>
            <p:nvPr userDrawn="1"/>
          </p:nvSpPr>
          <p:spPr bwMode="auto">
            <a:xfrm>
              <a:off x="989" y="789"/>
              <a:ext cx="13" cy="11"/>
            </a:xfrm>
            <a:custGeom>
              <a:avLst/>
              <a:gdLst>
                <a:gd name="T0" fmla="*/ 9 w 11"/>
                <a:gd name="T1" fmla="*/ 9 h 9"/>
                <a:gd name="T2" fmla="*/ 7 w 11"/>
                <a:gd name="T3" fmla="*/ 7 h 9"/>
                <a:gd name="T4" fmla="*/ 0 w 11"/>
                <a:gd name="T5" fmla="*/ 2 h 9"/>
                <a:gd name="T6" fmla="*/ 0 w 11"/>
                <a:gd name="T7" fmla="*/ 1 h 9"/>
                <a:gd name="T8" fmla="*/ 7 w 11"/>
                <a:gd name="T9" fmla="*/ 0 h 9"/>
                <a:gd name="T10" fmla="*/ 9 w 11"/>
                <a:gd name="T11" fmla="*/ 9 h 9"/>
              </a:gdLst>
              <a:ahLst/>
              <a:cxnLst>
                <a:cxn ang="0">
                  <a:pos x="T0" y="T1"/>
                </a:cxn>
                <a:cxn ang="0">
                  <a:pos x="T2" y="T3"/>
                </a:cxn>
                <a:cxn ang="0">
                  <a:pos x="T4" y="T5"/>
                </a:cxn>
                <a:cxn ang="0">
                  <a:pos x="T6" y="T7"/>
                </a:cxn>
                <a:cxn ang="0">
                  <a:pos x="T8" y="T9"/>
                </a:cxn>
                <a:cxn ang="0">
                  <a:pos x="T10" y="T11"/>
                </a:cxn>
              </a:cxnLst>
              <a:rect l="0" t="0" r="r" b="b"/>
              <a:pathLst>
                <a:path w="11" h="9">
                  <a:moveTo>
                    <a:pt x="9" y="9"/>
                  </a:moveTo>
                  <a:cubicBezTo>
                    <a:pt x="8" y="9"/>
                    <a:pt x="7" y="8"/>
                    <a:pt x="7" y="7"/>
                  </a:cubicBezTo>
                  <a:cubicBezTo>
                    <a:pt x="3" y="6"/>
                    <a:pt x="1" y="5"/>
                    <a:pt x="0" y="2"/>
                  </a:cubicBezTo>
                  <a:cubicBezTo>
                    <a:pt x="0" y="2"/>
                    <a:pt x="0" y="2"/>
                    <a:pt x="0" y="1"/>
                  </a:cubicBezTo>
                  <a:cubicBezTo>
                    <a:pt x="2" y="1"/>
                    <a:pt x="5" y="0"/>
                    <a:pt x="7" y="0"/>
                  </a:cubicBezTo>
                  <a:cubicBezTo>
                    <a:pt x="11" y="1"/>
                    <a:pt x="10" y="6"/>
                    <a:pt x="9" y="9"/>
                  </a:cubicBezTo>
                </a:path>
              </a:pathLst>
            </a:custGeom>
            <a:grpFill/>
            <a:ln>
              <a:noFill/>
            </a:ln>
          </p:spPr>
          <p:txBody>
            <a:bodyPr vert="horz" wrap="square" lIns="68580" tIns="34290" rIns="68580" bIns="34290" numCol="1" anchor="t" anchorCtr="0" compatLnSpc="1"/>
            <a:lstStyle/>
            <a:p>
              <a:pPr>
                <a:lnSpc>
                  <a:spcPct val="120000"/>
                </a:lnSpc>
                <a:spcAft>
                  <a:spcPts val="75"/>
                </a:spcAft>
              </a:pPr>
              <a:endParaRPr lang="zh-CN" altLang="en-US" sz="1350"/>
            </a:p>
          </p:txBody>
        </p:sp>
        <p:sp>
          <p:nvSpPr>
            <p:cNvPr id="137" name="Freeform 135"/>
            <p:cNvSpPr/>
            <p:nvPr userDrawn="1"/>
          </p:nvSpPr>
          <p:spPr bwMode="auto">
            <a:xfrm>
              <a:off x="977" y="776"/>
              <a:ext cx="14" cy="13"/>
            </a:xfrm>
            <a:custGeom>
              <a:avLst/>
              <a:gdLst>
                <a:gd name="T0" fmla="*/ 10 w 11"/>
                <a:gd name="T1" fmla="*/ 10 h 10"/>
                <a:gd name="T2" fmla="*/ 9 w 11"/>
                <a:gd name="T3" fmla="*/ 10 h 10"/>
                <a:gd name="T4" fmla="*/ 8 w 11"/>
                <a:gd name="T5" fmla="*/ 8 h 10"/>
                <a:gd name="T6" fmla="*/ 1 w 11"/>
                <a:gd name="T7" fmla="*/ 2 h 10"/>
                <a:gd name="T8" fmla="*/ 4 w 11"/>
                <a:gd name="T9" fmla="*/ 2 h 10"/>
                <a:gd name="T10" fmla="*/ 11 w 11"/>
                <a:gd name="T11" fmla="*/ 5 h 10"/>
                <a:gd name="T12" fmla="*/ 10 w 11"/>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1" h="10">
                  <a:moveTo>
                    <a:pt x="10" y="10"/>
                  </a:moveTo>
                  <a:cubicBezTo>
                    <a:pt x="9" y="10"/>
                    <a:pt x="9" y="10"/>
                    <a:pt x="9" y="10"/>
                  </a:cubicBezTo>
                  <a:cubicBezTo>
                    <a:pt x="8" y="9"/>
                    <a:pt x="8" y="9"/>
                    <a:pt x="8" y="8"/>
                  </a:cubicBezTo>
                  <a:cubicBezTo>
                    <a:pt x="4" y="8"/>
                    <a:pt x="0" y="6"/>
                    <a:pt x="1" y="2"/>
                  </a:cubicBezTo>
                  <a:cubicBezTo>
                    <a:pt x="2" y="1"/>
                    <a:pt x="2" y="2"/>
                    <a:pt x="4" y="2"/>
                  </a:cubicBezTo>
                  <a:cubicBezTo>
                    <a:pt x="7" y="2"/>
                    <a:pt x="11" y="0"/>
                    <a:pt x="11" y="5"/>
                  </a:cubicBezTo>
                  <a:cubicBezTo>
                    <a:pt x="11" y="6"/>
                    <a:pt x="10" y="8"/>
                    <a:pt x="10" y="10"/>
                  </a:cubicBezTo>
                </a:path>
              </a:pathLst>
            </a:custGeom>
            <a:grpFill/>
            <a:ln>
              <a:noFill/>
            </a:ln>
          </p:spPr>
          <p:txBody>
            <a:bodyPr vert="horz" wrap="square" lIns="68580" tIns="34290" rIns="68580" bIns="34290" numCol="1" anchor="t" anchorCtr="0" compatLnSpc="1"/>
            <a:lstStyle/>
            <a:p>
              <a:pPr>
                <a:lnSpc>
                  <a:spcPct val="120000"/>
                </a:lnSpc>
                <a:spcAft>
                  <a:spcPts val="75"/>
                </a:spcAft>
              </a:pPr>
              <a:endParaRPr lang="zh-CN" altLang="en-US" sz="1350"/>
            </a:p>
          </p:txBody>
        </p:sp>
        <p:sp>
          <p:nvSpPr>
            <p:cNvPr id="138" name="Freeform 136"/>
            <p:cNvSpPr/>
            <p:nvPr userDrawn="1"/>
          </p:nvSpPr>
          <p:spPr bwMode="auto">
            <a:xfrm>
              <a:off x="1048" y="786"/>
              <a:ext cx="163" cy="141"/>
            </a:xfrm>
            <a:custGeom>
              <a:avLst/>
              <a:gdLst>
                <a:gd name="T0" fmla="*/ 132 w 132"/>
                <a:gd name="T1" fmla="*/ 6 h 113"/>
                <a:gd name="T2" fmla="*/ 98 w 132"/>
                <a:gd name="T3" fmla="*/ 6 h 113"/>
                <a:gd name="T4" fmla="*/ 79 w 132"/>
                <a:gd name="T5" fmla="*/ 25 h 113"/>
                <a:gd name="T6" fmla="*/ 73 w 132"/>
                <a:gd name="T7" fmla="*/ 12 h 113"/>
                <a:gd name="T8" fmla="*/ 83 w 132"/>
                <a:gd name="T9" fmla="*/ 8 h 113"/>
                <a:gd name="T10" fmla="*/ 57 w 132"/>
                <a:gd name="T11" fmla="*/ 8 h 113"/>
                <a:gd name="T12" fmla="*/ 53 w 132"/>
                <a:gd name="T13" fmla="*/ 25 h 113"/>
                <a:gd name="T14" fmla="*/ 34 w 132"/>
                <a:gd name="T15" fmla="*/ 6 h 113"/>
                <a:gd name="T16" fmla="*/ 0 w 132"/>
                <a:gd name="T17" fmla="*/ 6 h 113"/>
                <a:gd name="T18" fmla="*/ 24 w 132"/>
                <a:gd name="T19" fmla="*/ 16 h 113"/>
                <a:gd name="T20" fmla="*/ 27 w 132"/>
                <a:gd name="T21" fmla="*/ 22 h 113"/>
                <a:gd name="T22" fmla="*/ 9 w 132"/>
                <a:gd name="T23" fmla="*/ 22 h 113"/>
                <a:gd name="T24" fmla="*/ 31 w 132"/>
                <a:gd name="T25" fmla="*/ 32 h 113"/>
                <a:gd name="T26" fmla="*/ 34 w 132"/>
                <a:gd name="T27" fmla="*/ 38 h 113"/>
                <a:gd name="T28" fmla="*/ 20 w 132"/>
                <a:gd name="T29" fmla="*/ 39 h 113"/>
                <a:gd name="T30" fmla="*/ 38 w 132"/>
                <a:gd name="T31" fmla="*/ 48 h 113"/>
                <a:gd name="T32" fmla="*/ 41 w 132"/>
                <a:gd name="T33" fmla="*/ 54 h 113"/>
                <a:gd name="T34" fmla="*/ 30 w 132"/>
                <a:gd name="T35" fmla="*/ 54 h 113"/>
                <a:gd name="T36" fmla="*/ 45 w 132"/>
                <a:gd name="T37" fmla="*/ 63 h 113"/>
                <a:gd name="T38" fmla="*/ 47 w 132"/>
                <a:gd name="T39" fmla="*/ 69 h 113"/>
                <a:gd name="T40" fmla="*/ 39 w 132"/>
                <a:gd name="T41" fmla="*/ 69 h 113"/>
                <a:gd name="T42" fmla="*/ 51 w 132"/>
                <a:gd name="T43" fmla="*/ 78 h 113"/>
                <a:gd name="T44" fmla="*/ 51 w 132"/>
                <a:gd name="T45" fmla="*/ 89 h 113"/>
                <a:gd name="T46" fmla="*/ 66 w 132"/>
                <a:gd name="T47" fmla="*/ 113 h 113"/>
                <a:gd name="T48" fmla="*/ 81 w 132"/>
                <a:gd name="T49" fmla="*/ 89 h 113"/>
                <a:gd name="T50" fmla="*/ 81 w 132"/>
                <a:gd name="T51" fmla="*/ 78 h 113"/>
                <a:gd name="T52" fmla="*/ 92 w 132"/>
                <a:gd name="T53" fmla="*/ 69 h 113"/>
                <a:gd name="T54" fmla="*/ 85 w 132"/>
                <a:gd name="T55" fmla="*/ 69 h 113"/>
                <a:gd name="T56" fmla="*/ 87 w 132"/>
                <a:gd name="T57" fmla="*/ 63 h 113"/>
                <a:gd name="T58" fmla="*/ 102 w 132"/>
                <a:gd name="T59" fmla="*/ 54 h 113"/>
                <a:gd name="T60" fmla="*/ 91 w 132"/>
                <a:gd name="T61" fmla="*/ 54 h 113"/>
                <a:gd name="T62" fmla="*/ 93 w 132"/>
                <a:gd name="T63" fmla="*/ 48 h 113"/>
                <a:gd name="T64" fmla="*/ 111 w 132"/>
                <a:gd name="T65" fmla="*/ 39 h 113"/>
                <a:gd name="T66" fmla="*/ 97 w 132"/>
                <a:gd name="T67" fmla="*/ 38 h 113"/>
                <a:gd name="T68" fmla="*/ 100 w 132"/>
                <a:gd name="T69" fmla="*/ 32 h 113"/>
                <a:gd name="T70" fmla="*/ 123 w 132"/>
                <a:gd name="T71" fmla="*/ 22 h 113"/>
                <a:gd name="T72" fmla="*/ 105 w 132"/>
                <a:gd name="T73" fmla="*/ 22 h 113"/>
                <a:gd name="T74" fmla="*/ 107 w 132"/>
                <a:gd name="T75" fmla="*/ 16 h 113"/>
                <a:gd name="T76" fmla="*/ 132 w 132"/>
                <a:gd name="T77" fmla="*/ 6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32" h="113">
                  <a:moveTo>
                    <a:pt x="132" y="6"/>
                  </a:moveTo>
                  <a:cubicBezTo>
                    <a:pt x="98" y="6"/>
                    <a:pt x="98" y="6"/>
                    <a:pt x="98" y="6"/>
                  </a:cubicBezTo>
                  <a:cubicBezTo>
                    <a:pt x="88" y="6"/>
                    <a:pt x="83" y="16"/>
                    <a:pt x="79" y="25"/>
                  </a:cubicBezTo>
                  <a:cubicBezTo>
                    <a:pt x="73" y="12"/>
                    <a:pt x="73" y="12"/>
                    <a:pt x="73" y="12"/>
                  </a:cubicBezTo>
                  <a:cubicBezTo>
                    <a:pt x="83" y="8"/>
                    <a:pt x="83" y="8"/>
                    <a:pt x="83" y="8"/>
                  </a:cubicBezTo>
                  <a:cubicBezTo>
                    <a:pt x="77" y="3"/>
                    <a:pt x="59" y="0"/>
                    <a:pt x="57" y="8"/>
                  </a:cubicBezTo>
                  <a:cubicBezTo>
                    <a:pt x="53" y="25"/>
                    <a:pt x="53" y="25"/>
                    <a:pt x="53" y="25"/>
                  </a:cubicBezTo>
                  <a:cubicBezTo>
                    <a:pt x="50" y="17"/>
                    <a:pt x="45" y="6"/>
                    <a:pt x="34" y="6"/>
                  </a:cubicBezTo>
                  <a:cubicBezTo>
                    <a:pt x="0" y="6"/>
                    <a:pt x="0" y="6"/>
                    <a:pt x="0" y="6"/>
                  </a:cubicBezTo>
                  <a:cubicBezTo>
                    <a:pt x="4" y="14"/>
                    <a:pt x="8" y="17"/>
                    <a:pt x="24" y="16"/>
                  </a:cubicBezTo>
                  <a:cubicBezTo>
                    <a:pt x="27" y="22"/>
                    <a:pt x="27" y="22"/>
                    <a:pt x="27" y="22"/>
                  </a:cubicBezTo>
                  <a:cubicBezTo>
                    <a:pt x="9" y="22"/>
                    <a:pt x="9" y="22"/>
                    <a:pt x="9" y="22"/>
                  </a:cubicBezTo>
                  <a:cubicBezTo>
                    <a:pt x="14" y="32"/>
                    <a:pt x="17" y="32"/>
                    <a:pt x="31" y="32"/>
                  </a:cubicBezTo>
                  <a:cubicBezTo>
                    <a:pt x="34" y="38"/>
                    <a:pt x="34" y="38"/>
                    <a:pt x="34" y="38"/>
                  </a:cubicBezTo>
                  <a:cubicBezTo>
                    <a:pt x="20" y="39"/>
                    <a:pt x="20" y="39"/>
                    <a:pt x="20" y="39"/>
                  </a:cubicBezTo>
                  <a:cubicBezTo>
                    <a:pt x="23" y="45"/>
                    <a:pt x="27" y="48"/>
                    <a:pt x="38" y="48"/>
                  </a:cubicBezTo>
                  <a:cubicBezTo>
                    <a:pt x="41" y="54"/>
                    <a:pt x="41" y="54"/>
                    <a:pt x="41" y="54"/>
                  </a:cubicBezTo>
                  <a:cubicBezTo>
                    <a:pt x="30" y="54"/>
                    <a:pt x="30" y="54"/>
                    <a:pt x="30" y="54"/>
                  </a:cubicBezTo>
                  <a:cubicBezTo>
                    <a:pt x="34" y="61"/>
                    <a:pt x="36" y="64"/>
                    <a:pt x="45" y="63"/>
                  </a:cubicBezTo>
                  <a:cubicBezTo>
                    <a:pt x="47" y="69"/>
                    <a:pt x="47" y="69"/>
                    <a:pt x="47" y="69"/>
                  </a:cubicBezTo>
                  <a:cubicBezTo>
                    <a:pt x="39" y="69"/>
                    <a:pt x="39" y="69"/>
                    <a:pt x="39" y="69"/>
                  </a:cubicBezTo>
                  <a:cubicBezTo>
                    <a:pt x="43" y="77"/>
                    <a:pt x="46" y="77"/>
                    <a:pt x="51" y="78"/>
                  </a:cubicBezTo>
                  <a:cubicBezTo>
                    <a:pt x="55" y="78"/>
                    <a:pt x="56" y="86"/>
                    <a:pt x="51" y="89"/>
                  </a:cubicBezTo>
                  <a:cubicBezTo>
                    <a:pt x="66" y="113"/>
                    <a:pt x="66" y="113"/>
                    <a:pt x="66" y="113"/>
                  </a:cubicBezTo>
                  <a:cubicBezTo>
                    <a:pt x="81" y="89"/>
                    <a:pt x="81" y="89"/>
                    <a:pt x="81" y="89"/>
                  </a:cubicBezTo>
                  <a:cubicBezTo>
                    <a:pt x="76" y="86"/>
                    <a:pt x="76" y="78"/>
                    <a:pt x="81" y="78"/>
                  </a:cubicBezTo>
                  <a:cubicBezTo>
                    <a:pt x="85" y="77"/>
                    <a:pt x="89" y="77"/>
                    <a:pt x="92" y="69"/>
                  </a:cubicBezTo>
                  <a:cubicBezTo>
                    <a:pt x="85" y="69"/>
                    <a:pt x="85" y="69"/>
                    <a:pt x="85" y="69"/>
                  </a:cubicBezTo>
                  <a:cubicBezTo>
                    <a:pt x="87" y="63"/>
                    <a:pt x="87" y="63"/>
                    <a:pt x="87" y="63"/>
                  </a:cubicBezTo>
                  <a:cubicBezTo>
                    <a:pt x="96" y="64"/>
                    <a:pt x="98" y="60"/>
                    <a:pt x="102" y="54"/>
                  </a:cubicBezTo>
                  <a:cubicBezTo>
                    <a:pt x="91" y="54"/>
                    <a:pt x="91" y="54"/>
                    <a:pt x="91" y="54"/>
                  </a:cubicBezTo>
                  <a:cubicBezTo>
                    <a:pt x="93" y="48"/>
                    <a:pt x="93" y="48"/>
                    <a:pt x="93" y="48"/>
                  </a:cubicBezTo>
                  <a:cubicBezTo>
                    <a:pt x="105" y="48"/>
                    <a:pt x="108" y="45"/>
                    <a:pt x="111" y="39"/>
                  </a:cubicBezTo>
                  <a:cubicBezTo>
                    <a:pt x="97" y="38"/>
                    <a:pt x="97" y="38"/>
                    <a:pt x="97" y="38"/>
                  </a:cubicBezTo>
                  <a:cubicBezTo>
                    <a:pt x="100" y="32"/>
                    <a:pt x="100" y="32"/>
                    <a:pt x="100" y="32"/>
                  </a:cubicBezTo>
                  <a:cubicBezTo>
                    <a:pt x="115" y="32"/>
                    <a:pt x="118" y="32"/>
                    <a:pt x="123" y="22"/>
                  </a:cubicBezTo>
                  <a:cubicBezTo>
                    <a:pt x="105" y="22"/>
                    <a:pt x="105" y="22"/>
                    <a:pt x="105" y="22"/>
                  </a:cubicBezTo>
                  <a:cubicBezTo>
                    <a:pt x="107" y="16"/>
                    <a:pt x="107" y="16"/>
                    <a:pt x="107" y="16"/>
                  </a:cubicBezTo>
                  <a:cubicBezTo>
                    <a:pt x="123" y="17"/>
                    <a:pt x="128" y="14"/>
                    <a:pt x="132" y="6"/>
                  </a:cubicBezTo>
                </a:path>
              </a:pathLst>
            </a:custGeom>
            <a:grpFill/>
            <a:ln>
              <a:noFill/>
            </a:ln>
          </p:spPr>
          <p:txBody>
            <a:bodyPr vert="horz" wrap="square" lIns="68580" tIns="34290" rIns="68580" bIns="34290" numCol="1" anchor="t" anchorCtr="0" compatLnSpc="1"/>
            <a:lstStyle/>
            <a:p>
              <a:pPr>
                <a:lnSpc>
                  <a:spcPct val="120000"/>
                </a:lnSpc>
                <a:spcAft>
                  <a:spcPts val="75"/>
                </a:spcAft>
              </a:pPr>
              <a:endParaRPr lang="zh-CN" altLang="en-US" sz="1350"/>
            </a:p>
          </p:txBody>
        </p:sp>
        <p:sp>
          <p:nvSpPr>
            <p:cNvPr id="139" name="Freeform 137"/>
            <p:cNvSpPr>
              <a:spLocks noEditPoints="1"/>
            </p:cNvSpPr>
            <p:nvPr userDrawn="1"/>
          </p:nvSpPr>
          <p:spPr bwMode="auto">
            <a:xfrm>
              <a:off x="1214" y="757"/>
              <a:ext cx="64" cy="43"/>
            </a:xfrm>
            <a:custGeom>
              <a:avLst/>
              <a:gdLst>
                <a:gd name="T0" fmla="*/ 51 w 52"/>
                <a:gd name="T1" fmla="*/ 10 h 34"/>
                <a:gd name="T2" fmla="*/ 48 w 52"/>
                <a:gd name="T3" fmla="*/ 10 h 34"/>
                <a:gd name="T4" fmla="*/ 47 w 52"/>
                <a:gd name="T5" fmla="*/ 8 h 34"/>
                <a:gd name="T6" fmla="*/ 50 w 52"/>
                <a:gd name="T7" fmla="*/ 7 h 34"/>
                <a:gd name="T8" fmla="*/ 52 w 52"/>
                <a:gd name="T9" fmla="*/ 2 h 34"/>
                <a:gd name="T10" fmla="*/ 44 w 52"/>
                <a:gd name="T11" fmla="*/ 3 h 34"/>
                <a:gd name="T12" fmla="*/ 36 w 52"/>
                <a:gd name="T13" fmla="*/ 1 h 34"/>
                <a:gd name="T14" fmla="*/ 36 w 52"/>
                <a:gd name="T15" fmla="*/ 3 h 34"/>
                <a:gd name="T16" fmla="*/ 35 w 52"/>
                <a:gd name="T17" fmla="*/ 4 h 34"/>
                <a:gd name="T18" fmla="*/ 35 w 52"/>
                <a:gd name="T19" fmla="*/ 5 h 34"/>
                <a:gd name="T20" fmla="*/ 34 w 52"/>
                <a:gd name="T21" fmla="*/ 7 h 34"/>
                <a:gd name="T22" fmla="*/ 34 w 52"/>
                <a:gd name="T23" fmla="*/ 6 h 34"/>
                <a:gd name="T24" fmla="*/ 30 w 52"/>
                <a:gd name="T25" fmla="*/ 5 h 34"/>
                <a:gd name="T26" fmla="*/ 28 w 52"/>
                <a:gd name="T27" fmla="*/ 9 h 34"/>
                <a:gd name="T28" fmla="*/ 28 w 52"/>
                <a:gd name="T29" fmla="*/ 10 h 34"/>
                <a:gd name="T30" fmla="*/ 31 w 52"/>
                <a:gd name="T31" fmla="*/ 11 h 34"/>
                <a:gd name="T32" fmla="*/ 33 w 52"/>
                <a:gd name="T33" fmla="*/ 12 h 34"/>
                <a:gd name="T34" fmla="*/ 30 w 52"/>
                <a:gd name="T35" fmla="*/ 14 h 34"/>
                <a:gd name="T36" fmla="*/ 26 w 52"/>
                <a:gd name="T37" fmla="*/ 14 h 34"/>
                <a:gd name="T38" fmla="*/ 13 w 52"/>
                <a:gd name="T39" fmla="*/ 11 h 34"/>
                <a:gd name="T40" fmla="*/ 13 w 52"/>
                <a:gd name="T41" fmla="*/ 12 h 34"/>
                <a:gd name="T42" fmla="*/ 20 w 52"/>
                <a:gd name="T43" fmla="*/ 16 h 34"/>
                <a:gd name="T44" fmla="*/ 32 w 52"/>
                <a:gd name="T45" fmla="*/ 20 h 34"/>
                <a:gd name="T46" fmla="*/ 31 w 52"/>
                <a:gd name="T47" fmla="*/ 20 h 34"/>
                <a:gd name="T48" fmla="*/ 24 w 52"/>
                <a:gd name="T49" fmla="*/ 20 h 34"/>
                <a:gd name="T50" fmla="*/ 19 w 52"/>
                <a:gd name="T51" fmla="*/ 19 h 34"/>
                <a:gd name="T52" fmla="*/ 18 w 52"/>
                <a:gd name="T53" fmla="*/ 19 h 34"/>
                <a:gd name="T54" fmla="*/ 4 w 52"/>
                <a:gd name="T55" fmla="*/ 14 h 34"/>
                <a:gd name="T56" fmla="*/ 2 w 52"/>
                <a:gd name="T57" fmla="*/ 12 h 34"/>
                <a:gd name="T58" fmla="*/ 3 w 52"/>
                <a:gd name="T59" fmla="*/ 20 h 34"/>
                <a:gd name="T60" fmla="*/ 13 w 52"/>
                <a:gd name="T61" fmla="*/ 23 h 34"/>
                <a:gd name="T62" fmla="*/ 13 w 52"/>
                <a:gd name="T63" fmla="*/ 24 h 34"/>
                <a:gd name="T64" fmla="*/ 9 w 52"/>
                <a:gd name="T65" fmla="*/ 27 h 34"/>
                <a:gd name="T66" fmla="*/ 4 w 52"/>
                <a:gd name="T67" fmla="*/ 26 h 34"/>
                <a:gd name="T68" fmla="*/ 9 w 52"/>
                <a:gd name="T69" fmla="*/ 33 h 34"/>
                <a:gd name="T70" fmla="*/ 10 w 52"/>
                <a:gd name="T71" fmla="*/ 34 h 34"/>
                <a:gd name="T72" fmla="*/ 18 w 52"/>
                <a:gd name="T73" fmla="*/ 28 h 34"/>
                <a:gd name="T74" fmla="*/ 23 w 52"/>
                <a:gd name="T75" fmla="*/ 28 h 34"/>
                <a:gd name="T76" fmla="*/ 22 w 52"/>
                <a:gd name="T77" fmla="*/ 23 h 34"/>
                <a:gd name="T78" fmla="*/ 23 w 52"/>
                <a:gd name="T79" fmla="*/ 21 h 34"/>
                <a:gd name="T80" fmla="*/ 30 w 52"/>
                <a:gd name="T81" fmla="*/ 22 h 34"/>
                <a:gd name="T82" fmla="*/ 36 w 52"/>
                <a:gd name="T83" fmla="*/ 25 h 34"/>
                <a:gd name="T84" fmla="*/ 39 w 52"/>
                <a:gd name="T85" fmla="*/ 21 h 34"/>
                <a:gd name="T86" fmla="*/ 39 w 52"/>
                <a:gd name="T87" fmla="*/ 20 h 34"/>
                <a:gd name="T88" fmla="*/ 51 w 52"/>
                <a:gd name="T89" fmla="*/ 14 h 34"/>
                <a:gd name="T90" fmla="*/ 38 w 52"/>
                <a:gd name="T91" fmla="*/ 14 h 34"/>
                <a:gd name="T92" fmla="*/ 38 w 52"/>
                <a:gd name="T93" fmla="*/ 12 h 34"/>
                <a:gd name="T94" fmla="*/ 36 w 52"/>
                <a:gd name="T95" fmla="*/ 11 h 34"/>
                <a:gd name="T96" fmla="*/ 36 w 52"/>
                <a:gd name="T97" fmla="*/ 10 h 34"/>
                <a:gd name="T98" fmla="*/ 40 w 52"/>
                <a:gd name="T99" fmla="*/ 9 h 34"/>
                <a:gd name="T100" fmla="*/ 43 w 52"/>
                <a:gd name="T101" fmla="*/ 14 h 34"/>
                <a:gd name="T102" fmla="*/ 38 w 52"/>
                <a:gd name="T103" fmla="*/ 1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2" h="34">
                  <a:moveTo>
                    <a:pt x="51" y="13"/>
                  </a:moveTo>
                  <a:cubicBezTo>
                    <a:pt x="51" y="12"/>
                    <a:pt x="51" y="12"/>
                    <a:pt x="51" y="12"/>
                  </a:cubicBezTo>
                  <a:cubicBezTo>
                    <a:pt x="51" y="11"/>
                    <a:pt x="51" y="11"/>
                    <a:pt x="51" y="10"/>
                  </a:cubicBezTo>
                  <a:cubicBezTo>
                    <a:pt x="51" y="10"/>
                    <a:pt x="50" y="10"/>
                    <a:pt x="50" y="10"/>
                  </a:cubicBezTo>
                  <a:cubicBezTo>
                    <a:pt x="49" y="10"/>
                    <a:pt x="49" y="10"/>
                    <a:pt x="49" y="10"/>
                  </a:cubicBezTo>
                  <a:cubicBezTo>
                    <a:pt x="48" y="10"/>
                    <a:pt x="48" y="10"/>
                    <a:pt x="48" y="10"/>
                  </a:cubicBezTo>
                  <a:cubicBezTo>
                    <a:pt x="48" y="9"/>
                    <a:pt x="48" y="9"/>
                    <a:pt x="48" y="9"/>
                  </a:cubicBezTo>
                  <a:cubicBezTo>
                    <a:pt x="48" y="9"/>
                    <a:pt x="48" y="9"/>
                    <a:pt x="48" y="9"/>
                  </a:cubicBezTo>
                  <a:cubicBezTo>
                    <a:pt x="47" y="8"/>
                    <a:pt x="47" y="8"/>
                    <a:pt x="47" y="8"/>
                  </a:cubicBezTo>
                  <a:cubicBezTo>
                    <a:pt x="47" y="8"/>
                    <a:pt x="47" y="8"/>
                    <a:pt x="47" y="8"/>
                  </a:cubicBezTo>
                  <a:cubicBezTo>
                    <a:pt x="48" y="8"/>
                    <a:pt x="48" y="8"/>
                    <a:pt x="48" y="8"/>
                  </a:cubicBezTo>
                  <a:cubicBezTo>
                    <a:pt x="48" y="7"/>
                    <a:pt x="49" y="7"/>
                    <a:pt x="50" y="7"/>
                  </a:cubicBezTo>
                  <a:cubicBezTo>
                    <a:pt x="50" y="7"/>
                    <a:pt x="50" y="7"/>
                    <a:pt x="50" y="7"/>
                  </a:cubicBezTo>
                  <a:cubicBezTo>
                    <a:pt x="50" y="7"/>
                    <a:pt x="50" y="7"/>
                    <a:pt x="50" y="7"/>
                  </a:cubicBezTo>
                  <a:cubicBezTo>
                    <a:pt x="51" y="6"/>
                    <a:pt x="52" y="4"/>
                    <a:pt x="52" y="2"/>
                  </a:cubicBezTo>
                  <a:cubicBezTo>
                    <a:pt x="52" y="2"/>
                    <a:pt x="51" y="2"/>
                    <a:pt x="50" y="2"/>
                  </a:cubicBezTo>
                  <a:cubicBezTo>
                    <a:pt x="49" y="2"/>
                    <a:pt x="48" y="2"/>
                    <a:pt x="46" y="3"/>
                  </a:cubicBezTo>
                  <a:cubicBezTo>
                    <a:pt x="46" y="3"/>
                    <a:pt x="45" y="3"/>
                    <a:pt x="44" y="3"/>
                  </a:cubicBezTo>
                  <a:cubicBezTo>
                    <a:pt x="43" y="3"/>
                    <a:pt x="43" y="3"/>
                    <a:pt x="43" y="3"/>
                  </a:cubicBezTo>
                  <a:cubicBezTo>
                    <a:pt x="41" y="2"/>
                    <a:pt x="41" y="2"/>
                    <a:pt x="36" y="0"/>
                  </a:cubicBezTo>
                  <a:cubicBezTo>
                    <a:pt x="36" y="0"/>
                    <a:pt x="36" y="0"/>
                    <a:pt x="36" y="1"/>
                  </a:cubicBezTo>
                  <a:cubicBezTo>
                    <a:pt x="35" y="1"/>
                    <a:pt x="35" y="2"/>
                    <a:pt x="36" y="3"/>
                  </a:cubicBezTo>
                  <a:cubicBezTo>
                    <a:pt x="36" y="3"/>
                    <a:pt x="36" y="3"/>
                    <a:pt x="36" y="3"/>
                  </a:cubicBezTo>
                  <a:cubicBezTo>
                    <a:pt x="36" y="3"/>
                    <a:pt x="36" y="3"/>
                    <a:pt x="36" y="3"/>
                  </a:cubicBezTo>
                  <a:cubicBezTo>
                    <a:pt x="36" y="3"/>
                    <a:pt x="36" y="3"/>
                    <a:pt x="36" y="3"/>
                  </a:cubicBezTo>
                  <a:cubicBezTo>
                    <a:pt x="35" y="4"/>
                    <a:pt x="35" y="4"/>
                    <a:pt x="35" y="4"/>
                  </a:cubicBezTo>
                  <a:cubicBezTo>
                    <a:pt x="35" y="4"/>
                    <a:pt x="35" y="4"/>
                    <a:pt x="35" y="4"/>
                  </a:cubicBezTo>
                  <a:cubicBezTo>
                    <a:pt x="35" y="4"/>
                    <a:pt x="35" y="4"/>
                    <a:pt x="35" y="4"/>
                  </a:cubicBezTo>
                  <a:cubicBezTo>
                    <a:pt x="35" y="4"/>
                    <a:pt x="35" y="4"/>
                    <a:pt x="35" y="4"/>
                  </a:cubicBezTo>
                  <a:cubicBezTo>
                    <a:pt x="35" y="4"/>
                    <a:pt x="35" y="5"/>
                    <a:pt x="35" y="5"/>
                  </a:cubicBezTo>
                  <a:cubicBezTo>
                    <a:pt x="35" y="5"/>
                    <a:pt x="35" y="5"/>
                    <a:pt x="35" y="5"/>
                  </a:cubicBezTo>
                  <a:cubicBezTo>
                    <a:pt x="35" y="6"/>
                    <a:pt x="35" y="6"/>
                    <a:pt x="35" y="6"/>
                  </a:cubicBezTo>
                  <a:cubicBezTo>
                    <a:pt x="34" y="7"/>
                    <a:pt x="34" y="7"/>
                    <a:pt x="34" y="7"/>
                  </a:cubicBezTo>
                  <a:cubicBezTo>
                    <a:pt x="34" y="7"/>
                    <a:pt x="34" y="7"/>
                    <a:pt x="34" y="7"/>
                  </a:cubicBezTo>
                  <a:cubicBezTo>
                    <a:pt x="34" y="7"/>
                    <a:pt x="34" y="7"/>
                    <a:pt x="34" y="7"/>
                  </a:cubicBezTo>
                  <a:cubicBezTo>
                    <a:pt x="34" y="6"/>
                    <a:pt x="34" y="6"/>
                    <a:pt x="34" y="6"/>
                  </a:cubicBezTo>
                  <a:cubicBezTo>
                    <a:pt x="33" y="6"/>
                    <a:pt x="33" y="6"/>
                    <a:pt x="32" y="5"/>
                  </a:cubicBezTo>
                  <a:cubicBezTo>
                    <a:pt x="32" y="5"/>
                    <a:pt x="32" y="5"/>
                    <a:pt x="32" y="5"/>
                  </a:cubicBezTo>
                  <a:cubicBezTo>
                    <a:pt x="31" y="5"/>
                    <a:pt x="31" y="5"/>
                    <a:pt x="30" y="5"/>
                  </a:cubicBezTo>
                  <a:cubicBezTo>
                    <a:pt x="30" y="6"/>
                    <a:pt x="30" y="6"/>
                    <a:pt x="30" y="6"/>
                  </a:cubicBezTo>
                  <a:cubicBezTo>
                    <a:pt x="30" y="7"/>
                    <a:pt x="30" y="7"/>
                    <a:pt x="30" y="7"/>
                  </a:cubicBezTo>
                  <a:cubicBezTo>
                    <a:pt x="30" y="7"/>
                    <a:pt x="30" y="8"/>
                    <a:pt x="28" y="9"/>
                  </a:cubicBezTo>
                  <a:cubicBezTo>
                    <a:pt x="27" y="8"/>
                    <a:pt x="27" y="8"/>
                    <a:pt x="27" y="8"/>
                  </a:cubicBezTo>
                  <a:cubicBezTo>
                    <a:pt x="26" y="8"/>
                    <a:pt x="26" y="9"/>
                    <a:pt x="26" y="9"/>
                  </a:cubicBezTo>
                  <a:cubicBezTo>
                    <a:pt x="26" y="10"/>
                    <a:pt x="26" y="10"/>
                    <a:pt x="28" y="10"/>
                  </a:cubicBezTo>
                  <a:cubicBezTo>
                    <a:pt x="29" y="10"/>
                    <a:pt x="29" y="11"/>
                    <a:pt x="30" y="11"/>
                  </a:cubicBezTo>
                  <a:cubicBezTo>
                    <a:pt x="30" y="11"/>
                    <a:pt x="30" y="11"/>
                    <a:pt x="30" y="11"/>
                  </a:cubicBezTo>
                  <a:cubicBezTo>
                    <a:pt x="31" y="11"/>
                    <a:pt x="31" y="11"/>
                    <a:pt x="31" y="11"/>
                  </a:cubicBezTo>
                  <a:cubicBezTo>
                    <a:pt x="32" y="11"/>
                    <a:pt x="32" y="11"/>
                    <a:pt x="32" y="11"/>
                  </a:cubicBezTo>
                  <a:cubicBezTo>
                    <a:pt x="33" y="11"/>
                    <a:pt x="33" y="11"/>
                    <a:pt x="33" y="11"/>
                  </a:cubicBezTo>
                  <a:cubicBezTo>
                    <a:pt x="33" y="12"/>
                    <a:pt x="33" y="12"/>
                    <a:pt x="33" y="12"/>
                  </a:cubicBezTo>
                  <a:cubicBezTo>
                    <a:pt x="31" y="12"/>
                    <a:pt x="31" y="12"/>
                    <a:pt x="31" y="12"/>
                  </a:cubicBezTo>
                  <a:cubicBezTo>
                    <a:pt x="31" y="12"/>
                    <a:pt x="31" y="13"/>
                    <a:pt x="30" y="13"/>
                  </a:cubicBezTo>
                  <a:cubicBezTo>
                    <a:pt x="30" y="14"/>
                    <a:pt x="30" y="14"/>
                    <a:pt x="30" y="14"/>
                  </a:cubicBezTo>
                  <a:cubicBezTo>
                    <a:pt x="29" y="15"/>
                    <a:pt x="29" y="15"/>
                    <a:pt x="29" y="15"/>
                  </a:cubicBezTo>
                  <a:cubicBezTo>
                    <a:pt x="29" y="14"/>
                    <a:pt x="29" y="14"/>
                    <a:pt x="29" y="14"/>
                  </a:cubicBezTo>
                  <a:cubicBezTo>
                    <a:pt x="28" y="14"/>
                    <a:pt x="27" y="14"/>
                    <a:pt x="26" y="14"/>
                  </a:cubicBezTo>
                  <a:cubicBezTo>
                    <a:pt x="24" y="13"/>
                    <a:pt x="24" y="13"/>
                    <a:pt x="24" y="13"/>
                  </a:cubicBezTo>
                  <a:cubicBezTo>
                    <a:pt x="22" y="13"/>
                    <a:pt x="18" y="12"/>
                    <a:pt x="15" y="11"/>
                  </a:cubicBezTo>
                  <a:cubicBezTo>
                    <a:pt x="15" y="11"/>
                    <a:pt x="14" y="11"/>
                    <a:pt x="13" y="11"/>
                  </a:cubicBezTo>
                  <a:cubicBezTo>
                    <a:pt x="12" y="10"/>
                    <a:pt x="12" y="10"/>
                    <a:pt x="12" y="10"/>
                  </a:cubicBezTo>
                  <a:cubicBezTo>
                    <a:pt x="11" y="11"/>
                    <a:pt x="11" y="11"/>
                    <a:pt x="11" y="11"/>
                  </a:cubicBezTo>
                  <a:cubicBezTo>
                    <a:pt x="12" y="11"/>
                    <a:pt x="12" y="12"/>
                    <a:pt x="13" y="12"/>
                  </a:cubicBezTo>
                  <a:cubicBezTo>
                    <a:pt x="13" y="12"/>
                    <a:pt x="13" y="12"/>
                    <a:pt x="13" y="12"/>
                  </a:cubicBezTo>
                  <a:cubicBezTo>
                    <a:pt x="14" y="13"/>
                    <a:pt x="14" y="15"/>
                    <a:pt x="16" y="16"/>
                  </a:cubicBezTo>
                  <a:cubicBezTo>
                    <a:pt x="17" y="16"/>
                    <a:pt x="18" y="16"/>
                    <a:pt x="20" y="16"/>
                  </a:cubicBezTo>
                  <a:cubicBezTo>
                    <a:pt x="23" y="16"/>
                    <a:pt x="28" y="17"/>
                    <a:pt x="31" y="19"/>
                  </a:cubicBezTo>
                  <a:cubicBezTo>
                    <a:pt x="32" y="20"/>
                    <a:pt x="32" y="20"/>
                    <a:pt x="32" y="20"/>
                  </a:cubicBezTo>
                  <a:cubicBezTo>
                    <a:pt x="32" y="20"/>
                    <a:pt x="32" y="20"/>
                    <a:pt x="32" y="20"/>
                  </a:cubicBezTo>
                  <a:cubicBezTo>
                    <a:pt x="32" y="20"/>
                    <a:pt x="32" y="20"/>
                    <a:pt x="32" y="20"/>
                  </a:cubicBezTo>
                  <a:cubicBezTo>
                    <a:pt x="32" y="20"/>
                    <a:pt x="32" y="20"/>
                    <a:pt x="32" y="20"/>
                  </a:cubicBezTo>
                  <a:cubicBezTo>
                    <a:pt x="31" y="20"/>
                    <a:pt x="31" y="20"/>
                    <a:pt x="31" y="20"/>
                  </a:cubicBezTo>
                  <a:cubicBezTo>
                    <a:pt x="30" y="20"/>
                    <a:pt x="30" y="21"/>
                    <a:pt x="30" y="21"/>
                  </a:cubicBezTo>
                  <a:cubicBezTo>
                    <a:pt x="29" y="21"/>
                    <a:pt x="29" y="21"/>
                    <a:pt x="29" y="21"/>
                  </a:cubicBezTo>
                  <a:cubicBezTo>
                    <a:pt x="26" y="20"/>
                    <a:pt x="26" y="20"/>
                    <a:pt x="24" y="20"/>
                  </a:cubicBezTo>
                  <a:cubicBezTo>
                    <a:pt x="23" y="19"/>
                    <a:pt x="22" y="18"/>
                    <a:pt x="21" y="18"/>
                  </a:cubicBezTo>
                  <a:cubicBezTo>
                    <a:pt x="21" y="18"/>
                    <a:pt x="20" y="19"/>
                    <a:pt x="19" y="19"/>
                  </a:cubicBezTo>
                  <a:cubicBezTo>
                    <a:pt x="19" y="19"/>
                    <a:pt x="19" y="19"/>
                    <a:pt x="19" y="19"/>
                  </a:cubicBezTo>
                  <a:cubicBezTo>
                    <a:pt x="19" y="19"/>
                    <a:pt x="19" y="19"/>
                    <a:pt x="19" y="19"/>
                  </a:cubicBezTo>
                  <a:cubicBezTo>
                    <a:pt x="19" y="20"/>
                    <a:pt x="19" y="20"/>
                    <a:pt x="19" y="20"/>
                  </a:cubicBezTo>
                  <a:cubicBezTo>
                    <a:pt x="18" y="19"/>
                    <a:pt x="18" y="19"/>
                    <a:pt x="18" y="19"/>
                  </a:cubicBezTo>
                  <a:cubicBezTo>
                    <a:pt x="18" y="19"/>
                    <a:pt x="18" y="19"/>
                    <a:pt x="17" y="19"/>
                  </a:cubicBezTo>
                  <a:cubicBezTo>
                    <a:pt x="16" y="19"/>
                    <a:pt x="15" y="18"/>
                    <a:pt x="14" y="18"/>
                  </a:cubicBezTo>
                  <a:cubicBezTo>
                    <a:pt x="10" y="17"/>
                    <a:pt x="7" y="16"/>
                    <a:pt x="4" y="14"/>
                  </a:cubicBezTo>
                  <a:cubicBezTo>
                    <a:pt x="3" y="13"/>
                    <a:pt x="3" y="13"/>
                    <a:pt x="2" y="12"/>
                  </a:cubicBezTo>
                  <a:cubicBezTo>
                    <a:pt x="2" y="12"/>
                    <a:pt x="2" y="12"/>
                    <a:pt x="2" y="12"/>
                  </a:cubicBezTo>
                  <a:cubicBezTo>
                    <a:pt x="2" y="12"/>
                    <a:pt x="2" y="12"/>
                    <a:pt x="2" y="12"/>
                  </a:cubicBezTo>
                  <a:cubicBezTo>
                    <a:pt x="2" y="11"/>
                    <a:pt x="2" y="11"/>
                    <a:pt x="2" y="11"/>
                  </a:cubicBezTo>
                  <a:cubicBezTo>
                    <a:pt x="1" y="11"/>
                    <a:pt x="1" y="12"/>
                    <a:pt x="0" y="12"/>
                  </a:cubicBezTo>
                  <a:cubicBezTo>
                    <a:pt x="0" y="14"/>
                    <a:pt x="2" y="19"/>
                    <a:pt x="3" y="20"/>
                  </a:cubicBezTo>
                  <a:cubicBezTo>
                    <a:pt x="4" y="20"/>
                    <a:pt x="5" y="21"/>
                    <a:pt x="6" y="21"/>
                  </a:cubicBezTo>
                  <a:cubicBezTo>
                    <a:pt x="8" y="21"/>
                    <a:pt x="11" y="22"/>
                    <a:pt x="12" y="23"/>
                  </a:cubicBezTo>
                  <a:cubicBezTo>
                    <a:pt x="13" y="23"/>
                    <a:pt x="13" y="23"/>
                    <a:pt x="13" y="23"/>
                  </a:cubicBezTo>
                  <a:cubicBezTo>
                    <a:pt x="13" y="23"/>
                    <a:pt x="13" y="23"/>
                    <a:pt x="13" y="23"/>
                  </a:cubicBezTo>
                  <a:cubicBezTo>
                    <a:pt x="13" y="23"/>
                    <a:pt x="13" y="23"/>
                    <a:pt x="13" y="23"/>
                  </a:cubicBezTo>
                  <a:cubicBezTo>
                    <a:pt x="13" y="24"/>
                    <a:pt x="13" y="24"/>
                    <a:pt x="13" y="24"/>
                  </a:cubicBezTo>
                  <a:cubicBezTo>
                    <a:pt x="12" y="25"/>
                    <a:pt x="11" y="26"/>
                    <a:pt x="10" y="26"/>
                  </a:cubicBezTo>
                  <a:cubicBezTo>
                    <a:pt x="10" y="27"/>
                    <a:pt x="10" y="27"/>
                    <a:pt x="10" y="27"/>
                  </a:cubicBezTo>
                  <a:cubicBezTo>
                    <a:pt x="10" y="27"/>
                    <a:pt x="9" y="27"/>
                    <a:pt x="9" y="27"/>
                  </a:cubicBezTo>
                  <a:cubicBezTo>
                    <a:pt x="9" y="27"/>
                    <a:pt x="9" y="27"/>
                    <a:pt x="9" y="27"/>
                  </a:cubicBezTo>
                  <a:cubicBezTo>
                    <a:pt x="9" y="28"/>
                    <a:pt x="8" y="28"/>
                    <a:pt x="8" y="28"/>
                  </a:cubicBezTo>
                  <a:cubicBezTo>
                    <a:pt x="7" y="28"/>
                    <a:pt x="5" y="27"/>
                    <a:pt x="4" y="26"/>
                  </a:cubicBezTo>
                  <a:cubicBezTo>
                    <a:pt x="4" y="26"/>
                    <a:pt x="3" y="26"/>
                    <a:pt x="3" y="26"/>
                  </a:cubicBezTo>
                  <a:cubicBezTo>
                    <a:pt x="3" y="26"/>
                    <a:pt x="3" y="26"/>
                    <a:pt x="3" y="26"/>
                  </a:cubicBezTo>
                  <a:cubicBezTo>
                    <a:pt x="4" y="29"/>
                    <a:pt x="6" y="31"/>
                    <a:pt x="9" y="33"/>
                  </a:cubicBezTo>
                  <a:cubicBezTo>
                    <a:pt x="9" y="34"/>
                    <a:pt x="9" y="34"/>
                    <a:pt x="9" y="34"/>
                  </a:cubicBezTo>
                  <a:cubicBezTo>
                    <a:pt x="10" y="34"/>
                    <a:pt x="10" y="34"/>
                    <a:pt x="10" y="34"/>
                  </a:cubicBezTo>
                  <a:cubicBezTo>
                    <a:pt x="10" y="34"/>
                    <a:pt x="10" y="34"/>
                    <a:pt x="10" y="34"/>
                  </a:cubicBezTo>
                  <a:cubicBezTo>
                    <a:pt x="12" y="34"/>
                    <a:pt x="15" y="31"/>
                    <a:pt x="16" y="29"/>
                  </a:cubicBezTo>
                  <a:cubicBezTo>
                    <a:pt x="16" y="29"/>
                    <a:pt x="17" y="28"/>
                    <a:pt x="17" y="28"/>
                  </a:cubicBezTo>
                  <a:cubicBezTo>
                    <a:pt x="18" y="28"/>
                    <a:pt x="18" y="28"/>
                    <a:pt x="18" y="28"/>
                  </a:cubicBezTo>
                  <a:cubicBezTo>
                    <a:pt x="19" y="27"/>
                    <a:pt x="19" y="27"/>
                    <a:pt x="19" y="27"/>
                  </a:cubicBezTo>
                  <a:cubicBezTo>
                    <a:pt x="19" y="27"/>
                    <a:pt x="19" y="27"/>
                    <a:pt x="19" y="27"/>
                  </a:cubicBezTo>
                  <a:cubicBezTo>
                    <a:pt x="21" y="27"/>
                    <a:pt x="22" y="27"/>
                    <a:pt x="23" y="28"/>
                  </a:cubicBezTo>
                  <a:cubicBezTo>
                    <a:pt x="24" y="28"/>
                    <a:pt x="25" y="26"/>
                    <a:pt x="25" y="25"/>
                  </a:cubicBezTo>
                  <a:cubicBezTo>
                    <a:pt x="25" y="25"/>
                    <a:pt x="25" y="25"/>
                    <a:pt x="25" y="25"/>
                  </a:cubicBezTo>
                  <a:cubicBezTo>
                    <a:pt x="24" y="24"/>
                    <a:pt x="23" y="23"/>
                    <a:pt x="22" y="23"/>
                  </a:cubicBezTo>
                  <a:cubicBezTo>
                    <a:pt x="22" y="23"/>
                    <a:pt x="22" y="23"/>
                    <a:pt x="22" y="23"/>
                  </a:cubicBezTo>
                  <a:cubicBezTo>
                    <a:pt x="22" y="22"/>
                    <a:pt x="22" y="22"/>
                    <a:pt x="22" y="22"/>
                  </a:cubicBezTo>
                  <a:cubicBezTo>
                    <a:pt x="23" y="21"/>
                    <a:pt x="23" y="21"/>
                    <a:pt x="23" y="21"/>
                  </a:cubicBezTo>
                  <a:cubicBezTo>
                    <a:pt x="23" y="20"/>
                    <a:pt x="23" y="20"/>
                    <a:pt x="23" y="20"/>
                  </a:cubicBezTo>
                  <a:cubicBezTo>
                    <a:pt x="24" y="20"/>
                    <a:pt x="24" y="20"/>
                    <a:pt x="24" y="20"/>
                  </a:cubicBezTo>
                  <a:cubicBezTo>
                    <a:pt x="26" y="21"/>
                    <a:pt x="28" y="22"/>
                    <a:pt x="30" y="22"/>
                  </a:cubicBezTo>
                  <a:cubicBezTo>
                    <a:pt x="32" y="23"/>
                    <a:pt x="32" y="23"/>
                    <a:pt x="32" y="23"/>
                  </a:cubicBezTo>
                  <a:cubicBezTo>
                    <a:pt x="33" y="23"/>
                    <a:pt x="33" y="23"/>
                    <a:pt x="33" y="23"/>
                  </a:cubicBezTo>
                  <a:cubicBezTo>
                    <a:pt x="34" y="24"/>
                    <a:pt x="35" y="25"/>
                    <a:pt x="36" y="25"/>
                  </a:cubicBezTo>
                  <a:cubicBezTo>
                    <a:pt x="36" y="25"/>
                    <a:pt x="37" y="25"/>
                    <a:pt x="37" y="25"/>
                  </a:cubicBezTo>
                  <a:cubicBezTo>
                    <a:pt x="38" y="23"/>
                    <a:pt x="39" y="22"/>
                    <a:pt x="39" y="21"/>
                  </a:cubicBezTo>
                  <a:cubicBezTo>
                    <a:pt x="39" y="21"/>
                    <a:pt x="39" y="21"/>
                    <a:pt x="39" y="21"/>
                  </a:cubicBezTo>
                  <a:cubicBezTo>
                    <a:pt x="39" y="21"/>
                    <a:pt x="40" y="21"/>
                    <a:pt x="40" y="21"/>
                  </a:cubicBezTo>
                  <a:cubicBezTo>
                    <a:pt x="39" y="21"/>
                    <a:pt x="39" y="21"/>
                    <a:pt x="39" y="21"/>
                  </a:cubicBezTo>
                  <a:cubicBezTo>
                    <a:pt x="39" y="20"/>
                    <a:pt x="39" y="20"/>
                    <a:pt x="39" y="20"/>
                  </a:cubicBezTo>
                  <a:cubicBezTo>
                    <a:pt x="39" y="20"/>
                    <a:pt x="40" y="20"/>
                    <a:pt x="40" y="20"/>
                  </a:cubicBezTo>
                  <a:cubicBezTo>
                    <a:pt x="43" y="19"/>
                    <a:pt x="47" y="17"/>
                    <a:pt x="50" y="16"/>
                  </a:cubicBezTo>
                  <a:cubicBezTo>
                    <a:pt x="51" y="15"/>
                    <a:pt x="52" y="15"/>
                    <a:pt x="51" y="14"/>
                  </a:cubicBezTo>
                  <a:cubicBezTo>
                    <a:pt x="51" y="13"/>
                    <a:pt x="51" y="13"/>
                    <a:pt x="51" y="13"/>
                  </a:cubicBezTo>
                  <a:moveTo>
                    <a:pt x="37" y="15"/>
                  </a:moveTo>
                  <a:cubicBezTo>
                    <a:pt x="38" y="14"/>
                    <a:pt x="38" y="14"/>
                    <a:pt x="38" y="14"/>
                  </a:cubicBezTo>
                  <a:cubicBezTo>
                    <a:pt x="39" y="13"/>
                    <a:pt x="39" y="13"/>
                    <a:pt x="39" y="13"/>
                  </a:cubicBezTo>
                  <a:cubicBezTo>
                    <a:pt x="39" y="13"/>
                    <a:pt x="39" y="12"/>
                    <a:pt x="38" y="12"/>
                  </a:cubicBezTo>
                  <a:cubicBezTo>
                    <a:pt x="38" y="12"/>
                    <a:pt x="38" y="12"/>
                    <a:pt x="38" y="12"/>
                  </a:cubicBezTo>
                  <a:cubicBezTo>
                    <a:pt x="38" y="12"/>
                    <a:pt x="38" y="12"/>
                    <a:pt x="38" y="12"/>
                  </a:cubicBezTo>
                  <a:cubicBezTo>
                    <a:pt x="37" y="12"/>
                    <a:pt x="37" y="12"/>
                    <a:pt x="37" y="12"/>
                  </a:cubicBezTo>
                  <a:cubicBezTo>
                    <a:pt x="36" y="11"/>
                    <a:pt x="36" y="11"/>
                    <a:pt x="36" y="11"/>
                  </a:cubicBezTo>
                  <a:cubicBezTo>
                    <a:pt x="36" y="11"/>
                    <a:pt x="36" y="11"/>
                    <a:pt x="36" y="11"/>
                  </a:cubicBezTo>
                  <a:cubicBezTo>
                    <a:pt x="37" y="10"/>
                    <a:pt x="37" y="10"/>
                    <a:pt x="37" y="10"/>
                  </a:cubicBezTo>
                  <a:cubicBezTo>
                    <a:pt x="36" y="10"/>
                    <a:pt x="36" y="10"/>
                    <a:pt x="36" y="10"/>
                  </a:cubicBezTo>
                  <a:cubicBezTo>
                    <a:pt x="37" y="10"/>
                    <a:pt x="37" y="10"/>
                    <a:pt x="37" y="10"/>
                  </a:cubicBezTo>
                  <a:cubicBezTo>
                    <a:pt x="40" y="9"/>
                    <a:pt x="40" y="9"/>
                    <a:pt x="40" y="9"/>
                  </a:cubicBezTo>
                  <a:cubicBezTo>
                    <a:pt x="40" y="9"/>
                    <a:pt x="40" y="9"/>
                    <a:pt x="40" y="9"/>
                  </a:cubicBezTo>
                  <a:cubicBezTo>
                    <a:pt x="41" y="9"/>
                    <a:pt x="41" y="9"/>
                    <a:pt x="41" y="9"/>
                  </a:cubicBezTo>
                  <a:cubicBezTo>
                    <a:pt x="41" y="10"/>
                    <a:pt x="43" y="11"/>
                    <a:pt x="43" y="13"/>
                  </a:cubicBezTo>
                  <a:cubicBezTo>
                    <a:pt x="43" y="14"/>
                    <a:pt x="43" y="14"/>
                    <a:pt x="43" y="14"/>
                  </a:cubicBezTo>
                  <a:cubicBezTo>
                    <a:pt x="42" y="15"/>
                    <a:pt x="40" y="16"/>
                    <a:pt x="38" y="16"/>
                  </a:cubicBezTo>
                  <a:cubicBezTo>
                    <a:pt x="38" y="16"/>
                    <a:pt x="38" y="16"/>
                    <a:pt x="38" y="16"/>
                  </a:cubicBezTo>
                  <a:cubicBezTo>
                    <a:pt x="38" y="15"/>
                    <a:pt x="38" y="15"/>
                    <a:pt x="38" y="15"/>
                  </a:cubicBezTo>
                  <a:cubicBezTo>
                    <a:pt x="37" y="15"/>
                    <a:pt x="37" y="15"/>
                    <a:pt x="37" y="15"/>
                  </a:cubicBezTo>
                  <a:close/>
                </a:path>
              </a:pathLst>
            </a:custGeom>
            <a:grpFill/>
            <a:ln>
              <a:noFill/>
            </a:ln>
          </p:spPr>
          <p:txBody>
            <a:bodyPr vert="horz" wrap="square" lIns="68580" tIns="34290" rIns="68580" bIns="34290" numCol="1" anchor="t" anchorCtr="0" compatLnSpc="1"/>
            <a:lstStyle/>
            <a:p>
              <a:pPr>
                <a:lnSpc>
                  <a:spcPct val="120000"/>
                </a:lnSpc>
                <a:spcAft>
                  <a:spcPts val="75"/>
                </a:spcAft>
              </a:pPr>
              <a:endParaRPr lang="zh-CN" altLang="en-US" sz="1350"/>
            </a:p>
          </p:txBody>
        </p:sp>
        <p:sp>
          <p:nvSpPr>
            <p:cNvPr id="140" name="Freeform 138"/>
            <p:cNvSpPr/>
            <p:nvPr userDrawn="1"/>
          </p:nvSpPr>
          <p:spPr bwMode="auto">
            <a:xfrm>
              <a:off x="1239" y="750"/>
              <a:ext cx="10" cy="19"/>
            </a:xfrm>
            <a:custGeom>
              <a:avLst/>
              <a:gdLst>
                <a:gd name="T0" fmla="*/ 2 w 8"/>
                <a:gd name="T1" fmla="*/ 15 h 15"/>
                <a:gd name="T2" fmla="*/ 0 w 8"/>
                <a:gd name="T3" fmla="*/ 14 h 15"/>
                <a:gd name="T4" fmla="*/ 2 w 8"/>
                <a:gd name="T5" fmla="*/ 9 h 15"/>
                <a:gd name="T6" fmla="*/ 3 w 8"/>
                <a:gd name="T7" fmla="*/ 8 h 15"/>
                <a:gd name="T8" fmla="*/ 3 w 8"/>
                <a:gd name="T9" fmla="*/ 8 h 15"/>
                <a:gd name="T10" fmla="*/ 3 w 8"/>
                <a:gd name="T11" fmla="*/ 7 h 15"/>
                <a:gd name="T12" fmla="*/ 4 w 8"/>
                <a:gd name="T13" fmla="*/ 5 h 15"/>
                <a:gd name="T14" fmla="*/ 5 w 8"/>
                <a:gd name="T15" fmla="*/ 4 h 15"/>
                <a:gd name="T16" fmla="*/ 7 w 8"/>
                <a:gd name="T17" fmla="*/ 0 h 15"/>
                <a:gd name="T18" fmla="*/ 8 w 8"/>
                <a:gd name="T19" fmla="*/ 1 h 15"/>
                <a:gd name="T20" fmla="*/ 8 w 8"/>
                <a:gd name="T21" fmla="*/ 2 h 15"/>
                <a:gd name="T22" fmla="*/ 8 w 8"/>
                <a:gd name="T23" fmla="*/ 2 h 15"/>
                <a:gd name="T24" fmla="*/ 8 w 8"/>
                <a:gd name="T25" fmla="*/ 3 h 15"/>
                <a:gd name="T26" fmla="*/ 8 w 8"/>
                <a:gd name="T27" fmla="*/ 7 h 15"/>
                <a:gd name="T28" fmla="*/ 8 w 8"/>
                <a:gd name="T29" fmla="*/ 8 h 15"/>
                <a:gd name="T30" fmla="*/ 8 w 8"/>
                <a:gd name="T31" fmla="*/ 9 h 15"/>
                <a:gd name="T32" fmla="*/ 6 w 8"/>
                <a:gd name="T33" fmla="*/ 13 h 15"/>
                <a:gd name="T34" fmla="*/ 5 w 8"/>
                <a:gd name="T35" fmla="*/ 14 h 15"/>
                <a:gd name="T36" fmla="*/ 5 w 8"/>
                <a:gd name="T37" fmla="*/ 14 h 15"/>
                <a:gd name="T38" fmla="*/ 3 w 8"/>
                <a:gd name="T39" fmla="*/ 15 h 15"/>
                <a:gd name="T40" fmla="*/ 2 w 8"/>
                <a:gd name="T41"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 h="15">
                  <a:moveTo>
                    <a:pt x="2" y="15"/>
                  </a:moveTo>
                  <a:cubicBezTo>
                    <a:pt x="2" y="15"/>
                    <a:pt x="1" y="14"/>
                    <a:pt x="0" y="14"/>
                  </a:cubicBezTo>
                  <a:cubicBezTo>
                    <a:pt x="0" y="12"/>
                    <a:pt x="1" y="11"/>
                    <a:pt x="2" y="9"/>
                  </a:cubicBezTo>
                  <a:cubicBezTo>
                    <a:pt x="2" y="9"/>
                    <a:pt x="3" y="8"/>
                    <a:pt x="3" y="8"/>
                  </a:cubicBezTo>
                  <a:cubicBezTo>
                    <a:pt x="3" y="8"/>
                    <a:pt x="3" y="8"/>
                    <a:pt x="3" y="8"/>
                  </a:cubicBezTo>
                  <a:cubicBezTo>
                    <a:pt x="3" y="7"/>
                    <a:pt x="3" y="7"/>
                    <a:pt x="3" y="7"/>
                  </a:cubicBezTo>
                  <a:cubicBezTo>
                    <a:pt x="4" y="7"/>
                    <a:pt x="4" y="6"/>
                    <a:pt x="4" y="5"/>
                  </a:cubicBezTo>
                  <a:cubicBezTo>
                    <a:pt x="4" y="5"/>
                    <a:pt x="4" y="4"/>
                    <a:pt x="5" y="4"/>
                  </a:cubicBezTo>
                  <a:cubicBezTo>
                    <a:pt x="5" y="2"/>
                    <a:pt x="6" y="0"/>
                    <a:pt x="7" y="0"/>
                  </a:cubicBezTo>
                  <a:cubicBezTo>
                    <a:pt x="7" y="0"/>
                    <a:pt x="8" y="0"/>
                    <a:pt x="8" y="1"/>
                  </a:cubicBezTo>
                  <a:cubicBezTo>
                    <a:pt x="8" y="1"/>
                    <a:pt x="8" y="1"/>
                    <a:pt x="8" y="2"/>
                  </a:cubicBezTo>
                  <a:cubicBezTo>
                    <a:pt x="8" y="2"/>
                    <a:pt x="8" y="2"/>
                    <a:pt x="8" y="2"/>
                  </a:cubicBezTo>
                  <a:cubicBezTo>
                    <a:pt x="8" y="3"/>
                    <a:pt x="8" y="3"/>
                    <a:pt x="8" y="3"/>
                  </a:cubicBezTo>
                  <a:cubicBezTo>
                    <a:pt x="8" y="5"/>
                    <a:pt x="8" y="6"/>
                    <a:pt x="8" y="7"/>
                  </a:cubicBezTo>
                  <a:cubicBezTo>
                    <a:pt x="8" y="8"/>
                    <a:pt x="8" y="8"/>
                    <a:pt x="8" y="8"/>
                  </a:cubicBezTo>
                  <a:cubicBezTo>
                    <a:pt x="8" y="8"/>
                    <a:pt x="8" y="9"/>
                    <a:pt x="8" y="9"/>
                  </a:cubicBezTo>
                  <a:cubicBezTo>
                    <a:pt x="7" y="11"/>
                    <a:pt x="7" y="12"/>
                    <a:pt x="6" y="13"/>
                  </a:cubicBezTo>
                  <a:cubicBezTo>
                    <a:pt x="5" y="14"/>
                    <a:pt x="5" y="14"/>
                    <a:pt x="5" y="14"/>
                  </a:cubicBezTo>
                  <a:cubicBezTo>
                    <a:pt x="5" y="14"/>
                    <a:pt x="5" y="14"/>
                    <a:pt x="5" y="14"/>
                  </a:cubicBezTo>
                  <a:cubicBezTo>
                    <a:pt x="4" y="14"/>
                    <a:pt x="3" y="15"/>
                    <a:pt x="3" y="15"/>
                  </a:cubicBezTo>
                  <a:lnTo>
                    <a:pt x="2" y="15"/>
                  </a:lnTo>
                  <a:close/>
                </a:path>
              </a:pathLst>
            </a:custGeom>
            <a:grpFill/>
            <a:ln>
              <a:noFill/>
            </a:ln>
          </p:spPr>
          <p:txBody>
            <a:bodyPr vert="horz" wrap="square" lIns="68580" tIns="34290" rIns="68580" bIns="34290" numCol="1" anchor="t" anchorCtr="0" compatLnSpc="1"/>
            <a:lstStyle/>
            <a:p>
              <a:pPr>
                <a:lnSpc>
                  <a:spcPct val="120000"/>
                </a:lnSpc>
                <a:spcAft>
                  <a:spcPts val="75"/>
                </a:spcAft>
              </a:pPr>
              <a:endParaRPr lang="zh-CN" altLang="en-US" sz="1350"/>
            </a:p>
          </p:txBody>
        </p:sp>
        <p:sp>
          <p:nvSpPr>
            <p:cNvPr id="141" name="Freeform 139"/>
            <p:cNvSpPr/>
            <p:nvPr userDrawn="1"/>
          </p:nvSpPr>
          <p:spPr bwMode="auto">
            <a:xfrm>
              <a:off x="1239" y="750"/>
              <a:ext cx="10" cy="19"/>
            </a:xfrm>
            <a:custGeom>
              <a:avLst/>
              <a:gdLst>
                <a:gd name="T0" fmla="*/ 2 w 8"/>
                <a:gd name="T1" fmla="*/ 15 h 15"/>
                <a:gd name="T2" fmla="*/ 3 w 8"/>
                <a:gd name="T3" fmla="*/ 15 h 15"/>
                <a:gd name="T4" fmla="*/ 5 w 8"/>
                <a:gd name="T5" fmla="*/ 14 h 15"/>
                <a:gd name="T6" fmla="*/ 5 w 8"/>
                <a:gd name="T7" fmla="*/ 14 h 15"/>
                <a:gd name="T8" fmla="*/ 6 w 8"/>
                <a:gd name="T9" fmla="*/ 13 h 15"/>
                <a:gd name="T10" fmla="*/ 8 w 8"/>
                <a:gd name="T11" fmla="*/ 9 h 15"/>
                <a:gd name="T12" fmla="*/ 8 w 8"/>
                <a:gd name="T13" fmla="*/ 8 h 15"/>
                <a:gd name="T14" fmla="*/ 8 w 8"/>
                <a:gd name="T15" fmla="*/ 7 h 15"/>
                <a:gd name="T16" fmla="*/ 8 w 8"/>
                <a:gd name="T17" fmla="*/ 3 h 15"/>
                <a:gd name="T18" fmla="*/ 8 w 8"/>
                <a:gd name="T19" fmla="*/ 2 h 15"/>
                <a:gd name="T20" fmla="*/ 8 w 8"/>
                <a:gd name="T21" fmla="*/ 2 h 15"/>
                <a:gd name="T22" fmla="*/ 8 w 8"/>
                <a:gd name="T23" fmla="*/ 2 h 15"/>
                <a:gd name="T24" fmla="*/ 8 w 8"/>
                <a:gd name="T25" fmla="*/ 1 h 15"/>
                <a:gd name="T26" fmla="*/ 7 w 8"/>
                <a:gd name="T27" fmla="*/ 0 h 15"/>
                <a:gd name="T28" fmla="*/ 5 w 8"/>
                <a:gd name="T29" fmla="*/ 4 h 15"/>
                <a:gd name="T30" fmla="*/ 4 w 8"/>
                <a:gd name="T31" fmla="*/ 5 h 15"/>
                <a:gd name="T32" fmla="*/ 3 w 8"/>
                <a:gd name="T33" fmla="*/ 7 h 15"/>
                <a:gd name="T34" fmla="*/ 3 w 8"/>
                <a:gd name="T35" fmla="*/ 8 h 15"/>
                <a:gd name="T36" fmla="*/ 3 w 8"/>
                <a:gd name="T37" fmla="*/ 8 h 15"/>
                <a:gd name="T38" fmla="*/ 2 w 8"/>
                <a:gd name="T39" fmla="*/ 9 h 15"/>
                <a:gd name="T40" fmla="*/ 0 w 8"/>
                <a:gd name="T41" fmla="*/ 14 h 15"/>
                <a:gd name="T42" fmla="*/ 2 w 8"/>
                <a:gd name="T43"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 h="15">
                  <a:moveTo>
                    <a:pt x="2" y="15"/>
                  </a:moveTo>
                  <a:cubicBezTo>
                    <a:pt x="3" y="15"/>
                    <a:pt x="3" y="15"/>
                    <a:pt x="3" y="15"/>
                  </a:cubicBezTo>
                  <a:cubicBezTo>
                    <a:pt x="3" y="15"/>
                    <a:pt x="4" y="14"/>
                    <a:pt x="5" y="14"/>
                  </a:cubicBezTo>
                  <a:cubicBezTo>
                    <a:pt x="5" y="14"/>
                    <a:pt x="5" y="14"/>
                    <a:pt x="5" y="14"/>
                  </a:cubicBezTo>
                  <a:cubicBezTo>
                    <a:pt x="6" y="13"/>
                    <a:pt x="6" y="13"/>
                    <a:pt x="6" y="13"/>
                  </a:cubicBezTo>
                  <a:cubicBezTo>
                    <a:pt x="7" y="12"/>
                    <a:pt x="7" y="10"/>
                    <a:pt x="8" y="9"/>
                  </a:cubicBezTo>
                  <a:cubicBezTo>
                    <a:pt x="8" y="9"/>
                    <a:pt x="8" y="8"/>
                    <a:pt x="8" y="8"/>
                  </a:cubicBezTo>
                  <a:cubicBezTo>
                    <a:pt x="8" y="7"/>
                    <a:pt x="8" y="7"/>
                    <a:pt x="8" y="7"/>
                  </a:cubicBezTo>
                  <a:cubicBezTo>
                    <a:pt x="8" y="6"/>
                    <a:pt x="8" y="5"/>
                    <a:pt x="8" y="3"/>
                  </a:cubicBezTo>
                  <a:cubicBezTo>
                    <a:pt x="8" y="3"/>
                    <a:pt x="8" y="3"/>
                    <a:pt x="8" y="2"/>
                  </a:cubicBezTo>
                  <a:cubicBezTo>
                    <a:pt x="8" y="2"/>
                    <a:pt x="8" y="2"/>
                    <a:pt x="8" y="2"/>
                  </a:cubicBezTo>
                  <a:cubicBezTo>
                    <a:pt x="8" y="2"/>
                    <a:pt x="8" y="2"/>
                    <a:pt x="8" y="2"/>
                  </a:cubicBezTo>
                  <a:cubicBezTo>
                    <a:pt x="8" y="1"/>
                    <a:pt x="8" y="1"/>
                    <a:pt x="8" y="1"/>
                  </a:cubicBezTo>
                  <a:cubicBezTo>
                    <a:pt x="8" y="0"/>
                    <a:pt x="7" y="0"/>
                    <a:pt x="7" y="0"/>
                  </a:cubicBezTo>
                  <a:cubicBezTo>
                    <a:pt x="6" y="0"/>
                    <a:pt x="5" y="2"/>
                    <a:pt x="5" y="4"/>
                  </a:cubicBezTo>
                  <a:cubicBezTo>
                    <a:pt x="5" y="4"/>
                    <a:pt x="4" y="5"/>
                    <a:pt x="4" y="5"/>
                  </a:cubicBezTo>
                  <a:cubicBezTo>
                    <a:pt x="4" y="6"/>
                    <a:pt x="4" y="7"/>
                    <a:pt x="3" y="7"/>
                  </a:cubicBezTo>
                  <a:cubicBezTo>
                    <a:pt x="3" y="8"/>
                    <a:pt x="3" y="8"/>
                    <a:pt x="3" y="8"/>
                  </a:cubicBezTo>
                  <a:cubicBezTo>
                    <a:pt x="3" y="8"/>
                    <a:pt x="3" y="8"/>
                    <a:pt x="3" y="8"/>
                  </a:cubicBezTo>
                  <a:cubicBezTo>
                    <a:pt x="3" y="8"/>
                    <a:pt x="2" y="9"/>
                    <a:pt x="2" y="9"/>
                  </a:cubicBezTo>
                  <a:cubicBezTo>
                    <a:pt x="1" y="11"/>
                    <a:pt x="0" y="12"/>
                    <a:pt x="0" y="14"/>
                  </a:cubicBezTo>
                  <a:cubicBezTo>
                    <a:pt x="1" y="14"/>
                    <a:pt x="2" y="15"/>
                    <a:pt x="2" y="15"/>
                  </a:cubicBezTo>
                </a:path>
              </a:pathLst>
            </a:custGeom>
            <a:grpFill/>
            <a:ln>
              <a:noFill/>
            </a:ln>
          </p:spPr>
          <p:txBody>
            <a:bodyPr vert="horz" wrap="square" lIns="68580" tIns="34290" rIns="68580" bIns="34290" numCol="1" anchor="t" anchorCtr="0" compatLnSpc="1"/>
            <a:lstStyle/>
            <a:p>
              <a:pPr>
                <a:lnSpc>
                  <a:spcPct val="120000"/>
                </a:lnSpc>
                <a:spcAft>
                  <a:spcPts val="75"/>
                </a:spcAft>
              </a:pPr>
              <a:endParaRPr lang="zh-CN" altLang="en-US" sz="1350"/>
            </a:p>
          </p:txBody>
        </p:sp>
        <p:sp>
          <p:nvSpPr>
            <p:cNvPr id="142" name="Freeform 140"/>
            <p:cNvSpPr/>
            <p:nvPr userDrawn="1"/>
          </p:nvSpPr>
          <p:spPr bwMode="auto">
            <a:xfrm>
              <a:off x="1229" y="757"/>
              <a:ext cx="7" cy="9"/>
            </a:xfrm>
            <a:custGeom>
              <a:avLst/>
              <a:gdLst>
                <a:gd name="T0" fmla="*/ 3 w 6"/>
                <a:gd name="T1" fmla="*/ 7 h 7"/>
                <a:gd name="T2" fmla="*/ 1 w 6"/>
                <a:gd name="T3" fmla="*/ 6 h 7"/>
                <a:gd name="T4" fmla="*/ 5 w 6"/>
                <a:gd name="T5" fmla="*/ 0 h 7"/>
                <a:gd name="T6" fmla="*/ 6 w 6"/>
                <a:gd name="T7" fmla="*/ 1 h 7"/>
                <a:gd name="T8" fmla="*/ 5 w 6"/>
                <a:gd name="T9" fmla="*/ 5 h 7"/>
                <a:gd name="T10" fmla="*/ 3 w 6"/>
                <a:gd name="T11" fmla="*/ 7 h 7"/>
              </a:gdLst>
              <a:ahLst/>
              <a:cxnLst>
                <a:cxn ang="0">
                  <a:pos x="T0" y="T1"/>
                </a:cxn>
                <a:cxn ang="0">
                  <a:pos x="T2" y="T3"/>
                </a:cxn>
                <a:cxn ang="0">
                  <a:pos x="T4" y="T5"/>
                </a:cxn>
                <a:cxn ang="0">
                  <a:pos x="T6" y="T7"/>
                </a:cxn>
                <a:cxn ang="0">
                  <a:pos x="T8" y="T9"/>
                </a:cxn>
                <a:cxn ang="0">
                  <a:pos x="T10" y="T11"/>
                </a:cxn>
              </a:cxnLst>
              <a:rect l="0" t="0" r="r" b="b"/>
              <a:pathLst>
                <a:path w="6" h="7">
                  <a:moveTo>
                    <a:pt x="3" y="7"/>
                  </a:moveTo>
                  <a:cubicBezTo>
                    <a:pt x="3" y="7"/>
                    <a:pt x="2" y="6"/>
                    <a:pt x="1" y="6"/>
                  </a:cubicBezTo>
                  <a:cubicBezTo>
                    <a:pt x="0" y="3"/>
                    <a:pt x="4" y="0"/>
                    <a:pt x="5" y="0"/>
                  </a:cubicBezTo>
                  <a:cubicBezTo>
                    <a:pt x="5" y="0"/>
                    <a:pt x="6" y="1"/>
                    <a:pt x="6" y="1"/>
                  </a:cubicBezTo>
                  <a:cubicBezTo>
                    <a:pt x="6" y="2"/>
                    <a:pt x="6" y="4"/>
                    <a:pt x="5" y="5"/>
                  </a:cubicBezTo>
                  <a:cubicBezTo>
                    <a:pt x="4" y="6"/>
                    <a:pt x="3" y="7"/>
                    <a:pt x="3" y="7"/>
                  </a:cubicBezTo>
                  <a:close/>
                </a:path>
              </a:pathLst>
            </a:custGeom>
            <a:grpFill/>
            <a:ln>
              <a:noFill/>
            </a:ln>
          </p:spPr>
          <p:txBody>
            <a:bodyPr vert="horz" wrap="square" lIns="68580" tIns="34290" rIns="68580" bIns="34290" numCol="1" anchor="t" anchorCtr="0" compatLnSpc="1"/>
            <a:lstStyle/>
            <a:p>
              <a:pPr>
                <a:lnSpc>
                  <a:spcPct val="120000"/>
                </a:lnSpc>
                <a:spcAft>
                  <a:spcPts val="75"/>
                </a:spcAft>
              </a:pPr>
              <a:endParaRPr lang="zh-CN" altLang="en-US" sz="1350"/>
            </a:p>
          </p:txBody>
        </p:sp>
        <p:sp>
          <p:nvSpPr>
            <p:cNvPr id="143" name="Freeform 141"/>
            <p:cNvSpPr/>
            <p:nvPr userDrawn="1"/>
          </p:nvSpPr>
          <p:spPr bwMode="auto">
            <a:xfrm>
              <a:off x="1229" y="757"/>
              <a:ext cx="7" cy="9"/>
            </a:xfrm>
            <a:custGeom>
              <a:avLst/>
              <a:gdLst>
                <a:gd name="T0" fmla="*/ 3 w 6"/>
                <a:gd name="T1" fmla="*/ 7 h 7"/>
                <a:gd name="T2" fmla="*/ 3 w 6"/>
                <a:gd name="T3" fmla="*/ 7 h 7"/>
                <a:gd name="T4" fmla="*/ 5 w 6"/>
                <a:gd name="T5" fmla="*/ 5 h 7"/>
                <a:gd name="T6" fmla="*/ 6 w 6"/>
                <a:gd name="T7" fmla="*/ 1 h 7"/>
                <a:gd name="T8" fmla="*/ 5 w 6"/>
                <a:gd name="T9" fmla="*/ 0 h 7"/>
                <a:gd name="T10" fmla="*/ 1 w 6"/>
                <a:gd name="T11" fmla="*/ 6 h 7"/>
                <a:gd name="T12" fmla="*/ 3 w 6"/>
                <a:gd name="T13" fmla="*/ 7 h 7"/>
              </a:gdLst>
              <a:ahLst/>
              <a:cxnLst>
                <a:cxn ang="0">
                  <a:pos x="T0" y="T1"/>
                </a:cxn>
                <a:cxn ang="0">
                  <a:pos x="T2" y="T3"/>
                </a:cxn>
                <a:cxn ang="0">
                  <a:pos x="T4" y="T5"/>
                </a:cxn>
                <a:cxn ang="0">
                  <a:pos x="T6" y="T7"/>
                </a:cxn>
                <a:cxn ang="0">
                  <a:pos x="T8" y="T9"/>
                </a:cxn>
                <a:cxn ang="0">
                  <a:pos x="T10" y="T11"/>
                </a:cxn>
                <a:cxn ang="0">
                  <a:pos x="T12" y="T13"/>
                </a:cxn>
              </a:cxnLst>
              <a:rect l="0" t="0" r="r" b="b"/>
              <a:pathLst>
                <a:path w="6" h="7">
                  <a:moveTo>
                    <a:pt x="3" y="7"/>
                  </a:moveTo>
                  <a:cubicBezTo>
                    <a:pt x="3" y="7"/>
                    <a:pt x="3" y="7"/>
                    <a:pt x="3" y="7"/>
                  </a:cubicBezTo>
                  <a:cubicBezTo>
                    <a:pt x="3" y="7"/>
                    <a:pt x="4" y="6"/>
                    <a:pt x="5" y="5"/>
                  </a:cubicBezTo>
                  <a:cubicBezTo>
                    <a:pt x="6" y="4"/>
                    <a:pt x="6" y="2"/>
                    <a:pt x="6" y="1"/>
                  </a:cubicBezTo>
                  <a:cubicBezTo>
                    <a:pt x="6" y="1"/>
                    <a:pt x="5" y="0"/>
                    <a:pt x="5" y="0"/>
                  </a:cubicBezTo>
                  <a:cubicBezTo>
                    <a:pt x="4" y="0"/>
                    <a:pt x="0" y="3"/>
                    <a:pt x="1" y="6"/>
                  </a:cubicBezTo>
                  <a:cubicBezTo>
                    <a:pt x="2" y="6"/>
                    <a:pt x="3" y="7"/>
                    <a:pt x="3" y="7"/>
                  </a:cubicBezTo>
                </a:path>
              </a:pathLst>
            </a:custGeom>
            <a:grpFill/>
            <a:ln>
              <a:noFill/>
            </a:ln>
          </p:spPr>
          <p:txBody>
            <a:bodyPr vert="horz" wrap="square" lIns="68580" tIns="34290" rIns="68580" bIns="34290" numCol="1" anchor="t" anchorCtr="0" compatLnSpc="1"/>
            <a:lstStyle/>
            <a:p>
              <a:pPr>
                <a:lnSpc>
                  <a:spcPct val="120000"/>
                </a:lnSpc>
                <a:spcAft>
                  <a:spcPts val="75"/>
                </a:spcAft>
              </a:pPr>
              <a:endParaRPr lang="zh-CN" altLang="en-US" sz="1350"/>
            </a:p>
          </p:txBody>
        </p:sp>
      </p:grpSp>
      <p:sp>
        <p:nvSpPr>
          <p:cNvPr id="144" name="Text Box 2"/>
          <p:cNvSpPr txBox="1">
            <a:spLocks noChangeArrowheads="1"/>
          </p:cNvSpPr>
          <p:nvPr/>
        </p:nvSpPr>
        <p:spPr bwMode="auto">
          <a:xfrm>
            <a:off x="1587632" y="1166712"/>
            <a:ext cx="6340197" cy="2554545"/>
          </a:xfrm>
          <a:prstGeom prst="rect">
            <a:avLst/>
          </a:prstGeom>
          <a:noFill/>
          <a:ln>
            <a:noFill/>
          </a:ln>
          <a:effectLst>
            <a:outerShdw dist="17961" dir="2700000" algn="ctr" rotWithShape="0">
              <a:schemeClr val="tx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charset="0"/>
              </a:defRPr>
            </a:lvl1pPr>
            <a:lvl2pPr marL="742950" indent="-285750">
              <a:spcBef>
                <a:spcPct val="20000"/>
              </a:spcBef>
              <a:buChar char="–"/>
              <a:defRPr sz="2800">
                <a:solidFill>
                  <a:schemeClr val="tx1"/>
                </a:solidFill>
                <a:latin typeface="Times New Roman" panose="02020603050405020304" charset="0"/>
              </a:defRPr>
            </a:lvl2pPr>
            <a:lvl3pPr marL="1143000" indent="-228600">
              <a:spcBef>
                <a:spcPct val="20000"/>
              </a:spcBef>
              <a:buChar char="•"/>
              <a:defRPr sz="2400">
                <a:solidFill>
                  <a:schemeClr val="tx1"/>
                </a:solidFill>
                <a:latin typeface="Times New Roman" panose="02020603050405020304" charset="0"/>
              </a:defRPr>
            </a:lvl3pPr>
            <a:lvl4pPr marL="1600200" indent="-228600">
              <a:spcBef>
                <a:spcPct val="20000"/>
              </a:spcBef>
              <a:buChar char="–"/>
              <a:defRPr sz="2000">
                <a:solidFill>
                  <a:schemeClr val="tx1"/>
                </a:solidFill>
                <a:latin typeface="Times New Roman" panose="02020603050405020304" charset="0"/>
              </a:defRPr>
            </a:lvl4pPr>
            <a:lvl5pPr marL="2057400" indent="-228600">
              <a:spcBef>
                <a:spcPct val="20000"/>
              </a:spcBef>
              <a:buChar char="»"/>
              <a:defRPr sz="2000">
                <a:solidFill>
                  <a:schemeClr val="tx1"/>
                </a:solidFill>
                <a:latin typeface="Times New Roman" panose="0202060305040502030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charset="0"/>
              </a:defRPr>
            </a:lvl9pPr>
          </a:lstStyle>
          <a:p>
            <a:pPr algn="ctr" eaLnBrk="1" hangingPunct="1">
              <a:spcBef>
                <a:spcPct val="50000"/>
              </a:spcBef>
              <a:buFontTx/>
              <a:buNone/>
            </a:pPr>
            <a:r>
              <a:rPr lang="zh-CN" altLang="en-US" sz="4000" b="0" dirty="0">
                <a:latin typeface="微软雅黑" panose="020B0503020204020204" charset="-122"/>
                <a:ea typeface="微软雅黑" panose="020B0503020204020204" charset="-122"/>
              </a:rPr>
              <a:t>绪论课完</a:t>
            </a:r>
            <a:endParaRPr lang="zh-CN" altLang="en-US" sz="4000" b="0" dirty="0">
              <a:latin typeface="微软雅黑" panose="020B0503020204020204" charset="-122"/>
              <a:ea typeface="微软雅黑" panose="020B0503020204020204" charset="-122"/>
            </a:endParaRPr>
          </a:p>
          <a:p>
            <a:pPr algn="ctr" eaLnBrk="1" hangingPunct="1">
              <a:spcBef>
                <a:spcPct val="50000"/>
              </a:spcBef>
              <a:buFontTx/>
              <a:buNone/>
            </a:pPr>
            <a:r>
              <a:rPr lang="zh-CN" altLang="en-US" sz="4000" b="0" dirty="0">
                <a:latin typeface="微软雅黑" panose="020B0503020204020204" charset="-122"/>
                <a:ea typeface="微软雅黑" panose="020B0503020204020204" charset="-122"/>
              </a:rPr>
              <a:t>祝同学物理实验课学有收获</a:t>
            </a:r>
            <a:endParaRPr lang="zh-CN" altLang="en-US" sz="4000" b="0" dirty="0">
              <a:latin typeface="微软雅黑" panose="020B0503020204020204" charset="-122"/>
              <a:ea typeface="微软雅黑" panose="020B0503020204020204" charset="-122"/>
            </a:endParaRPr>
          </a:p>
          <a:p>
            <a:pPr algn="ctr" eaLnBrk="1" hangingPunct="1">
              <a:spcBef>
                <a:spcPct val="50000"/>
              </a:spcBef>
              <a:buFontTx/>
              <a:buNone/>
            </a:pPr>
            <a:r>
              <a:rPr lang="zh-CN" altLang="en-US" sz="4000" b="0" dirty="0">
                <a:latin typeface="微软雅黑" panose="020B0503020204020204" charset="-122"/>
                <a:ea typeface="微软雅黑" panose="020B0503020204020204" charset="-122"/>
              </a:rPr>
              <a:t>谢 谢！</a:t>
            </a:r>
            <a:endParaRPr lang="zh-CN" altLang="en-US" sz="4000" b="0" dirty="0">
              <a:latin typeface="微软雅黑" panose="020B0503020204020204" charset="-122"/>
              <a:ea typeface="微软雅黑" panose="020B0503020204020204" charset="-122"/>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2800" dirty="0"/>
              <a:t>误差的表示</a:t>
            </a:r>
            <a:endParaRPr lang="zh-CN" altLang="en-US" sz="2800" dirty="0"/>
          </a:p>
        </p:txBody>
      </p:sp>
      <p:sp>
        <p:nvSpPr>
          <p:cNvPr id="3" name="灯片编号占位符 2"/>
          <p:cNvSpPr>
            <a:spLocks noGrp="1"/>
          </p:cNvSpPr>
          <p:nvPr>
            <p:ph type="sldNum" sz="quarter" idx="12"/>
          </p:nvPr>
        </p:nvSpPr>
        <p:spPr/>
        <p:txBody>
          <a:bodyPr/>
          <a:lstStyle/>
          <a:p>
            <a:fld id="{1AAC388E-FA9E-4A2C-95EA-1F6B3A07935A}" type="slidenum">
              <a:rPr lang="zh-CN" altLang="en-US" smtClean="0"/>
            </a:fld>
            <a:endParaRPr lang="zh-CN" altLang="en-US" dirty="0"/>
          </a:p>
        </p:txBody>
      </p:sp>
      <p:sp>
        <p:nvSpPr>
          <p:cNvPr id="12" name="文本框 11"/>
          <p:cNvSpPr txBox="1"/>
          <p:nvPr/>
        </p:nvSpPr>
        <p:spPr>
          <a:xfrm>
            <a:off x="6251328" y="2804956"/>
            <a:ext cx="2562895" cy="1015663"/>
          </a:xfrm>
          <a:prstGeom prst="rect">
            <a:avLst/>
          </a:prstGeom>
          <a:noFill/>
        </p:spPr>
        <p:txBody>
          <a:bodyPr wrap="square" rtlCol="0">
            <a:spAutoFit/>
          </a:bodyPr>
          <a:lstStyle/>
          <a:p>
            <a:r>
              <a:rPr lang="zh-CN" altLang="en-US" sz="2000" b="1" dirty="0">
                <a:latin typeface="黑体" panose="02010609060101010101" pitchFamily="49" charset="-122"/>
                <a:ea typeface="黑体" panose="02010609060101010101" pitchFamily="49" charset="-122"/>
              </a:rPr>
              <a:t>单次（单个）</a:t>
            </a:r>
            <a:r>
              <a:rPr lang="zh-CN" altLang="en-US" sz="2000" dirty="0">
                <a:latin typeface="黑体" panose="02010609060101010101" pitchFamily="49" charset="-122"/>
                <a:ea typeface="黑体" panose="02010609060101010101" pitchFamily="49" charset="-122"/>
              </a:rPr>
              <a:t>测量值与真值的偏移量的表示</a:t>
            </a:r>
            <a:endParaRPr lang="zh-CN" altLang="en-US" sz="2000" dirty="0">
              <a:latin typeface="黑体" panose="02010609060101010101" pitchFamily="49" charset="-122"/>
              <a:ea typeface="黑体" panose="02010609060101010101" pitchFamily="49" charset="-122"/>
            </a:endParaRPr>
          </a:p>
        </p:txBody>
      </p:sp>
      <p:sp>
        <p:nvSpPr>
          <p:cNvPr id="14" name="文本框 13"/>
          <p:cNvSpPr txBox="1"/>
          <p:nvPr/>
        </p:nvSpPr>
        <p:spPr>
          <a:xfrm>
            <a:off x="6347271" y="4795575"/>
            <a:ext cx="2562895" cy="1015663"/>
          </a:xfrm>
          <a:prstGeom prst="rect">
            <a:avLst/>
          </a:prstGeom>
          <a:noFill/>
        </p:spPr>
        <p:txBody>
          <a:bodyPr wrap="square">
            <a:spAutoFit/>
          </a:bodyPr>
          <a:lstStyle/>
          <a:p>
            <a:r>
              <a:rPr lang="zh-CN" altLang="en-US" sz="2000" b="1" dirty="0">
                <a:latin typeface="黑体" panose="02010609060101010101" pitchFamily="49" charset="-122"/>
                <a:ea typeface="黑体" panose="02010609060101010101" pitchFamily="49" charset="-122"/>
              </a:rPr>
              <a:t>多个（</a:t>
            </a:r>
            <a:r>
              <a:rPr lang="en-US" altLang="zh-CN" sz="2000" b="1" dirty="0">
                <a:latin typeface="黑体" panose="02010609060101010101" pitchFamily="49" charset="-122"/>
                <a:ea typeface="黑体" panose="02010609060101010101" pitchFamily="49" charset="-122"/>
              </a:rPr>
              <a:t>n</a:t>
            </a:r>
            <a:r>
              <a:rPr lang="zh-CN" altLang="en-US" sz="2000" b="1" dirty="0">
                <a:latin typeface="黑体" panose="02010609060101010101" pitchFamily="49" charset="-122"/>
                <a:ea typeface="黑体" panose="02010609060101010101" pitchFamily="49" charset="-122"/>
              </a:rPr>
              <a:t>个）</a:t>
            </a:r>
            <a:r>
              <a:rPr lang="zh-CN" altLang="en-US" sz="2000" dirty="0">
                <a:latin typeface="黑体" panose="02010609060101010101" pitchFamily="49" charset="-122"/>
                <a:ea typeface="黑体" panose="02010609060101010101" pitchFamily="49" charset="-122"/>
              </a:rPr>
              <a:t>测量值与真值（算数平均值）偏移量的表示</a:t>
            </a:r>
            <a:endParaRPr lang="zh-CN" altLang="en-US" sz="2000" dirty="0">
              <a:latin typeface="黑体" panose="02010609060101010101" pitchFamily="49" charset="-122"/>
              <a:ea typeface="黑体" panose="02010609060101010101" pitchFamily="49" charset="-122"/>
            </a:endParaRPr>
          </a:p>
        </p:txBody>
      </p:sp>
      <p:sp>
        <p:nvSpPr>
          <p:cNvPr id="16" name="文本框 15"/>
          <p:cNvSpPr txBox="1"/>
          <p:nvPr/>
        </p:nvSpPr>
        <p:spPr>
          <a:xfrm>
            <a:off x="-270259" y="4847631"/>
            <a:ext cx="3189255" cy="1113766"/>
          </a:xfrm>
          <a:prstGeom prst="rect">
            <a:avLst/>
          </a:prstGeom>
          <a:noFill/>
        </p:spPr>
        <p:txBody>
          <a:bodyPr wrap="square">
            <a:spAutoFit/>
          </a:bodyPr>
          <a:lstStyle/>
          <a:p>
            <a:pPr lvl="1" algn="ctr">
              <a:lnSpc>
                <a:spcPct val="150000"/>
              </a:lnSpc>
            </a:pPr>
            <a:r>
              <a:rPr lang="zh-CN" altLang="en-US" sz="2400" dirty="0">
                <a:latin typeface="黑体" panose="02010609060101010101" pitchFamily="49" charset="-122"/>
                <a:ea typeface="黑体" panose="02010609060101010101" pitchFamily="49" charset="-122"/>
              </a:rPr>
              <a:t>标准误差：</a:t>
            </a:r>
            <a:endParaRPr lang="en-US" altLang="zh-CN" sz="2400" dirty="0">
              <a:latin typeface="黑体" panose="02010609060101010101" pitchFamily="49" charset="-122"/>
              <a:ea typeface="黑体" panose="02010609060101010101" pitchFamily="49" charset="-122"/>
            </a:endParaRPr>
          </a:p>
          <a:p>
            <a:pPr lvl="1" algn="ctr">
              <a:lnSpc>
                <a:spcPct val="150000"/>
              </a:lnSpc>
            </a:pPr>
            <a:r>
              <a:rPr lang="zh-CN" altLang="en-US" sz="2400" dirty="0">
                <a:latin typeface="黑体" panose="02010609060101010101" pitchFamily="49" charset="-122"/>
                <a:ea typeface="黑体" panose="02010609060101010101" pitchFamily="49" charset="-122"/>
              </a:rPr>
              <a:t>（标准差</a:t>
            </a:r>
            <a:r>
              <a:rPr lang="zh-CN" altLang="en-US" sz="2400" dirty="0">
                <a:latin typeface="Times New Roman" panose="02020603050405020304" charset="0"/>
                <a:ea typeface="黑体" panose="02010609060101010101" pitchFamily="49" charset="-122"/>
                <a:cs typeface="Times New Roman" panose="02020603050405020304" charset="0"/>
              </a:rPr>
              <a:t>）</a:t>
            </a:r>
            <a:endParaRPr lang="zh-CN" altLang="en-US" sz="2400" dirty="0">
              <a:latin typeface="黑体" panose="02010609060101010101" pitchFamily="49" charset="-122"/>
              <a:ea typeface="黑体" panose="02010609060101010101" pitchFamily="49" charset="-122"/>
            </a:endParaRPr>
          </a:p>
        </p:txBody>
      </p:sp>
      <p:grpSp>
        <p:nvGrpSpPr>
          <p:cNvPr id="17" name="组合 16"/>
          <p:cNvGrpSpPr/>
          <p:nvPr/>
        </p:nvGrpSpPr>
        <p:grpSpPr>
          <a:xfrm>
            <a:off x="368365" y="2505203"/>
            <a:ext cx="3900012" cy="1620434"/>
            <a:chOff x="2071966" y="1133772"/>
            <a:chExt cx="3922543" cy="1480227"/>
          </a:xfrm>
        </p:grpSpPr>
        <p:sp>
          <p:nvSpPr>
            <p:cNvPr id="10" name="文本框 9"/>
            <p:cNvSpPr txBox="1"/>
            <p:nvPr/>
          </p:nvSpPr>
          <p:spPr>
            <a:xfrm>
              <a:off x="2071966" y="1133772"/>
              <a:ext cx="3922543" cy="1312602"/>
            </a:xfrm>
            <a:prstGeom prst="rect">
              <a:avLst/>
            </a:prstGeom>
            <a:noFill/>
            <a:ln w="19050">
              <a:noFill/>
            </a:ln>
          </p:spPr>
          <p:txBody>
            <a:bodyPr wrap="square">
              <a:spAutoFit/>
            </a:bodyPr>
            <a:lstStyle/>
            <a:p>
              <a:pPr lvl="1">
                <a:lnSpc>
                  <a:spcPct val="200000"/>
                </a:lnSpc>
              </a:pPr>
              <a:r>
                <a:rPr lang="zh-CN" altLang="en-US" sz="2400" dirty="0">
                  <a:latin typeface="黑体" panose="02010609060101010101" pitchFamily="49" charset="-122"/>
                  <a:ea typeface="黑体" panose="02010609060101010101" pitchFamily="49" charset="-122"/>
                </a:rPr>
                <a:t>绝对误差：</a:t>
              </a:r>
              <a:endParaRPr lang="zh-CN" altLang="en-US" sz="2400" dirty="0">
                <a:latin typeface="黑体" panose="02010609060101010101" pitchFamily="49" charset="-122"/>
                <a:ea typeface="黑体" panose="02010609060101010101" pitchFamily="49" charset="-122"/>
              </a:endParaRPr>
            </a:p>
            <a:p>
              <a:pPr lvl="1">
                <a:lnSpc>
                  <a:spcPct val="200000"/>
                </a:lnSpc>
              </a:pPr>
              <a:r>
                <a:rPr lang="zh-CN" altLang="en-US" sz="2400" dirty="0">
                  <a:latin typeface="黑体" panose="02010609060101010101" pitchFamily="49" charset="-122"/>
                  <a:ea typeface="黑体" panose="02010609060101010101" pitchFamily="49" charset="-122"/>
                </a:rPr>
                <a:t>相对误差：</a:t>
              </a:r>
              <a:endParaRPr lang="en-US" altLang="zh-CN" sz="2400" dirty="0">
                <a:latin typeface="黑体" panose="02010609060101010101" pitchFamily="49" charset="-122"/>
                <a:ea typeface="黑体" panose="02010609060101010101" pitchFamily="49" charset="-122"/>
              </a:endParaRPr>
            </a:p>
          </p:txBody>
        </p:sp>
        <p:graphicFrame>
          <p:nvGraphicFramePr>
            <p:cNvPr id="6" name="Object 8"/>
            <p:cNvGraphicFramePr>
              <a:graphicFrameLocks noChangeAspect="1"/>
            </p:cNvGraphicFramePr>
            <p:nvPr/>
          </p:nvGraphicFramePr>
          <p:xfrm>
            <a:off x="4146148" y="1382247"/>
            <a:ext cx="1309924" cy="457080"/>
          </p:xfrm>
          <a:graphic>
            <a:graphicData uri="http://schemas.openxmlformats.org/presentationml/2006/ole">
              <mc:AlternateContent xmlns:mc="http://schemas.openxmlformats.org/markup-compatibility/2006">
                <mc:Choice xmlns:v="urn:schemas-microsoft-com:vml" Requires="v">
                  <p:oleObj spid="_x0000_s0" name="公式" r:id="rId1" imgW="660400" imgH="228600" progId="">
                    <p:embed/>
                  </p:oleObj>
                </mc:Choice>
                <mc:Fallback>
                  <p:oleObj name="公式" r:id="rId1" imgW="660400" imgH="228600" progId="">
                    <p:embed/>
                    <p:pic>
                      <p:nvPicPr>
                        <p:cNvPr id="0" name="Object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46148" y="1382247"/>
                          <a:ext cx="1309924" cy="457080"/>
                        </a:xfrm>
                        <a:prstGeom prst="rect">
                          <a:avLst/>
                        </a:prstGeom>
                        <a:noFill/>
                        <a:ln>
                          <a:noFill/>
                        </a:ln>
                      </p:spPr>
                    </p:pic>
                  </p:oleObj>
                </mc:Fallback>
              </mc:AlternateContent>
            </a:graphicData>
          </a:graphic>
        </p:graphicFrame>
        <p:graphicFrame>
          <p:nvGraphicFramePr>
            <p:cNvPr id="7" name="Object 7"/>
            <p:cNvGraphicFramePr>
              <a:graphicFrameLocks noChangeAspect="1"/>
            </p:cNvGraphicFramePr>
            <p:nvPr/>
          </p:nvGraphicFramePr>
          <p:xfrm>
            <a:off x="4093222" y="1871480"/>
            <a:ext cx="1749676" cy="742519"/>
          </p:xfrm>
          <a:graphic>
            <a:graphicData uri="http://schemas.openxmlformats.org/presentationml/2006/ole">
              <mc:AlternateContent xmlns:mc="http://schemas.openxmlformats.org/markup-compatibility/2006">
                <mc:Choice xmlns:v="urn:schemas-microsoft-com:vml" Requires="v">
                  <p:oleObj spid="_x0000_s4" name="公式" r:id="rId3" imgW="812165" imgH="381000" progId="">
                    <p:embed/>
                  </p:oleObj>
                </mc:Choice>
                <mc:Fallback>
                  <p:oleObj name="公式" r:id="rId3" imgW="812165" imgH="381000" progId="">
                    <p:embed/>
                    <p:pic>
                      <p:nvPicPr>
                        <p:cNvPr id="0"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93222" y="1871480"/>
                          <a:ext cx="1749676" cy="742519"/>
                        </a:xfrm>
                        <a:prstGeom prst="rect">
                          <a:avLst/>
                        </a:prstGeom>
                        <a:noFill/>
                        <a:ln>
                          <a:noFill/>
                        </a:ln>
                      </p:spPr>
                    </p:pic>
                  </p:oleObj>
                </mc:Fallback>
              </mc:AlternateContent>
            </a:graphicData>
          </a:graphic>
        </p:graphicFrame>
      </p:grpSp>
      <p:sp>
        <p:nvSpPr>
          <p:cNvPr id="11" name="左大括号 10"/>
          <p:cNvSpPr/>
          <p:nvPr/>
        </p:nvSpPr>
        <p:spPr>
          <a:xfrm flipH="1">
            <a:off x="5504165" y="2814821"/>
            <a:ext cx="361880" cy="1228357"/>
          </a:xfrm>
          <a:prstGeom prst="leftBrace">
            <a:avLst>
              <a:gd name="adj1" fmla="val 8333"/>
              <a:gd name="adj2" fmla="val 48148"/>
            </a:avLst>
          </a:prstGeom>
          <a:ln w="19050"/>
        </p:spPr>
        <p:style>
          <a:lnRef idx="1">
            <a:schemeClr val="accent5"/>
          </a:lnRef>
          <a:fillRef idx="0">
            <a:schemeClr val="accent5"/>
          </a:fillRef>
          <a:effectRef idx="0">
            <a:schemeClr val="accent5"/>
          </a:effectRef>
          <a:fontRef idx="minor">
            <a:schemeClr val="tx1"/>
          </a:fontRef>
        </p:style>
        <p:txBody>
          <a:bodyPr rtlCol="0" anchor="ctr"/>
          <a:lstStyle/>
          <a:p>
            <a:pPr algn="ctr"/>
            <a:endParaRPr lang="zh-CN" altLang="en-US" sz="1600" dirty="0"/>
          </a:p>
        </p:txBody>
      </p:sp>
      <p:grpSp>
        <p:nvGrpSpPr>
          <p:cNvPr id="23" name="组合 22"/>
          <p:cNvGrpSpPr/>
          <p:nvPr/>
        </p:nvGrpSpPr>
        <p:grpSpPr>
          <a:xfrm>
            <a:off x="368365" y="997045"/>
            <a:ext cx="8445858" cy="1200329"/>
            <a:chOff x="465417" y="1088835"/>
            <a:chExt cx="8445858" cy="1200329"/>
          </a:xfrm>
        </p:grpSpPr>
        <p:sp>
          <p:nvSpPr>
            <p:cNvPr id="18" name="文本框 17"/>
            <p:cNvSpPr txBox="1"/>
            <p:nvPr/>
          </p:nvSpPr>
          <p:spPr>
            <a:xfrm>
              <a:off x="465417" y="1088835"/>
              <a:ext cx="8445858" cy="1200329"/>
            </a:xfrm>
            <a:prstGeom prst="rect">
              <a:avLst/>
            </a:prstGeom>
            <a:noFill/>
          </p:spPr>
          <p:txBody>
            <a:bodyPr wrap="square" rtlCol="0">
              <a:spAutoFit/>
            </a:bodyPr>
            <a:lstStyle/>
            <a:p>
              <a:pPr>
                <a:lnSpc>
                  <a:spcPct val="150000"/>
                </a:lnSpc>
              </a:pPr>
              <a:r>
                <a:rPr lang="zh-CN" altLang="en-US" sz="2400" dirty="0">
                  <a:latin typeface="黑体" panose="02010609060101010101" pitchFamily="49" charset="-122"/>
                  <a:ea typeface="黑体" panose="02010609060101010101" pitchFamily="49" charset="-122"/>
                </a:rPr>
                <a:t>测量结果的简单分析    </a:t>
              </a:r>
              <a:r>
                <a:rPr lang="zh-CN" altLang="en-US" sz="2400" b="1" dirty="0">
                  <a:latin typeface="黑体" panose="02010609060101010101" pitchFamily="49" charset="-122"/>
                  <a:ea typeface="黑体" panose="02010609060101010101" pitchFamily="49" charset="-122"/>
                </a:rPr>
                <a:t>直接计算</a:t>
              </a:r>
              <a:r>
                <a:rPr lang="zh-CN" altLang="en-US" sz="2000" b="1" dirty="0">
                  <a:latin typeface="黑体" panose="02010609060101010101" pitchFamily="49" charset="-122"/>
                  <a:ea typeface="黑体" panose="02010609060101010101" pitchFamily="49" charset="-122"/>
                </a:rPr>
                <a:t>：</a:t>
              </a:r>
              <a:r>
                <a:rPr lang="zh-CN" altLang="en-US" sz="2000" b="1" dirty="0">
                  <a:solidFill>
                    <a:srgbClr val="FF0000"/>
                  </a:solidFill>
                  <a:latin typeface="黑体" panose="02010609060101010101" pitchFamily="49" charset="-122"/>
                  <a:ea typeface="黑体" panose="02010609060101010101" pitchFamily="49" charset="-122"/>
                </a:rPr>
                <a:t>绝对误差、相对误差、标准差</a:t>
              </a:r>
              <a:endParaRPr lang="en-US" altLang="zh-CN" sz="2400" b="1" dirty="0">
                <a:solidFill>
                  <a:srgbClr val="FF0000"/>
                </a:solidFill>
                <a:latin typeface="黑体" panose="02010609060101010101" pitchFamily="49" charset="-122"/>
                <a:ea typeface="黑体" panose="02010609060101010101" pitchFamily="49" charset="-122"/>
              </a:endParaRPr>
            </a:p>
            <a:p>
              <a:pPr>
                <a:lnSpc>
                  <a:spcPct val="150000"/>
                </a:lnSpc>
              </a:pPr>
              <a:r>
                <a:rPr lang="zh-CN" altLang="en-US" sz="2400" dirty="0">
                  <a:latin typeface="黑体" panose="02010609060101010101" pitchFamily="49" charset="-122"/>
                  <a:ea typeface="黑体" panose="02010609060101010101" pitchFamily="49" charset="-122"/>
                </a:rPr>
                <a:t>较复杂的、多次测量结果的分析</a:t>
              </a:r>
              <a:endParaRPr lang="zh-CN" altLang="en-US" sz="2400" b="1" dirty="0">
                <a:latin typeface="黑体" panose="02010609060101010101" pitchFamily="49" charset="-122"/>
                <a:ea typeface="黑体" panose="02010609060101010101" pitchFamily="49" charset="-122"/>
              </a:endParaRPr>
            </a:p>
          </p:txBody>
        </p:sp>
        <p:sp>
          <p:nvSpPr>
            <p:cNvPr id="21" name="箭头: 右 20"/>
            <p:cNvSpPr/>
            <p:nvPr/>
          </p:nvSpPr>
          <p:spPr>
            <a:xfrm>
              <a:off x="3392791" y="1354509"/>
              <a:ext cx="437294" cy="16280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2" name="箭头: 右 21"/>
            <p:cNvSpPr/>
            <p:nvPr/>
          </p:nvSpPr>
          <p:spPr>
            <a:xfrm>
              <a:off x="4963108" y="1886442"/>
              <a:ext cx="451349" cy="19949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mc:AlternateContent xmlns:mc="http://schemas.openxmlformats.org/markup-compatibility/2006">
        <mc:Choice xmlns:a14="http://schemas.microsoft.com/office/drawing/2010/main" Requires="a14">
          <p:sp>
            <p:nvSpPr>
              <p:cNvPr id="24" name="Object 1024"/>
              <p:cNvSpPr txBox="1"/>
              <p:nvPr/>
            </p:nvSpPr>
            <p:spPr bwMode="auto">
              <a:xfrm>
                <a:off x="2803031" y="5598711"/>
                <a:ext cx="2644601" cy="828125"/>
              </a:xfrm>
              <a:prstGeom prst="rect">
                <a:avLst/>
              </a:prstGeom>
              <a:solidFill>
                <a:schemeClr val="bg1"/>
              </a:solidFill>
              <a:ln>
                <a:noFill/>
              </a:ln>
              <a:effectLst/>
            </p:spPr>
            <p:txBody>
              <a:bodyPr>
                <a:noAutofit/>
              </a:bodyPr>
              <a:lstStyle/>
              <a:p>
                <a14:m>
                  <m:oMathPara xmlns:m="http://schemas.openxmlformats.org/officeDocument/2006/math">
                    <m:oMathParaPr>
                      <m:jc m:val="left"/>
                    </m:oMathParaPr>
                    <m:oMath xmlns:m="http://schemas.openxmlformats.org/officeDocument/2006/math">
                      <m:sSub>
                        <m:sSubPr>
                          <m:ctrlPr>
                            <a:rPr lang="zh-CN" altLang="en-US" sz="2000" i="1">
                              <a:solidFill>
                                <a:srgbClr val="000000"/>
                              </a:solidFill>
                              <a:latin typeface="Cambria Math" panose="02040503050406030204" pitchFamily="18" charset="0"/>
                            </a:rPr>
                          </m:ctrlPr>
                        </m:sSubPr>
                        <m:e>
                          <m:r>
                            <a:rPr lang="zh-CN" altLang="en-US" sz="2000" i="1">
                              <a:solidFill>
                                <a:srgbClr val="000000"/>
                              </a:solidFill>
                              <a:latin typeface="Cambria Math" panose="02040503050406030204" pitchFamily="18" charset="0"/>
                            </a:rPr>
                            <m:t>𝑥</m:t>
                          </m:r>
                        </m:e>
                        <m:sub>
                          <m:r>
                            <a:rPr lang="zh-CN" altLang="en-US" sz="2000" i="1">
                              <a:solidFill>
                                <a:srgbClr val="000000"/>
                              </a:solidFill>
                              <a:latin typeface="Cambria Math" panose="02040503050406030204" pitchFamily="18" charset="0"/>
                            </a:rPr>
                            <m:t>0</m:t>
                          </m:r>
                        </m:sub>
                      </m:sSub>
                      <m:r>
                        <a:rPr lang="zh-CN" altLang="en-US" sz="2000" i="1">
                          <a:solidFill>
                            <a:srgbClr val="000000"/>
                          </a:solidFill>
                          <a:latin typeface="Cambria Math" panose="02040503050406030204" pitchFamily="18" charset="0"/>
                        </a:rPr>
                        <m:t>=</m:t>
                      </m:r>
                      <m:f>
                        <m:fPr>
                          <m:ctrlPr>
                            <a:rPr lang="zh-CN" altLang="en-US" sz="2000" i="1">
                              <a:solidFill>
                                <a:srgbClr val="000000"/>
                              </a:solidFill>
                              <a:latin typeface="Cambria Math" panose="02040503050406030204" pitchFamily="18" charset="0"/>
                            </a:rPr>
                          </m:ctrlPr>
                        </m:fPr>
                        <m:num>
                          <m:r>
                            <a:rPr lang="zh-CN" altLang="en-US" sz="2000" i="1">
                              <a:solidFill>
                                <a:srgbClr val="000000"/>
                              </a:solidFill>
                              <a:latin typeface="Cambria Math" panose="02040503050406030204" pitchFamily="18" charset="0"/>
                            </a:rPr>
                            <m:t>1</m:t>
                          </m:r>
                        </m:num>
                        <m:den>
                          <m:r>
                            <a:rPr lang="zh-CN" altLang="en-US" sz="2000" i="1">
                              <a:solidFill>
                                <a:srgbClr val="000000"/>
                              </a:solidFill>
                              <a:latin typeface="Cambria Math" panose="02040503050406030204" pitchFamily="18" charset="0"/>
                            </a:rPr>
                            <m:t>𝑛</m:t>
                          </m:r>
                        </m:den>
                      </m:f>
                      <m:nary>
                        <m:naryPr>
                          <m:chr m:val="∑"/>
                          <m:ctrlPr>
                            <a:rPr lang="zh-CN" altLang="en-US" sz="2000" i="1">
                              <a:solidFill>
                                <a:srgbClr val="000000"/>
                              </a:solidFill>
                              <a:latin typeface="Cambria Math" panose="02040503050406030204" pitchFamily="18" charset="0"/>
                            </a:rPr>
                          </m:ctrlPr>
                        </m:naryPr>
                        <m:sub>
                          <m:r>
                            <a:rPr lang="zh-CN" altLang="en-US" sz="2000" i="1">
                              <a:solidFill>
                                <a:srgbClr val="000000"/>
                              </a:solidFill>
                              <a:latin typeface="Cambria Math" panose="02040503050406030204" pitchFamily="18" charset="0"/>
                            </a:rPr>
                            <m:t>𝑘</m:t>
                          </m:r>
                          <m:r>
                            <a:rPr lang="zh-CN" altLang="en-US" sz="2000" i="1">
                              <a:solidFill>
                                <a:srgbClr val="000000"/>
                              </a:solidFill>
                              <a:latin typeface="Cambria Math" panose="02040503050406030204" pitchFamily="18" charset="0"/>
                            </a:rPr>
                            <m:t>=</m:t>
                          </m:r>
                          <m:r>
                            <a:rPr lang="zh-CN" altLang="en-US" sz="2000" i="1">
                              <a:solidFill>
                                <a:srgbClr val="000000"/>
                              </a:solidFill>
                              <a:latin typeface="Cambria Math" panose="02040503050406030204" pitchFamily="18" charset="0"/>
                            </a:rPr>
                            <m:t>1</m:t>
                          </m:r>
                        </m:sub>
                        <m:sup>
                          <m:r>
                            <a:rPr lang="zh-CN" altLang="en-US" sz="2000" i="1">
                              <a:solidFill>
                                <a:srgbClr val="000000"/>
                              </a:solidFill>
                              <a:latin typeface="Cambria Math" panose="02040503050406030204" pitchFamily="18" charset="0"/>
                            </a:rPr>
                            <m:t>𝑛</m:t>
                          </m:r>
                        </m:sup>
                        <m:e>
                          <m:sSub>
                            <m:sSubPr>
                              <m:ctrlPr>
                                <a:rPr lang="zh-CN" altLang="en-US" sz="2000" i="1">
                                  <a:solidFill>
                                    <a:srgbClr val="000000"/>
                                  </a:solidFill>
                                  <a:latin typeface="Cambria Math" panose="02040503050406030204" pitchFamily="18" charset="0"/>
                                </a:rPr>
                              </m:ctrlPr>
                            </m:sSubPr>
                            <m:e>
                              <m:r>
                                <a:rPr lang="zh-CN" altLang="en-US" sz="2000" i="1">
                                  <a:solidFill>
                                    <a:srgbClr val="000000"/>
                                  </a:solidFill>
                                  <a:latin typeface="Cambria Math" panose="02040503050406030204" pitchFamily="18" charset="0"/>
                                </a:rPr>
                                <m:t>𝑥</m:t>
                              </m:r>
                            </m:e>
                            <m:sub>
                              <m:r>
                                <a:rPr lang="zh-CN" altLang="en-US" sz="2000" i="1">
                                  <a:solidFill>
                                    <a:srgbClr val="000000"/>
                                  </a:solidFill>
                                  <a:latin typeface="Cambria Math" panose="02040503050406030204" pitchFamily="18" charset="0"/>
                                </a:rPr>
                                <m:t>𝑘</m:t>
                              </m:r>
                            </m:sub>
                          </m:sSub>
                        </m:e>
                      </m:nary>
                      <m:r>
                        <a:rPr lang="zh-CN" altLang="en-US" sz="2000" i="1">
                          <a:solidFill>
                            <a:srgbClr val="000000"/>
                          </a:solidFill>
                          <a:latin typeface="Cambria Math" panose="02040503050406030204" pitchFamily="18" charset="0"/>
                        </a:rPr>
                        <m:t>=</m:t>
                      </m:r>
                      <m:acc>
                        <m:accPr>
                          <m:chr m:val="̄"/>
                          <m:ctrlPr>
                            <a:rPr lang="zh-CN" altLang="en-US" sz="2000" i="1">
                              <a:solidFill>
                                <a:srgbClr val="000000"/>
                              </a:solidFill>
                              <a:latin typeface="Cambria Math" panose="02040503050406030204" pitchFamily="18" charset="0"/>
                            </a:rPr>
                          </m:ctrlPr>
                        </m:accPr>
                        <m:e>
                          <m:r>
                            <a:rPr lang="zh-CN" altLang="en-US" sz="2000" i="1">
                              <a:solidFill>
                                <a:srgbClr val="000000"/>
                              </a:solidFill>
                              <a:latin typeface="Cambria Math" panose="02040503050406030204" pitchFamily="18" charset="0"/>
                            </a:rPr>
                            <m:t>𝑥</m:t>
                          </m:r>
                        </m:e>
                      </m:acc>
                    </m:oMath>
                  </m:oMathPara>
                </a14:m>
                <a:endParaRPr lang="zh-CN" altLang="en-US" sz="2000" dirty="0"/>
              </a:p>
            </p:txBody>
          </p:sp>
        </mc:Choice>
        <mc:Fallback>
          <p:sp>
            <p:nvSpPr>
              <p:cNvPr id="24" name="Object 1024"/>
              <p:cNvSpPr txBox="1">
                <a:spLocks noRot="1" noChangeAspect="1" noMove="1" noResize="1" noEditPoints="1" noAdjustHandles="1" noChangeArrowheads="1" noChangeShapeType="1" noTextEdit="1"/>
              </p:cNvSpPr>
              <p:nvPr/>
            </p:nvSpPr>
            <p:spPr bwMode="auto">
              <a:xfrm>
                <a:off x="2803031" y="5598711"/>
                <a:ext cx="2644601" cy="828125"/>
              </a:xfrm>
              <a:prstGeom prst="rect">
                <a:avLst/>
              </a:prstGeom>
              <a:blipFill rotWithShape="1">
                <a:blip r:embed="rId5"/>
                <a:stretch>
                  <a:fillRect l="-5" t="-67" r="23" b="-6288"/>
                </a:stretch>
              </a:blipFill>
              <a:ln>
                <a:noFill/>
              </a:ln>
              <a:effectLst/>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5" name="文本框 24"/>
              <p:cNvSpPr txBox="1"/>
              <p:nvPr/>
            </p:nvSpPr>
            <p:spPr>
              <a:xfrm>
                <a:off x="2510212" y="4380004"/>
                <a:ext cx="3358612" cy="119737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ea typeface="Cambria Math" panose="02040503050406030204" pitchFamily="18" charset="0"/>
                        </a:rPr>
                        <m:t>𝑆</m:t>
                      </m:r>
                      <m:r>
                        <a:rPr lang="en-US" altLang="zh-CN" sz="2000" b="0" i="1" smtClean="0">
                          <a:latin typeface="Cambria Math" panose="02040503050406030204" pitchFamily="18" charset="0"/>
                          <a:ea typeface="Cambria Math" panose="02040503050406030204" pitchFamily="18" charset="0"/>
                        </a:rPr>
                        <m:t>(</m:t>
                      </m:r>
                      <m:sSub>
                        <m:sSubPr>
                          <m:ctrlPr>
                            <a:rPr lang="en-US" altLang="zh-CN" sz="2000" b="0" i="1" smtClean="0">
                              <a:latin typeface="Cambria Math" panose="02040503050406030204" pitchFamily="18" charset="0"/>
                              <a:ea typeface="Cambria Math" panose="02040503050406030204" pitchFamily="18" charset="0"/>
                            </a:rPr>
                          </m:ctrlPr>
                        </m:sSubPr>
                        <m:e>
                          <m:r>
                            <a:rPr lang="en-US" altLang="zh-CN" sz="2000" b="0" i="1" smtClean="0">
                              <a:latin typeface="Cambria Math" panose="02040503050406030204" pitchFamily="18" charset="0"/>
                              <a:ea typeface="Cambria Math" panose="02040503050406030204" pitchFamily="18" charset="0"/>
                            </a:rPr>
                            <m:t>𝑥</m:t>
                          </m:r>
                        </m:e>
                        <m:sub>
                          <m:r>
                            <a:rPr lang="en-US" altLang="zh-CN" sz="2000" b="0" i="1" smtClean="0">
                              <a:latin typeface="Cambria Math" panose="02040503050406030204" pitchFamily="18" charset="0"/>
                              <a:ea typeface="Cambria Math" panose="02040503050406030204" pitchFamily="18" charset="0"/>
                            </a:rPr>
                            <m:t>𝑖</m:t>
                          </m:r>
                        </m:sub>
                      </m:sSub>
                      <m:r>
                        <a:rPr lang="en-US" altLang="zh-CN" sz="2000" b="0" i="1" smtClean="0">
                          <a:latin typeface="Cambria Math" panose="02040503050406030204" pitchFamily="18" charset="0"/>
                          <a:ea typeface="Cambria Math" panose="02040503050406030204" pitchFamily="18" charset="0"/>
                        </a:rPr>
                        <m:t>)</m:t>
                      </m:r>
                      <m:r>
                        <a:rPr lang="en-US" altLang="zh-CN" sz="2000" i="1" smtClean="0">
                          <a:latin typeface="Cambria Math" panose="02040503050406030204" pitchFamily="18" charset="0"/>
                          <a:ea typeface="Cambria Math" panose="02040503050406030204" pitchFamily="18" charset="0"/>
                        </a:rPr>
                        <m:t>=</m:t>
                      </m:r>
                      <m:rad>
                        <m:radPr>
                          <m:degHide m:val="on"/>
                          <m:ctrlPr>
                            <a:rPr lang="en-US" altLang="zh-CN" sz="2000" i="1">
                              <a:latin typeface="Cambria Math" panose="02040503050406030204" pitchFamily="18" charset="0"/>
                            </a:rPr>
                          </m:ctrlPr>
                        </m:radPr>
                        <m:deg/>
                        <m:e>
                          <m:f>
                            <m:fPr>
                              <m:ctrlPr>
                                <a:rPr lang="en-US" altLang="zh-CN" sz="2000" i="1" smtClean="0">
                                  <a:latin typeface="Cambria Math" panose="02040503050406030204" pitchFamily="18" charset="0"/>
                                </a:rPr>
                              </m:ctrlPr>
                            </m:fPr>
                            <m:num>
                              <m:r>
                                <a:rPr lang="en-US" altLang="zh-CN" sz="2000" b="0" i="1" smtClean="0">
                                  <a:latin typeface="Cambria Math" panose="02040503050406030204" pitchFamily="18" charset="0"/>
                                </a:rPr>
                                <m:t>1</m:t>
                              </m:r>
                            </m:num>
                            <m:den>
                              <m:r>
                                <a:rPr lang="en-US" altLang="zh-CN" sz="2000" b="0" i="1" smtClean="0">
                                  <a:solidFill>
                                    <a:srgbClr val="FF0000"/>
                                  </a:solidFill>
                                  <a:latin typeface="Cambria Math" panose="02040503050406030204" pitchFamily="18" charset="0"/>
                                </a:rPr>
                                <m:t>(</m:t>
                              </m:r>
                              <m:r>
                                <a:rPr lang="en-US" altLang="zh-CN" sz="2000" b="0" i="1" smtClean="0">
                                  <a:solidFill>
                                    <a:srgbClr val="FF0000"/>
                                  </a:solidFill>
                                  <a:latin typeface="Cambria Math" panose="02040503050406030204" pitchFamily="18" charset="0"/>
                                </a:rPr>
                                <m:t>𝑛</m:t>
                              </m:r>
                              <m:r>
                                <a:rPr lang="en-US" altLang="zh-CN" sz="2000" i="1">
                                  <a:solidFill>
                                    <a:srgbClr val="FF0000"/>
                                  </a:solidFill>
                                  <a:latin typeface="Cambria Math" panose="02040503050406030204" pitchFamily="18" charset="0"/>
                                </a:rPr>
                                <m:t>−</m:t>
                              </m:r>
                              <m:r>
                                <a:rPr lang="en-US" altLang="zh-CN" sz="2000" i="1" smtClean="0">
                                  <a:solidFill>
                                    <a:srgbClr val="FF0000"/>
                                  </a:solidFill>
                                  <a:latin typeface="Cambria Math" panose="02040503050406030204" pitchFamily="18" charset="0"/>
                                </a:rPr>
                                <m:t>1</m:t>
                              </m:r>
                              <m:r>
                                <a:rPr lang="en-US" altLang="zh-CN" sz="2000" b="0" i="1" smtClean="0">
                                  <a:solidFill>
                                    <a:srgbClr val="FF0000"/>
                                  </a:solidFill>
                                  <a:latin typeface="Cambria Math" panose="02040503050406030204" pitchFamily="18" charset="0"/>
                                </a:rPr>
                                <m:t>)</m:t>
                              </m:r>
                            </m:den>
                          </m:f>
                          <m:nary>
                            <m:naryPr>
                              <m:chr m:val="∑"/>
                              <m:ctrlPr>
                                <a:rPr lang="en-US" altLang="zh-CN" sz="2000" i="1" smtClean="0">
                                  <a:latin typeface="Cambria Math" panose="02040503050406030204" pitchFamily="18" charset="0"/>
                                </a:rPr>
                              </m:ctrlPr>
                            </m:naryPr>
                            <m:sub>
                              <m:r>
                                <m:rPr>
                                  <m:brk m:alnAt="23"/>
                                </m:rPr>
                                <a:rPr lang="en-US" altLang="zh-CN" sz="2000" b="0" i="1" smtClean="0">
                                  <a:latin typeface="Cambria Math" panose="02040503050406030204" pitchFamily="18" charset="0"/>
                                </a:rPr>
                                <m:t>𝑖</m:t>
                              </m:r>
                              <m:r>
                                <a:rPr lang="en-US" altLang="zh-CN" sz="2000" i="1">
                                  <a:latin typeface="Cambria Math" panose="02040503050406030204" pitchFamily="18" charset="0"/>
                                </a:rPr>
                                <m:t>=</m:t>
                              </m:r>
                              <m:r>
                                <a:rPr lang="en-US" altLang="zh-CN" sz="2000" i="1" smtClean="0">
                                  <a:latin typeface="Cambria Math" panose="02040503050406030204" pitchFamily="18" charset="0"/>
                                </a:rPr>
                                <m:t>1</m:t>
                              </m:r>
                            </m:sub>
                            <m:sup>
                              <m:r>
                                <a:rPr lang="en-US" altLang="zh-CN" sz="2000" b="0" i="1" smtClean="0">
                                  <a:latin typeface="Cambria Math" panose="02040503050406030204" pitchFamily="18" charset="0"/>
                                </a:rPr>
                                <m:t>𝑛</m:t>
                              </m:r>
                            </m:sup>
                            <m:e>
                              <m:sSup>
                                <m:sSupPr>
                                  <m:ctrlPr>
                                    <a:rPr lang="en-US" altLang="zh-CN" sz="2000" b="0" i="1" smtClean="0">
                                      <a:latin typeface="Cambria Math" panose="02040503050406030204" pitchFamily="18" charset="0"/>
                                    </a:rPr>
                                  </m:ctrlPr>
                                </m:sSupPr>
                                <m:e>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𝑥</m:t>
                                      </m:r>
                                    </m:e>
                                    <m:sub>
                                      <m:r>
                                        <a:rPr lang="en-US" altLang="zh-CN" sz="2000" i="1">
                                          <a:latin typeface="Cambria Math" panose="02040503050406030204" pitchFamily="18" charset="0"/>
                                        </a:rPr>
                                        <m:t>𝑖</m:t>
                                      </m:r>
                                    </m:sub>
                                  </m:sSub>
                                  <m:r>
                                    <a:rPr lang="en-US" altLang="zh-CN" sz="2000" i="1">
                                      <a:latin typeface="Cambria Math" panose="02040503050406030204" pitchFamily="18" charset="0"/>
                                    </a:rPr>
                                    <m:t>−</m:t>
                                  </m:r>
                                  <m:acc>
                                    <m:accPr>
                                      <m:chr m:val="̅"/>
                                      <m:ctrlPr>
                                        <a:rPr lang="en-US" altLang="zh-CN" sz="2000" i="1">
                                          <a:latin typeface="Cambria Math" panose="02040503050406030204" pitchFamily="18" charset="0"/>
                                        </a:rPr>
                                      </m:ctrlPr>
                                    </m:accPr>
                                    <m:e>
                                      <m:r>
                                        <a:rPr lang="en-US" altLang="zh-CN" sz="2000" i="1">
                                          <a:latin typeface="Cambria Math" panose="02040503050406030204" pitchFamily="18" charset="0"/>
                                        </a:rPr>
                                        <m:t>𝑥</m:t>
                                      </m:r>
                                    </m:e>
                                  </m:acc>
                                  <m:r>
                                    <a:rPr lang="en-US" altLang="zh-CN" sz="2000" i="1">
                                      <a:latin typeface="Cambria Math" panose="02040503050406030204" pitchFamily="18" charset="0"/>
                                    </a:rPr>
                                    <m:t>)</m:t>
                                  </m:r>
                                </m:e>
                                <m:sup>
                                  <m:r>
                                    <a:rPr lang="en-US" altLang="zh-CN" sz="2000" b="0" i="1" smtClean="0">
                                      <a:latin typeface="Cambria Math" panose="02040503050406030204" pitchFamily="18" charset="0"/>
                                    </a:rPr>
                                    <m:t>2</m:t>
                                  </m:r>
                                </m:sup>
                              </m:sSup>
                            </m:e>
                          </m:nary>
                        </m:e>
                      </m:rad>
                    </m:oMath>
                  </m:oMathPara>
                </a14:m>
                <a:endParaRPr lang="zh-CN" altLang="en-US" sz="2000" dirty="0">
                  <a:latin typeface="Times New Roman" panose="02020603050405020304" charset="0"/>
                  <a:cs typeface="Times New Roman" panose="02020603050405020304" charset="0"/>
                </a:endParaRPr>
              </a:p>
            </p:txBody>
          </p:sp>
        </mc:Choice>
        <mc:Fallback>
          <p:sp>
            <p:nvSpPr>
              <p:cNvPr id="25" name="文本框 24"/>
              <p:cNvSpPr txBox="1">
                <a:spLocks noRot="1" noChangeAspect="1" noMove="1" noResize="1" noEditPoints="1" noAdjustHandles="1" noChangeArrowheads="1" noChangeShapeType="1" noTextEdit="1"/>
              </p:cNvSpPr>
              <p:nvPr/>
            </p:nvSpPr>
            <p:spPr>
              <a:xfrm>
                <a:off x="2510212" y="4380004"/>
                <a:ext cx="3358612" cy="1197379"/>
              </a:xfrm>
              <a:prstGeom prst="rect">
                <a:avLst/>
              </a:prstGeom>
              <a:blipFill rotWithShape="1">
                <a:blip r:embed="rId6"/>
                <a:stretch>
                  <a:fillRect l="-2" t="-34" r="-903" b="15"/>
                </a:stretch>
              </a:blipFill>
            </p:spPr>
            <p:txBody>
              <a:bodyPr/>
              <a:lstStyle/>
              <a:p>
                <a:r>
                  <a:rPr lang="zh-CN" altLang="en-US">
                    <a:noFill/>
                  </a:rPr>
                  <a:t> </a:t>
                </a:r>
              </a:p>
            </p:txBody>
          </p:sp>
        </mc:Fallback>
      </mc:AlternateContent>
      <p:sp>
        <p:nvSpPr>
          <p:cNvPr id="20" name="左大括号 19"/>
          <p:cNvSpPr/>
          <p:nvPr/>
        </p:nvSpPr>
        <p:spPr>
          <a:xfrm flipH="1">
            <a:off x="5920620" y="4248902"/>
            <a:ext cx="361880" cy="2311225"/>
          </a:xfrm>
          <a:prstGeom prst="leftBrace">
            <a:avLst>
              <a:gd name="adj1" fmla="val 2590"/>
              <a:gd name="adj2" fmla="val 48148"/>
            </a:avLst>
          </a:prstGeom>
          <a:ln w="19050"/>
        </p:spPr>
        <p:style>
          <a:lnRef idx="1">
            <a:schemeClr val="accent5"/>
          </a:lnRef>
          <a:fillRef idx="0">
            <a:schemeClr val="accent5"/>
          </a:fillRef>
          <a:effectRef idx="0">
            <a:schemeClr val="accent5"/>
          </a:effectRef>
          <a:fontRef idx="minor">
            <a:schemeClr val="tx1"/>
          </a:fontRef>
        </p:style>
        <p:txBody>
          <a:bodyPr rtlCol="0" anchor="ctr"/>
          <a:lstStyle/>
          <a:p>
            <a:pPr algn="ctr"/>
            <a:endParaRPr lang="zh-CN" altLang="en-US" sz="1600" dirty="0"/>
          </a:p>
        </p:txBody>
      </p:sp>
      <p:sp>
        <p:nvSpPr>
          <p:cNvPr id="27" name="文本框 26"/>
          <p:cNvSpPr txBox="1"/>
          <p:nvPr/>
        </p:nvSpPr>
        <p:spPr>
          <a:xfrm>
            <a:off x="5511146" y="1642074"/>
            <a:ext cx="3038970" cy="769441"/>
          </a:xfrm>
          <a:prstGeom prst="rect">
            <a:avLst/>
          </a:prstGeom>
          <a:noFill/>
        </p:spPr>
        <p:txBody>
          <a:bodyPr wrap="square">
            <a:spAutoFit/>
          </a:bodyPr>
          <a:lstStyle/>
          <a:p>
            <a:pPr algn="ctr"/>
            <a:r>
              <a:rPr kumimoji="0" lang="zh-CN" altLang="en-US" sz="24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误差分布的统计描述：   </a:t>
            </a:r>
            <a:r>
              <a:rPr kumimoji="0" lang="zh-CN" altLang="en-US" sz="2000" b="1" i="0" u="none" strike="noStrike" kern="1200" cap="none" spc="0" normalizeH="0" baseline="0" noProof="0" dirty="0">
                <a:ln>
                  <a:noFill/>
                </a:ln>
                <a:solidFill>
                  <a:srgbClr val="FF0000"/>
                </a:solidFill>
                <a:effectLst/>
                <a:uLnTx/>
                <a:uFillTx/>
                <a:latin typeface="黑体" panose="02010609060101010101" pitchFamily="49" charset="-122"/>
                <a:ea typeface="黑体" panose="02010609060101010101" pitchFamily="49" charset="-122"/>
              </a:rPr>
              <a:t>计算不确定度</a:t>
            </a:r>
            <a:endParaRPr lang="zh-CN" altLang="en-US" sz="1600" dirty="0">
              <a:solidFill>
                <a:srgbClr val="FF0000"/>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12541" y="193302"/>
            <a:ext cx="6491965" cy="601075"/>
          </a:xfrm>
        </p:spPr>
        <p:txBody>
          <a:bodyPr>
            <a:normAutofit/>
          </a:bodyPr>
          <a:lstStyle/>
          <a:p>
            <a:r>
              <a:rPr lang="zh-CN" altLang="en-US" sz="2800" dirty="0"/>
              <a:t>误差的分类</a:t>
            </a:r>
            <a:endParaRPr lang="zh-CN" altLang="en-US" sz="2800" dirty="0"/>
          </a:p>
        </p:txBody>
      </p:sp>
      <p:sp>
        <p:nvSpPr>
          <p:cNvPr id="3" name="灯片编号占位符 2"/>
          <p:cNvSpPr>
            <a:spLocks noGrp="1"/>
          </p:cNvSpPr>
          <p:nvPr>
            <p:ph type="sldNum" sz="quarter" idx="12"/>
          </p:nvPr>
        </p:nvSpPr>
        <p:spPr/>
        <p:txBody>
          <a:bodyPr/>
          <a:lstStyle/>
          <a:p>
            <a:fld id="{1AAC388E-FA9E-4A2C-95EA-1F6B3A07935A}" type="slidenum">
              <a:rPr lang="zh-CN" altLang="en-US" smtClean="0"/>
            </a:fld>
            <a:endParaRPr lang="zh-CN" altLang="en-US" dirty="0"/>
          </a:p>
        </p:txBody>
      </p:sp>
      <p:sp>
        <p:nvSpPr>
          <p:cNvPr id="7" name="文本框 6"/>
          <p:cNvSpPr txBox="1"/>
          <p:nvPr/>
        </p:nvSpPr>
        <p:spPr>
          <a:xfrm>
            <a:off x="2799458" y="6338183"/>
            <a:ext cx="3295197" cy="369332"/>
          </a:xfrm>
          <a:prstGeom prst="rect">
            <a:avLst/>
          </a:prstGeom>
          <a:noFill/>
        </p:spPr>
        <p:txBody>
          <a:bodyPr wrap="square">
            <a:spAutoFit/>
          </a:bodyPr>
          <a:lstStyle/>
          <a:p>
            <a:pPr algn="ctr" eaLnBrk="1" hangingPunct="1">
              <a:spcBef>
                <a:spcPct val="0"/>
              </a:spcBef>
              <a:buFontTx/>
              <a:buNone/>
            </a:pPr>
            <a:r>
              <a:rPr kumimoji="0" lang="zh-CN" altLang="en-US" b="0" dirty="0">
                <a:latin typeface="隶书" panose="02010509060101010101" pitchFamily="49" charset="-122"/>
                <a:ea typeface="隶书" panose="02010509060101010101" pitchFamily="49" charset="-122"/>
              </a:rPr>
              <a:t>大学物理实验绪论</a:t>
            </a:r>
            <a:endParaRPr kumimoji="0" lang="zh-CN" altLang="en-US" b="0" dirty="0">
              <a:latin typeface="隶书" panose="02010509060101010101" pitchFamily="49" charset="-122"/>
              <a:ea typeface="隶书" panose="02010509060101010101" pitchFamily="49" charset="-122"/>
            </a:endParaRPr>
          </a:p>
        </p:txBody>
      </p:sp>
      <p:graphicFrame>
        <p:nvGraphicFramePr>
          <p:cNvPr id="4" name="表格 4"/>
          <p:cNvGraphicFramePr>
            <a:graphicFrameLocks noGrp="1"/>
          </p:cNvGraphicFramePr>
          <p:nvPr/>
        </p:nvGraphicFramePr>
        <p:xfrm>
          <a:off x="383785" y="1483348"/>
          <a:ext cx="8376419" cy="2103120"/>
        </p:xfrm>
        <a:graphic>
          <a:graphicData uri="http://schemas.openxmlformats.org/drawingml/2006/table">
            <a:tbl>
              <a:tblPr bandRow="1">
                <a:tableStyleId>{7DF18680-E054-41AD-8BC1-D1AEF772440D}</a:tableStyleId>
              </a:tblPr>
              <a:tblGrid>
                <a:gridCol w="1269039"/>
                <a:gridCol w="1018310"/>
                <a:gridCol w="2468897"/>
                <a:gridCol w="2484627"/>
                <a:gridCol w="1135546"/>
              </a:tblGrid>
              <a:tr h="1064309">
                <a:tc rowSpan="2">
                  <a:txBody>
                    <a:bodyPr/>
                    <a:lstStyle/>
                    <a:p>
                      <a:pPr algn="ctr">
                        <a:lnSpc>
                          <a:spcPct val="150000"/>
                        </a:lnSpc>
                      </a:pPr>
                      <a:r>
                        <a:rPr lang="zh-CN" altLang="en-US" sz="2000" dirty="0"/>
                        <a:t>系统误差</a:t>
                      </a:r>
                      <a:endParaRPr lang="en-US" altLang="zh-CN" sz="2000" dirty="0"/>
                    </a:p>
                    <a:p>
                      <a:pPr algn="ctr">
                        <a:lnSpc>
                          <a:spcPct val="150000"/>
                        </a:lnSpc>
                      </a:pPr>
                      <a:r>
                        <a:rPr lang="zh-CN" altLang="en-US" sz="1600" dirty="0"/>
                        <a:t>（仪器设备</a:t>
                      </a:r>
                      <a:r>
                        <a:rPr lang="zh-CN" altLang="en-US" sz="1400" dirty="0"/>
                        <a:t>）</a:t>
                      </a:r>
                      <a:endParaRPr lang="zh-CN" altLang="en-US" sz="1400" dirty="0"/>
                    </a:p>
                  </a:txBody>
                  <a:tcPr anchor="ctr"/>
                </a:tc>
                <a:tc>
                  <a:txBody>
                    <a:bodyPr/>
                    <a:lstStyle/>
                    <a:p>
                      <a:pPr algn="ctr"/>
                      <a:r>
                        <a:rPr lang="zh-CN" altLang="en-US" sz="1800" dirty="0"/>
                        <a:t>已定</a:t>
                      </a:r>
                      <a:endParaRPr lang="en-US" altLang="zh-CN" sz="1800" dirty="0"/>
                    </a:p>
                    <a:p>
                      <a:pPr algn="ctr"/>
                      <a:r>
                        <a:rPr lang="zh-CN" altLang="en-US" sz="1800" dirty="0"/>
                        <a:t>系统误差</a:t>
                      </a:r>
                      <a:endParaRPr lang="zh-CN" altLang="en-US" sz="1800" dirty="0"/>
                    </a:p>
                  </a:txBody>
                  <a:tcPr anchor="ctr"/>
                </a:tc>
                <a:tc>
                  <a:txBody>
                    <a:bodyPr/>
                    <a:lstStyle/>
                    <a:p>
                      <a:pPr algn="ctr"/>
                      <a:r>
                        <a:rPr lang="zh-CN" altLang="en-US" sz="1800" dirty="0"/>
                        <a:t>同等条件、多次测量同一待测量，测量值与真值偏离总是相同的部分</a:t>
                      </a:r>
                      <a:endParaRPr lang="zh-CN" altLang="en-US" sz="1800" dirty="0"/>
                    </a:p>
                  </a:txBody>
                  <a:tcPr anchor="ctr"/>
                </a:tc>
                <a:tc>
                  <a:txBody>
                    <a:bodyPr/>
                    <a:lstStyle/>
                    <a:p>
                      <a:pPr algn="ctr"/>
                      <a:r>
                        <a:rPr lang="zh-CN" altLang="en-US" sz="1800" b="1" dirty="0">
                          <a:solidFill>
                            <a:schemeClr val="tx1"/>
                          </a:solidFill>
                        </a:rPr>
                        <a:t>理论近似误差</a:t>
                      </a:r>
                      <a:r>
                        <a:rPr lang="zh-CN" altLang="en-US" sz="1800" dirty="0"/>
                        <a:t>、仪器（不可调的零偏），实验环境（温度、湿度条件的变化）</a:t>
                      </a:r>
                      <a:endParaRPr lang="zh-CN" altLang="en-US" sz="1800" dirty="0"/>
                    </a:p>
                  </a:txBody>
                  <a:tcPr anchor="ctr"/>
                </a:tc>
                <a:tc>
                  <a:txBody>
                    <a:bodyPr/>
                    <a:lstStyle/>
                    <a:p>
                      <a:pPr algn="ctr"/>
                      <a:r>
                        <a:rPr lang="zh-CN" altLang="en-US" sz="1800" dirty="0"/>
                        <a:t>规律性或确定性，可修正</a:t>
                      </a:r>
                      <a:endParaRPr lang="zh-CN" altLang="en-US" sz="1800" dirty="0"/>
                    </a:p>
                  </a:txBody>
                  <a:tcPr anchor="ctr"/>
                </a:tc>
              </a:tr>
              <a:tr h="495398">
                <a:tc vMerge="1">
                  <a:tcPr/>
                </a:tc>
                <a:tc>
                  <a:txBody>
                    <a:bodyPr/>
                    <a:lstStyle/>
                    <a:p>
                      <a:pPr algn="ctr"/>
                      <a:r>
                        <a:rPr lang="zh-CN" altLang="en-US" sz="1800" dirty="0"/>
                        <a:t>未定</a:t>
                      </a:r>
                      <a:endParaRPr lang="en-US" altLang="zh-CN" sz="1800" dirty="0"/>
                    </a:p>
                    <a:p>
                      <a:pPr algn="ctr"/>
                      <a:r>
                        <a:rPr lang="zh-CN" altLang="en-US" sz="1800" dirty="0"/>
                        <a:t>系统误差</a:t>
                      </a:r>
                      <a:endParaRPr lang="zh-CN" altLang="en-US" sz="1800" dirty="0"/>
                    </a:p>
                  </a:txBody>
                  <a:tcPr anchor="ctr"/>
                </a:tc>
                <a:tc>
                  <a:txBody>
                    <a:bodyPr/>
                    <a:lstStyle/>
                    <a:p>
                      <a:pPr algn="ctr"/>
                      <a:r>
                        <a:rPr lang="zh-CN" altLang="en-US" sz="1800" dirty="0"/>
                        <a:t>已知范围，但不知具体数值</a:t>
                      </a:r>
                      <a:endParaRPr lang="en-US" altLang="zh-CN" sz="1800" dirty="0"/>
                    </a:p>
                  </a:txBody>
                  <a:tcPr anchor="ctr"/>
                </a:tc>
                <a:tc>
                  <a:txBody>
                    <a:bodyPr/>
                    <a:lstStyle/>
                    <a:p>
                      <a:pPr algn="ctr"/>
                      <a:r>
                        <a:rPr lang="zh-CN" altLang="en-US" sz="1800" b="1" dirty="0"/>
                        <a:t>仪器给出允差</a:t>
                      </a:r>
                      <a:endParaRPr lang="en-US" altLang="zh-CN" sz="1800" b="1" dirty="0"/>
                    </a:p>
                    <a:p>
                      <a:pPr algn="ctr"/>
                      <a:r>
                        <a:rPr lang="zh-CN" altLang="en-US" sz="1800" b="0" dirty="0"/>
                        <a:t>（随机性）</a:t>
                      </a:r>
                      <a:endParaRPr lang="en-US" altLang="zh-CN" sz="1800" b="0" dirty="0"/>
                    </a:p>
                  </a:txBody>
                  <a:tcPr anchor="ctr"/>
                </a:tc>
                <a:tc>
                  <a:txBody>
                    <a:bodyPr/>
                    <a:lstStyle/>
                    <a:p>
                      <a:pPr algn="ctr"/>
                      <a:r>
                        <a:rPr lang="en-US" altLang="zh-CN" sz="1800" b="1" dirty="0"/>
                        <a:t>B</a:t>
                      </a:r>
                      <a:r>
                        <a:rPr lang="zh-CN" altLang="en-US" sz="1800" b="1" dirty="0"/>
                        <a:t>类不确定度</a:t>
                      </a:r>
                      <a:endParaRPr lang="zh-CN" altLang="en-US" sz="1800" b="1" dirty="0"/>
                    </a:p>
                  </a:txBody>
                  <a:tcPr anchor="ctr"/>
                </a:tc>
              </a:tr>
            </a:tbl>
          </a:graphicData>
        </a:graphic>
      </p:graphicFrame>
      <p:graphicFrame>
        <p:nvGraphicFramePr>
          <p:cNvPr id="6" name="表格 7"/>
          <p:cNvGraphicFramePr>
            <a:graphicFrameLocks noGrp="1"/>
          </p:cNvGraphicFramePr>
          <p:nvPr/>
        </p:nvGraphicFramePr>
        <p:xfrm>
          <a:off x="383784" y="3807428"/>
          <a:ext cx="8376419" cy="1188720"/>
        </p:xfrm>
        <a:graphic>
          <a:graphicData uri="http://schemas.openxmlformats.org/drawingml/2006/table">
            <a:tbl>
              <a:tblPr bandRow="1">
                <a:tableStyleId>{5C22544A-7EE6-4342-B048-85BDC9FD1C3A}</a:tableStyleId>
              </a:tblPr>
              <a:tblGrid>
                <a:gridCol w="1269039"/>
                <a:gridCol w="1011386"/>
                <a:gridCol w="2503535"/>
                <a:gridCol w="2470243"/>
                <a:gridCol w="1122216"/>
              </a:tblGrid>
              <a:tr h="0">
                <a:tc>
                  <a:txBody>
                    <a:bodyPr/>
                    <a:lstStyle/>
                    <a:p>
                      <a:pPr algn="ctr"/>
                      <a:r>
                        <a:rPr lang="zh-CN" altLang="en-US" sz="2000" b="1" dirty="0"/>
                        <a:t>随机误差</a:t>
                      </a:r>
                      <a:endParaRPr lang="en-US" altLang="zh-CN" sz="2000" b="1" dirty="0"/>
                    </a:p>
                    <a:p>
                      <a:pPr algn="ctr"/>
                      <a:r>
                        <a:rPr lang="zh-CN" altLang="en-US" sz="1800" dirty="0"/>
                        <a:t>（</a:t>
                      </a:r>
                      <a:r>
                        <a:rPr lang="zh-CN" altLang="en-US" sz="1600" dirty="0"/>
                        <a:t>偶然误差</a:t>
                      </a:r>
                      <a:r>
                        <a:rPr lang="zh-CN" altLang="en-US" sz="1400" dirty="0"/>
                        <a:t>）</a:t>
                      </a:r>
                      <a:endParaRPr lang="zh-CN" altLang="en-US" sz="1400" dirty="0"/>
                    </a:p>
                  </a:txBody>
                  <a:tcPr anchor="ctr"/>
                </a:tc>
                <a:tc>
                  <a:txBody>
                    <a:bodyPr/>
                    <a:lstStyle/>
                    <a:p>
                      <a:pPr algn="ctr"/>
                      <a:r>
                        <a:rPr lang="zh-CN" altLang="en-US" sz="1800" dirty="0"/>
                        <a:t>环境偶然性</a:t>
                      </a:r>
                      <a:endParaRPr lang="en-US" altLang="zh-CN" sz="1800" dirty="0"/>
                    </a:p>
                  </a:txBody>
                  <a:tcPr anchor="ctr"/>
                </a:tc>
                <a:tc>
                  <a:txBody>
                    <a:bodyPr/>
                    <a:lstStyle/>
                    <a:p>
                      <a:pPr algn="ctr"/>
                      <a:r>
                        <a:rPr lang="zh-CN" altLang="en-US" sz="1800" dirty="0"/>
                        <a:t>测量值（大小、方向）相对真值的无规律涨落</a:t>
                      </a:r>
                      <a:endParaRPr lang="zh-CN" altLang="en-US" sz="18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800" dirty="0"/>
                        <a:t>多次重复测量结果符合统计规律</a:t>
                      </a:r>
                      <a:endParaRPr lang="zh-CN" altLang="en-US" sz="1800" dirty="0"/>
                    </a:p>
                    <a:p>
                      <a:pPr algn="ctr"/>
                      <a:r>
                        <a:rPr lang="zh-CN" altLang="en-US" sz="1800" b="1" dirty="0"/>
                        <a:t>正态分布（</a:t>
                      </a:r>
                      <a:r>
                        <a:rPr lang="en-US" altLang="zh-CN" sz="1800" b="1" dirty="0"/>
                        <a:t>Gauss </a:t>
                      </a:r>
                      <a:r>
                        <a:rPr lang="zh-CN" altLang="en-US" sz="1800" b="1" dirty="0"/>
                        <a:t>分布）</a:t>
                      </a:r>
                      <a:endParaRPr lang="en-US" altLang="zh-CN" sz="1800" b="1" dirty="0"/>
                    </a:p>
                  </a:txBody>
                  <a:tcPr anchor="ctr"/>
                </a:tc>
                <a:tc>
                  <a:txBody>
                    <a:bodyPr/>
                    <a:lstStyle/>
                    <a:p>
                      <a:pPr algn="ctr"/>
                      <a:r>
                        <a:rPr lang="zh-CN" altLang="en-US" sz="1800" dirty="0"/>
                        <a:t>多次测量减小</a:t>
                      </a:r>
                      <a:endParaRPr lang="en-US" altLang="zh-CN" sz="1800" dirty="0"/>
                    </a:p>
                    <a:p>
                      <a:pPr algn="ctr"/>
                      <a:r>
                        <a:rPr lang="en-US" altLang="zh-CN" sz="1800" b="1" dirty="0"/>
                        <a:t>A</a:t>
                      </a:r>
                      <a:r>
                        <a:rPr lang="zh-CN" altLang="en-US" sz="1800" b="1" dirty="0"/>
                        <a:t>类不确定度</a:t>
                      </a:r>
                      <a:endParaRPr lang="zh-CN" altLang="en-US" sz="1800" b="1" dirty="0"/>
                    </a:p>
                  </a:txBody>
                  <a:tcPr anchor="ctr"/>
                </a:tc>
              </a:tr>
            </a:tbl>
          </a:graphicData>
        </a:graphic>
      </p:graphicFrame>
      <p:graphicFrame>
        <p:nvGraphicFramePr>
          <p:cNvPr id="8" name="表格 8"/>
          <p:cNvGraphicFramePr>
            <a:graphicFrameLocks noGrp="1"/>
          </p:cNvGraphicFramePr>
          <p:nvPr/>
        </p:nvGraphicFramePr>
        <p:xfrm>
          <a:off x="383785" y="5164345"/>
          <a:ext cx="8376419" cy="914400"/>
        </p:xfrm>
        <a:graphic>
          <a:graphicData uri="http://schemas.openxmlformats.org/drawingml/2006/table">
            <a:tbl>
              <a:tblPr bandRow="1">
                <a:tableStyleId>{7DF18680-E054-41AD-8BC1-D1AEF772440D}</a:tableStyleId>
              </a:tblPr>
              <a:tblGrid>
                <a:gridCol w="1262114"/>
                <a:gridCol w="1025239"/>
                <a:gridCol w="2496607"/>
                <a:gridCol w="2497954"/>
                <a:gridCol w="1094505"/>
              </a:tblGrid>
              <a:tr h="605472">
                <a:tc>
                  <a:txBody>
                    <a:bodyPr/>
                    <a:lstStyle/>
                    <a:p>
                      <a:pPr algn="ctr"/>
                      <a:r>
                        <a:rPr lang="zh-CN" altLang="en-US" sz="2000" dirty="0"/>
                        <a:t>粗大误差</a:t>
                      </a:r>
                      <a:endParaRPr lang="zh-CN" altLang="en-US" sz="2000" dirty="0"/>
                    </a:p>
                  </a:txBody>
                  <a:tcPr anchor="ctr"/>
                </a:tc>
                <a:tc>
                  <a:txBody>
                    <a:bodyPr/>
                    <a:lstStyle/>
                    <a:p>
                      <a:pPr algn="ctr"/>
                      <a:r>
                        <a:rPr lang="zh-CN" altLang="en-US" sz="1800" dirty="0"/>
                        <a:t>人为失误、仪器缺陷</a:t>
                      </a:r>
                      <a:endParaRPr lang="zh-CN" altLang="en-US" sz="18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800" dirty="0"/>
                        <a:t>读错写错数据、</a:t>
                      </a:r>
                      <a:endParaRPr lang="zh-CN" altLang="en-US" sz="1800" dirty="0"/>
                    </a:p>
                    <a:p>
                      <a:pPr algn="ctr"/>
                      <a:r>
                        <a:rPr lang="zh-CN" altLang="en-US" sz="1800" dirty="0"/>
                        <a:t>仪器使用方法不正确（忘记调零）</a:t>
                      </a:r>
                      <a:endParaRPr lang="en-US" altLang="zh-CN" sz="1800" dirty="0"/>
                    </a:p>
                  </a:txBody>
                  <a:tcPr anchor="ctr"/>
                </a:tc>
                <a:tc>
                  <a:txBody>
                    <a:bodyPr/>
                    <a:lstStyle/>
                    <a:p>
                      <a:pPr algn="ctr"/>
                      <a:r>
                        <a:rPr lang="zh-CN" altLang="en-US" sz="1800" dirty="0"/>
                        <a:t>剔除明显异常的数据</a:t>
                      </a:r>
                      <a:endParaRPr lang="zh-CN" altLang="en-US" sz="1800" dirty="0"/>
                    </a:p>
                  </a:txBody>
                  <a:tcPr anchor="ctr"/>
                </a:tc>
                <a:tc>
                  <a:txBody>
                    <a:bodyPr/>
                    <a:lstStyle/>
                    <a:p>
                      <a:pPr algn="ctr"/>
                      <a:r>
                        <a:rPr lang="zh-CN" altLang="en-US" sz="1800" dirty="0"/>
                        <a:t>可避免</a:t>
                      </a:r>
                      <a:endParaRPr lang="zh-CN" altLang="en-US" sz="1800" dirty="0"/>
                    </a:p>
                  </a:txBody>
                  <a:tcPr anchor="ctr"/>
                </a:tc>
              </a:tr>
            </a:tbl>
          </a:graphicData>
        </a:graphic>
      </p:graphicFrame>
      <p:graphicFrame>
        <p:nvGraphicFramePr>
          <p:cNvPr id="5" name="表格 4"/>
          <p:cNvGraphicFramePr>
            <a:graphicFrameLocks noGrp="1"/>
          </p:cNvGraphicFramePr>
          <p:nvPr/>
        </p:nvGraphicFramePr>
        <p:xfrm>
          <a:off x="383784" y="1031980"/>
          <a:ext cx="8376420" cy="370840"/>
        </p:xfrm>
        <a:graphic>
          <a:graphicData uri="http://schemas.openxmlformats.org/drawingml/2006/table">
            <a:tbl>
              <a:tblPr firstRow="1" bandRow="1">
                <a:tableStyleId>{5C22544A-7EE6-4342-B048-85BDC9FD1C3A}</a:tableStyleId>
              </a:tblPr>
              <a:tblGrid>
                <a:gridCol w="1270449"/>
                <a:gridCol w="3483032"/>
                <a:gridCol w="3622939"/>
              </a:tblGrid>
              <a:tr h="370840">
                <a:tc>
                  <a:txBody>
                    <a:bodyPr/>
                    <a:lstStyle/>
                    <a:p>
                      <a:pPr algn="ctr"/>
                      <a:r>
                        <a:rPr lang="zh-CN" altLang="en-US" dirty="0"/>
                        <a:t>分类</a:t>
                      </a:r>
                      <a:endParaRPr lang="zh-CN" altLang="en-US" dirty="0"/>
                    </a:p>
                  </a:txBody>
                  <a:tcPr anchor="ctr"/>
                </a:tc>
                <a:tc>
                  <a:txBody>
                    <a:bodyPr/>
                    <a:lstStyle/>
                    <a:p>
                      <a:pPr algn="ctr"/>
                      <a:r>
                        <a:rPr lang="zh-CN" altLang="en-US" dirty="0"/>
                        <a:t>来源</a:t>
                      </a:r>
                      <a:endParaRPr lang="zh-CN" altLang="en-US" dirty="0"/>
                    </a:p>
                  </a:txBody>
                  <a:tcPr anchor="ctr"/>
                </a:tc>
                <a:tc>
                  <a:txBody>
                    <a:bodyPr/>
                    <a:lstStyle/>
                    <a:p>
                      <a:pPr algn="ctr"/>
                      <a:r>
                        <a:rPr lang="zh-CN" altLang="en-US" dirty="0"/>
                        <a:t>修正或表示方法</a:t>
                      </a:r>
                      <a:endParaRPr lang="zh-CN" altLang="en-US" dirty="0"/>
                    </a:p>
                  </a:txBody>
                  <a:tcPr anchor="ctr"/>
                </a:tc>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1AAC388E-FA9E-4A2C-95EA-1F6B3A07935A}" type="slidenum">
              <a:rPr lang="zh-CN" altLang="en-US" smtClean="0"/>
            </a:fld>
            <a:endParaRPr lang="zh-CN" altLang="en-US" dirty="0"/>
          </a:p>
        </p:txBody>
      </p:sp>
      <p:sp>
        <p:nvSpPr>
          <p:cNvPr id="4" name="Text Box 36"/>
          <p:cNvSpPr txBox="1">
            <a:spLocks noGrp="1" noChangeArrowheads="1"/>
          </p:cNvSpPr>
          <p:nvPr>
            <p:ph type="title"/>
          </p:nvPr>
        </p:nvSpPr>
        <p:spPr bwMode="auto">
          <a:xfrm>
            <a:off x="538163" y="262378"/>
            <a:ext cx="3949799" cy="480131"/>
          </a:xfrm>
          <a:prstGeom prst="rect">
            <a:avLst/>
          </a:prstGeom>
          <a:noFill/>
          <a:ln>
            <a:noFill/>
          </a:ln>
          <a:effectLst/>
        </p:spPr>
        <p:txBody>
          <a:bodyPr wrap="none">
            <a:spAutoFit/>
          </a:bodyPr>
          <a:lstStyle>
            <a:lvl1pPr>
              <a:defRPr sz="2800">
                <a:solidFill>
                  <a:schemeClr val="tx1"/>
                </a:solidFill>
                <a:latin typeface="Arial" panose="020B0604020202020204" pitchFamily="34" charset="0"/>
                <a:ea typeface="宋体" panose="02010600030101010101" pitchFamily="2" charset="-122"/>
                <a:cs typeface="宋体" panose="02010600030101010101" pitchFamily="2" charset="-122"/>
              </a:defRPr>
            </a:lvl1pPr>
            <a:lvl2pPr marL="742950" indent="-285750">
              <a:defRPr sz="2800">
                <a:solidFill>
                  <a:schemeClr val="tx1"/>
                </a:solidFill>
                <a:latin typeface="Arial" panose="020B0604020202020204" pitchFamily="34" charset="0"/>
                <a:ea typeface="宋体" panose="02010600030101010101" pitchFamily="2" charset="-122"/>
              </a:defRPr>
            </a:lvl2pPr>
            <a:lvl3pPr marL="1143000" indent="-228600">
              <a:defRPr sz="2800">
                <a:solidFill>
                  <a:schemeClr val="tx1"/>
                </a:solidFill>
                <a:latin typeface="Arial" panose="020B0604020202020204" pitchFamily="34" charset="0"/>
                <a:ea typeface="宋体" panose="02010600030101010101" pitchFamily="2" charset="-122"/>
              </a:defRPr>
            </a:lvl3pPr>
            <a:lvl4pPr marL="1600200" indent="-228600">
              <a:defRPr sz="2800">
                <a:solidFill>
                  <a:schemeClr val="tx1"/>
                </a:solidFill>
                <a:latin typeface="Arial" panose="020B0604020202020204" pitchFamily="34" charset="0"/>
                <a:ea typeface="宋体" panose="02010600030101010101" pitchFamily="2" charset="-122"/>
              </a:defRPr>
            </a:lvl4pPr>
            <a:lvl5pPr marL="2057400" indent="-228600">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9pPr>
          </a:lstStyle>
          <a:p>
            <a:pPr>
              <a:defRPr/>
            </a:pPr>
            <a:r>
              <a:rPr lang="zh-CN" altLang="en-US" dirty="0">
                <a:ea typeface="方正粗雅宋简体" panose="02000000000000000000" pitchFamily="2" charset="-122"/>
                <a:cs typeface="+mj-cs"/>
              </a:rPr>
              <a:t>部分实验仪器的允差举例</a:t>
            </a:r>
            <a:endParaRPr lang="zh-CN" altLang="en-US" dirty="0">
              <a:ea typeface="方正粗雅宋简体" panose="02000000000000000000" pitchFamily="2" charset="-122"/>
              <a:cs typeface="+mj-cs"/>
            </a:endParaRPr>
          </a:p>
        </p:txBody>
      </p:sp>
      <p:graphicFrame>
        <p:nvGraphicFramePr>
          <p:cNvPr id="5" name="Group 4"/>
          <p:cNvGraphicFramePr>
            <a:graphicFrameLocks noGrp="1"/>
          </p:cNvGraphicFramePr>
          <p:nvPr/>
        </p:nvGraphicFramePr>
        <p:xfrm>
          <a:off x="871883" y="2722562"/>
          <a:ext cx="7560840" cy="3241676"/>
        </p:xfrm>
        <a:graphic>
          <a:graphicData uri="http://schemas.openxmlformats.org/drawingml/2006/table">
            <a:tbl>
              <a:tblPr/>
              <a:tblGrid>
                <a:gridCol w="2270517"/>
                <a:gridCol w="1886973"/>
                <a:gridCol w="1796347"/>
                <a:gridCol w="1607003"/>
              </a:tblGrid>
              <a:tr h="630238">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zh-CN" altLang="en-US" sz="2000" b="1" i="0" u="none" strike="noStrike" cap="none" normalizeH="0" baseline="0">
                          <a:ln>
                            <a:noFill/>
                          </a:ln>
                          <a:solidFill>
                            <a:schemeClr val="tx2"/>
                          </a:solidFill>
                          <a:effectLst/>
                          <a:latin typeface="Arial" panose="020B0604020202020204" pitchFamily="34" charset="0"/>
                          <a:ea typeface="宋体" panose="02010600030101010101" pitchFamily="2" charset="-122"/>
                          <a:cs typeface="Times New Roman" panose="02020603050405020304" charset="0"/>
                        </a:rPr>
                        <a:t>仪器名称</a:t>
                      </a:r>
                      <a:endParaRPr kumimoji="0" lang="zh-CN" altLang="en-US" sz="2000" b="1" i="0" u="none" strike="noStrike" cap="none" normalizeH="0" baseline="0">
                        <a:ln>
                          <a:noFill/>
                        </a:ln>
                        <a:solidFill>
                          <a:schemeClr val="tx2"/>
                        </a:solidFill>
                        <a:effectLst/>
                        <a:latin typeface="Arial" panose="020B0604020202020204" pitchFamily="34" charset="0"/>
                        <a:ea typeface="宋体" panose="02010600030101010101" pitchFamily="2" charset="-122"/>
                        <a:cs typeface="Times New Roman" panose="0202060305040502030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7B2AD"/>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zh-CN" altLang="en-US" sz="2000" b="1" i="0" u="none" strike="noStrike" cap="none" normalizeH="0" baseline="0">
                          <a:ln>
                            <a:noFill/>
                          </a:ln>
                          <a:solidFill>
                            <a:schemeClr val="tx2"/>
                          </a:solidFill>
                          <a:effectLst/>
                          <a:latin typeface="Arial" panose="020B0604020202020204" pitchFamily="34" charset="0"/>
                          <a:ea typeface="宋体" panose="02010600030101010101" pitchFamily="2" charset="-122"/>
                          <a:cs typeface="Times New Roman" panose="02020603050405020304" charset="0"/>
                        </a:rPr>
                        <a:t>量程</a:t>
                      </a:r>
                      <a:endParaRPr kumimoji="0" lang="zh-CN" altLang="en-US" sz="2000" b="1" i="0" u="none" strike="noStrike" cap="none" normalizeH="0" baseline="0">
                        <a:ln>
                          <a:noFill/>
                        </a:ln>
                        <a:solidFill>
                          <a:schemeClr val="tx2"/>
                        </a:solidFill>
                        <a:effectLst/>
                        <a:latin typeface="Arial" panose="020B0604020202020204" pitchFamily="34" charset="0"/>
                        <a:ea typeface="宋体" panose="02010600030101010101" pitchFamily="2" charset="-122"/>
                        <a:cs typeface="Times New Roman" panose="0202060305040502030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7B2AD"/>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zh-CN" altLang="en-US" sz="2000" b="1" i="0" u="none" strike="noStrike" cap="none" normalizeH="0" baseline="0">
                          <a:ln>
                            <a:noFill/>
                          </a:ln>
                          <a:solidFill>
                            <a:schemeClr val="tx2"/>
                          </a:solidFill>
                          <a:effectLst/>
                          <a:latin typeface="Arial" panose="020B0604020202020204" pitchFamily="34" charset="0"/>
                          <a:ea typeface="宋体" panose="02010600030101010101" pitchFamily="2" charset="-122"/>
                          <a:cs typeface="Times New Roman" panose="02020603050405020304" charset="0"/>
                        </a:rPr>
                        <a:t>分度值</a:t>
                      </a:r>
                      <a:endParaRPr kumimoji="0" lang="zh-CN" altLang="en-US" sz="2000" b="1" i="0" u="none" strike="noStrike" cap="none" normalizeH="0" baseline="0">
                        <a:ln>
                          <a:noFill/>
                        </a:ln>
                        <a:solidFill>
                          <a:schemeClr val="tx2"/>
                        </a:solidFill>
                        <a:effectLst/>
                        <a:latin typeface="Arial" panose="020B0604020202020204" pitchFamily="34" charset="0"/>
                        <a:ea typeface="宋体" panose="02010600030101010101" pitchFamily="2" charset="-122"/>
                        <a:cs typeface="Times New Roman" panose="0202060305040502030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7B2AD"/>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zh-CN" altLang="en-US" sz="2000" b="1" i="0" u="none" strike="noStrike" cap="none" normalizeH="0" baseline="0">
                          <a:ln>
                            <a:noFill/>
                          </a:ln>
                          <a:solidFill>
                            <a:schemeClr val="tx2"/>
                          </a:solidFill>
                          <a:effectLst/>
                          <a:latin typeface="Arial" panose="020B0604020202020204" pitchFamily="34" charset="0"/>
                          <a:ea typeface="宋体" panose="02010600030101010101" pitchFamily="2" charset="-122"/>
                          <a:cs typeface="Times New Roman" panose="02020603050405020304" charset="0"/>
                        </a:rPr>
                        <a:t>允差</a:t>
                      </a:r>
                      <a:endParaRPr kumimoji="0" lang="zh-CN" altLang="en-US" sz="2000" b="1" i="0" u="none" strike="noStrike" cap="none" normalizeH="0" baseline="0">
                        <a:ln>
                          <a:noFill/>
                        </a:ln>
                        <a:solidFill>
                          <a:schemeClr val="tx2"/>
                        </a:solidFill>
                        <a:effectLst/>
                        <a:latin typeface="Arial" panose="020B0604020202020204" pitchFamily="34" charset="0"/>
                        <a:ea typeface="宋体" panose="02010600030101010101" pitchFamily="2" charset="-122"/>
                        <a:cs typeface="Times New Roman" panose="0202060305040502030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7B2AD"/>
                    </a:solidFill>
                  </a:tcPr>
                </a:tc>
              </a:tr>
              <a:tr h="631825">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zh-CN" altLang="en-US" sz="2000" b="1" i="0" u="none" strike="noStrike" cap="none" normalizeH="0" baseline="0" dirty="0">
                          <a:ln>
                            <a:noFill/>
                          </a:ln>
                          <a:solidFill>
                            <a:schemeClr val="tx2"/>
                          </a:solidFill>
                          <a:effectLst/>
                          <a:latin typeface="Arial" panose="020B0604020202020204" pitchFamily="34" charset="0"/>
                          <a:ea typeface="宋体" panose="02010600030101010101" pitchFamily="2" charset="-122"/>
                          <a:cs typeface="Times New Roman" panose="02020603050405020304" charset="0"/>
                        </a:rPr>
                        <a:t>钢板尺</a:t>
                      </a:r>
                      <a:endParaRPr kumimoji="0" lang="zh-CN" altLang="en-US" sz="2000" b="1" i="0" u="none" strike="noStrike" cap="none" normalizeH="0" baseline="0" dirty="0">
                        <a:ln>
                          <a:noFill/>
                        </a:ln>
                        <a:solidFill>
                          <a:schemeClr val="tx2"/>
                        </a:solidFill>
                        <a:effectLst/>
                        <a:latin typeface="Arial" panose="020B0604020202020204" pitchFamily="34" charset="0"/>
                        <a:ea typeface="宋体" panose="02010600030101010101" pitchFamily="2" charset="-122"/>
                        <a:cs typeface="Times New Roman" panose="0202060305040502030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7B2AD"/>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000" b="1" i="0" u="none" strike="noStrike" cap="none" normalizeH="0" baseline="0" dirty="0">
                          <a:ln>
                            <a:noFill/>
                          </a:ln>
                          <a:solidFill>
                            <a:schemeClr val="tx2"/>
                          </a:solidFill>
                          <a:effectLst/>
                          <a:latin typeface="Arial" panose="020B0604020202020204" pitchFamily="34" charset="0"/>
                          <a:ea typeface="宋体" panose="02010600030101010101" pitchFamily="2" charset="-122"/>
                          <a:cs typeface="Times New Roman" panose="02020603050405020304" charset="0"/>
                        </a:rPr>
                        <a:t>1 m</a:t>
                      </a:r>
                      <a:endParaRPr kumimoji="0" lang="en-US" altLang="zh-CN" sz="2000" b="1" i="0" u="none" strike="noStrike" cap="none" normalizeH="0" baseline="0" dirty="0">
                        <a:ln>
                          <a:noFill/>
                        </a:ln>
                        <a:solidFill>
                          <a:schemeClr val="tx2"/>
                        </a:solidFill>
                        <a:effectLst/>
                        <a:latin typeface="Arial" panose="020B0604020202020204" pitchFamily="34" charset="0"/>
                        <a:ea typeface="宋体" panose="02010600030101010101" pitchFamily="2" charset="-122"/>
                        <a:cs typeface="Times New Roman" panose="0202060305040502030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7B2AD"/>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000" b="1" i="0" u="none" strike="noStrike" cap="none" normalizeH="0" baseline="0" dirty="0">
                          <a:ln>
                            <a:noFill/>
                          </a:ln>
                          <a:solidFill>
                            <a:schemeClr val="tx2"/>
                          </a:solidFill>
                          <a:effectLst/>
                          <a:latin typeface="Arial" panose="020B0604020202020204" pitchFamily="34" charset="0"/>
                          <a:ea typeface="宋体" panose="02010600030101010101" pitchFamily="2" charset="-122"/>
                          <a:cs typeface="Times New Roman" panose="02020603050405020304" charset="0"/>
                        </a:rPr>
                        <a:t>1 mm</a:t>
                      </a:r>
                      <a:endParaRPr kumimoji="0" lang="en-US" altLang="zh-CN" sz="2000" b="1" i="0" u="none" strike="noStrike" cap="none" normalizeH="0" baseline="0" dirty="0">
                        <a:ln>
                          <a:noFill/>
                        </a:ln>
                        <a:solidFill>
                          <a:schemeClr val="tx2"/>
                        </a:solidFill>
                        <a:effectLst/>
                        <a:latin typeface="Arial" panose="020B0604020202020204" pitchFamily="34" charset="0"/>
                        <a:ea typeface="宋体" panose="02010600030101010101" pitchFamily="2" charset="-122"/>
                        <a:cs typeface="Times New Roman" panose="0202060305040502030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7B2AD"/>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000" b="1" i="0" u="none" strike="noStrike" cap="none" normalizeH="0" baseline="0" dirty="0">
                          <a:ln>
                            <a:noFill/>
                          </a:ln>
                          <a:solidFill>
                            <a:schemeClr val="tx2"/>
                          </a:solidFill>
                          <a:effectLst/>
                          <a:latin typeface="Arial" panose="020B0604020202020204" pitchFamily="34" charset="0"/>
                          <a:ea typeface="宋体" panose="02010600030101010101" pitchFamily="2" charset="-122"/>
                          <a:cs typeface="Times New Roman" panose="02020603050405020304" charset="0"/>
                        </a:rPr>
                        <a:t>±0.20 mm</a:t>
                      </a:r>
                      <a:endParaRPr kumimoji="0" lang="en-US" altLang="zh-CN" sz="2000" b="1" i="0" u="none" strike="noStrike" cap="none" normalizeH="0" baseline="0" dirty="0">
                        <a:ln>
                          <a:noFill/>
                        </a:ln>
                        <a:solidFill>
                          <a:schemeClr val="tx2"/>
                        </a:solidFill>
                        <a:effectLst/>
                        <a:latin typeface="Arial" panose="020B0604020202020204" pitchFamily="34" charset="0"/>
                        <a:ea typeface="宋体" panose="02010600030101010101" pitchFamily="2" charset="-122"/>
                        <a:cs typeface="Times New Roman" panose="0202060305040502030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7B2AD"/>
                    </a:solidFill>
                  </a:tcPr>
                </a:tc>
              </a:tr>
              <a:tr h="631825">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zh-CN" altLang="en-US" sz="2000" b="1" i="0" u="none" strike="noStrike" cap="none" normalizeH="0" baseline="0" dirty="0">
                          <a:ln>
                            <a:noFill/>
                          </a:ln>
                          <a:solidFill>
                            <a:schemeClr val="tx2"/>
                          </a:solidFill>
                          <a:effectLst/>
                          <a:latin typeface="Arial" panose="020B0604020202020204" pitchFamily="34" charset="0"/>
                          <a:ea typeface="宋体" panose="02010600030101010101" pitchFamily="2" charset="-122"/>
                          <a:cs typeface="Times New Roman" panose="02020603050405020304" charset="0"/>
                        </a:rPr>
                        <a:t>游标卡尺</a:t>
                      </a:r>
                      <a:endParaRPr kumimoji="0" lang="zh-CN" altLang="en-US" sz="2000" b="1" i="0" u="none" strike="noStrike" cap="none" normalizeH="0" baseline="0" dirty="0">
                        <a:ln>
                          <a:noFill/>
                        </a:ln>
                        <a:solidFill>
                          <a:schemeClr val="tx2"/>
                        </a:solidFill>
                        <a:effectLst/>
                        <a:latin typeface="Arial" panose="020B0604020202020204" pitchFamily="34" charset="0"/>
                        <a:ea typeface="宋体" panose="02010600030101010101" pitchFamily="2" charset="-122"/>
                        <a:cs typeface="Times New Roman" panose="0202060305040502030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7B2AD"/>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000" b="1" i="0" u="none" strike="noStrike" cap="none" normalizeH="0" baseline="0" dirty="0">
                          <a:ln>
                            <a:noFill/>
                          </a:ln>
                          <a:solidFill>
                            <a:schemeClr val="tx2"/>
                          </a:solidFill>
                          <a:effectLst/>
                          <a:latin typeface="Arial" panose="020B0604020202020204" pitchFamily="34" charset="0"/>
                          <a:ea typeface="宋体" panose="02010600030101010101" pitchFamily="2" charset="-122"/>
                          <a:cs typeface="Times New Roman" panose="02020603050405020304" charset="0"/>
                        </a:rPr>
                        <a:t>125 mm</a:t>
                      </a:r>
                      <a:endParaRPr kumimoji="0" lang="en-US" altLang="zh-CN" sz="2000" b="1" i="0" u="none" strike="noStrike" cap="none" normalizeH="0" baseline="0" dirty="0">
                        <a:ln>
                          <a:noFill/>
                        </a:ln>
                        <a:solidFill>
                          <a:schemeClr val="tx2"/>
                        </a:solidFill>
                        <a:effectLst/>
                        <a:latin typeface="Arial" panose="020B0604020202020204" pitchFamily="34" charset="0"/>
                        <a:ea typeface="宋体" panose="02010600030101010101" pitchFamily="2" charset="-122"/>
                        <a:cs typeface="Times New Roman" panose="0202060305040502030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7B2AD"/>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000" b="1" i="0" u="none" strike="noStrike" cap="none" normalizeH="0" baseline="0" dirty="0">
                          <a:ln>
                            <a:noFill/>
                          </a:ln>
                          <a:solidFill>
                            <a:schemeClr val="tx2"/>
                          </a:solidFill>
                          <a:effectLst/>
                          <a:latin typeface="Arial" panose="020B0604020202020204" pitchFamily="34" charset="0"/>
                          <a:ea typeface="宋体" panose="02010600030101010101" pitchFamily="2" charset="-122"/>
                          <a:cs typeface="Times New Roman" panose="02020603050405020304" charset="0"/>
                        </a:rPr>
                        <a:t>0.02 mm</a:t>
                      </a:r>
                      <a:endParaRPr kumimoji="0" lang="en-US" altLang="zh-CN" sz="2000" b="1" i="0" u="none" strike="noStrike" cap="none" normalizeH="0" baseline="0" dirty="0">
                        <a:ln>
                          <a:noFill/>
                        </a:ln>
                        <a:solidFill>
                          <a:schemeClr val="tx2"/>
                        </a:solidFill>
                        <a:effectLst/>
                        <a:latin typeface="Arial" panose="020B0604020202020204" pitchFamily="34" charset="0"/>
                        <a:ea typeface="宋体" panose="02010600030101010101" pitchFamily="2" charset="-122"/>
                        <a:cs typeface="Times New Roman" panose="0202060305040502030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7B2AD"/>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000" b="1" i="0" u="none" strike="noStrike" cap="none" normalizeH="0" baseline="0" dirty="0">
                          <a:ln>
                            <a:noFill/>
                          </a:ln>
                          <a:solidFill>
                            <a:schemeClr val="tx2"/>
                          </a:solidFill>
                          <a:effectLst/>
                          <a:latin typeface="Arial" panose="020B0604020202020204" pitchFamily="34" charset="0"/>
                          <a:ea typeface="宋体" panose="02010600030101010101" pitchFamily="2" charset="-122"/>
                          <a:cs typeface="Times New Roman" panose="02020603050405020304" charset="0"/>
                        </a:rPr>
                        <a:t>±0.02 mm</a:t>
                      </a:r>
                      <a:endParaRPr kumimoji="0" lang="en-US" altLang="zh-CN" sz="2000" b="1" i="0" u="none" strike="noStrike" cap="none" normalizeH="0" baseline="0" dirty="0">
                        <a:ln>
                          <a:noFill/>
                        </a:ln>
                        <a:solidFill>
                          <a:schemeClr val="tx2"/>
                        </a:solidFill>
                        <a:effectLst/>
                        <a:latin typeface="Arial" panose="020B0604020202020204" pitchFamily="34" charset="0"/>
                        <a:ea typeface="宋体" panose="02010600030101010101" pitchFamily="2" charset="-122"/>
                        <a:cs typeface="Times New Roman" panose="0202060305040502030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7B2AD"/>
                    </a:solidFill>
                  </a:tcPr>
                </a:tc>
              </a:tr>
              <a:tr h="762000">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zh-CN" altLang="en-US" sz="2000" b="1" i="0" u="none" strike="noStrike" cap="none" normalizeH="0" baseline="0" dirty="0">
                          <a:ln>
                            <a:noFill/>
                          </a:ln>
                          <a:solidFill>
                            <a:schemeClr val="tx2"/>
                          </a:solidFill>
                          <a:effectLst/>
                          <a:latin typeface="Arial" panose="020B0604020202020204" pitchFamily="34" charset="0"/>
                          <a:ea typeface="宋体" panose="02010600030101010101" pitchFamily="2" charset="-122"/>
                          <a:cs typeface="Times New Roman" panose="02020603050405020304" charset="0"/>
                        </a:rPr>
                        <a:t>螺旋测微器</a:t>
                      </a:r>
                      <a:r>
                        <a:rPr kumimoji="0" lang="en-US" altLang="zh-CN" sz="2000" b="1" i="0" u="none" strike="noStrike" cap="none" normalizeH="0" baseline="0" dirty="0">
                          <a:ln>
                            <a:noFill/>
                          </a:ln>
                          <a:solidFill>
                            <a:schemeClr val="tx2"/>
                          </a:solidFill>
                          <a:effectLst/>
                          <a:latin typeface="Arial" panose="020B0604020202020204" pitchFamily="34" charset="0"/>
                          <a:ea typeface="宋体" panose="02010600030101010101" pitchFamily="2" charset="-122"/>
                          <a:cs typeface="Times New Roman" panose="02020603050405020304" charset="0"/>
                        </a:rPr>
                        <a:t>(1</a:t>
                      </a:r>
                      <a:r>
                        <a:rPr kumimoji="0" lang="zh-CN" altLang="en-US" sz="2000" b="1" i="0" u="none" strike="noStrike" cap="none" normalizeH="0" baseline="0" dirty="0">
                          <a:ln>
                            <a:noFill/>
                          </a:ln>
                          <a:solidFill>
                            <a:schemeClr val="tx2"/>
                          </a:solidFill>
                          <a:effectLst/>
                          <a:latin typeface="Arial" panose="020B0604020202020204" pitchFamily="34" charset="0"/>
                          <a:ea typeface="宋体" panose="02010600030101010101" pitchFamily="2" charset="-122"/>
                          <a:cs typeface="Times New Roman" panose="02020603050405020304" charset="0"/>
                        </a:rPr>
                        <a:t>级</a:t>
                      </a:r>
                      <a:r>
                        <a:rPr kumimoji="0" lang="en-US" altLang="zh-CN" sz="2000" b="1" i="0" u="none" strike="noStrike" cap="none" normalizeH="0" baseline="0" dirty="0">
                          <a:ln>
                            <a:noFill/>
                          </a:ln>
                          <a:solidFill>
                            <a:schemeClr val="tx2"/>
                          </a:solidFill>
                          <a:effectLst/>
                          <a:latin typeface="Arial" panose="020B0604020202020204" pitchFamily="34" charset="0"/>
                          <a:ea typeface="宋体" panose="02010600030101010101" pitchFamily="2" charset="-122"/>
                          <a:cs typeface="Times New Roman" panose="02020603050405020304" charset="0"/>
                        </a:rPr>
                        <a:t>)</a:t>
                      </a:r>
                      <a:endParaRPr kumimoji="0" lang="en-US" altLang="zh-CN" sz="2000" b="1" i="0" u="none" strike="noStrike" cap="none" normalizeH="0" baseline="0" dirty="0">
                        <a:ln>
                          <a:noFill/>
                        </a:ln>
                        <a:solidFill>
                          <a:schemeClr val="tx2"/>
                        </a:solidFill>
                        <a:effectLst/>
                        <a:latin typeface="Arial" panose="020B0604020202020204" pitchFamily="34" charset="0"/>
                        <a:ea typeface="宋体" panose="02010600030101010101" pitchFamily="2" charset="-122"/>
                        <a:cs typeface="Times New Roman" panose="0202060305040502030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7B2AD"/>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000" b="1" i="0" u="none" strike="noStrike" cap="none" normalizeH="0" baseline="0" dirty="0">
                          <a:ln>
                            <a:noFill/>
                          </a:ln>
                          <a:solidFill>
                            <a:schemeClr val="tx2"/>
                          </a:solidFill>
                          <a:effectLst/>
                          <a:latin typeface="Arial" panose="020B0604020202020204" pitchFamily="34" charset="0"/>
                          <a:ea typeface="宋体" panose="02010600030101010101" pitchFamily="2" charset="-122"/>
                          <a:cs typeface="Times New Roman" panose="02020603050405020304" charset="0"/>
                        </a:rPr>
                        <a:t>0~25 mm</a:t>
                      </a:r>
                      <a:endParaRPr kumimoji="0" lang="en-US" altLang="zh-CN" sz="2000" b="1" i="0" u="none" strike="noStrike" cap="none" normalizeH="0" baseline="0" dirty="0">
                        <a:ln>
                          <a:noFill/>
                        </a:ln>
                        <a:solidFill>
                          <a:schemeClr val="tx2"/>
                        </a:solidFill>
                        <a:effectLst/>
                        <a:latin typeface="Arial" panose="020B0604020202020204" pitchFamily="34" charset="0"/>
                        <a:ea typeface="宋体" panose="02010600030101010101" pitchFamily="2" charset="-122"/>
                        <a:cs typeface="Times New Roman" panose="0202060305040502030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7B2AD"/>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000" b="1" i="0" u="none" strike="noStrike" cap="none" normalizeH="0" baseline="0" dirty="0">
                          <a:ln>
                            <a:noFill/>
                          </a:ln>
                          <a:solidFill>
                            <a:schemeClr val="tx2"/>
                          </a:solidFill>
                          <a:effectLst/>
                          <a:latin typeface="Arial" panose="020B0604020202020204" pitchFamily="34" charset="0"/>
                          <a:ea typeface="宋体" panose="02010600030101010101" pitchFamily="2" charset="-122"/>
                          <a:cs typeface="Times New Roman" panose="02020603050405020304" charset="0"/>
                        </a:rPr>
                        <a:t>0.01 mm</a:t>
                      </a:r>
                      <a:endParaRPr kumimoji="0" lang="en-US" altLang="zh-CN" sz="2000" b="1" i="0" u="none" strike="noStrike" cap="none" normalizeH="0" baseline="0" dirty="0">
                        <a:ln>
                          <a:noFill/>
                        </a:ln>
                        <a:solidFill>
                          <a:schemeClr val="tx2"/>
                        </a:solidFill>
                        <a:effectLst/>
                        <a:latin typeface="Arial" panose="020B0604020202020204" pitchFamily="34" charset="0"/>
                        <a:ea typeface="宋体" panose="02010600030101010101" pitchFamily="2" charset="-122"/>
                        <a:cs typeface="Times New Roman" panose="0202060305040502030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7B2AD"/>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000" b="1" i="0" u="none" strike="noStrike" cap="none" normalizeH="0" baseline="0" dirty="0">
                          <a:ln>
                            <a:noFill/>
                          </a:ln>
                          <a:solidFill>
                            <a:schemeClr val="tx2"/>
                          </a:solidFill>
                          <a:effectLst/>
                          <a:latin typeface="Arial" panose="020B0604020202020204" pitchFamily="34" charset="0"/>
                          <a:ea typeface="宋体" panose="02010600030101010101" pitchFamily="2" charset="-122"/>
                          <a:cs typeface="Times New Roman" panose="02020603050405020304" charset="0"/>
                        </a:rPr>
                        <a:t>±0.004 mm</a:t>
                      </a:r>
                      <a:endParaRPr kumimoji="0" lang="en-US" altLang="zh-CN" sz="2000" b="1" i="0" u="none" strike="noStrike" cap="none" normalizeH="0" baseline="0" dirty="0">
                        <a:ln>
                          <a:noFill/>
                        </a:ln>
                        <a:solidFill>
                          <a:schemeClr val="tx2"/>
                        </a:solidFill>
                        <a:effectLst/>
                        <a:latin typeface="Arial" panose="020B0604020202020204" pitchFamily="34" charset="0"/>
                        <a:ea typeface="宋体" panose="02010600030101010101" pitchFamily="2" charset="-122"/>
                        <a:cs typeface="Times New Roman" panose="02020603050405020304" charset="0"/>
                      </a:endParaRPr>
                    </a:p>
                    <a:p>
                      <a:pPr marL="0" marR="0" lvl="0" indent="0" algn="l" defTabSz="914400" rtl="0" eaLnBrk="1" fontAlgn="base" latinLnBrk="0" hangingPunct="1">
                        <a:lnSpc>
                          <a:spcPct val="100000"/>
                        </a:lnSpc>
                        <a:spcBef>
                          <a:spcPct val="20000"/>
                        </a:spcBef>
                        <a:spcAft>
                          <a:spcPct val="0"/>
                        </a:spcAft>
                        <a:buClrTx/>
                        <a:buSzTx/>
                        <a:buFontTx/>
                        <a:buNone/>
                      </a:pPr>
                      <a:endParaRPr kumimoji="0" lang="en-US" altLang="zh-CN" sz="2000" b="1" i="0" u="none" strike="noStrike" cap="none" normalizeH="0" baseline="0" dirty="0">
                        <a:ln>
                          <a:noFill/>
                        </a:ln>
                        <a:solidFill>
                          <a:schemeClr val="tx2"/>
                        </a:solidFill>
                        <a:effectLst/>
                        <a:latin typeface="Arial" panose="020B0604020202020204" pitchFamily="34" charset="0"/>
                        <a:ea typeface="宋体" panose="02010600030101010101" pitchFamily="2" charset="-122"/>
                        <a:cs typeface="Times New Roman" panose="0202060305040502030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7B2AD"/>
                    </a:solidFill>
                  </a:tcPr>
                </a:tc>
              </a:tr>
              <a:tr h="585788">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zh-CN" altLang="en-US" sz="2000" b="1" i="0" u="none" strike="noStrike" cap="none" normalizeH="0" baseline="0">
                          <a:ln>
                            <a:noFill/>
                          </a:ln>
                          <a:solidFill>
                            <a:schemeClr val="tx2"/>
                          </a:solidFill>
                          <a:effectLst/>
                          <a:latin typeface="Arial" panose="020B0604020202020204" pitchFamily="34" charset="0"/>
                          <a:ea typeface="宋体" panose="02010600030101010101" pitchFamily="2" charset="-122"/>
                          <a:cs typeface="Times New Roman" panose="02020603050405020304" charset="0"/>
                        </a:rPr>
                        <a:t>电表（</a:t>
                      </a:r>
                      <a:r>
                        <a:rPr kumimoji="0" lang="en-US" altLang="zh-CN" sz="2000" b="1" i="0" u="none" strike="noStrike" cap="none" normalizeH="0" baseline="0">
                          <a:ln>
                            <a:noFill/>
                          </a:ln>
                          <a:solidFill>
                            <a:schemeClr val="tx2"/>
                          </a:solidFill>
                          <a:effectLst/>
                          <a:latin typeface="Arial" panose="020B0604020202020204" pitchFamily="34" charset="0"/>
                          <a:ea typeface="宋体" panose="02010600030101010101" pitchFamily="2" charset="-122"/>
                          <a:cs typeface="Times New Roman" panose="02020603050405020304" charset="0"/>
                        </a:rPr>
                        <a:t>0.5</a:t>
                      </a:r>
                      <a:r>
                        <a:rPr kumimoji="0" lang="zh-CN" altLang="en-US" sz="2000" b="1" i="0" u="none" strike="noStrike" cap="none" normalizeH="0" baseline="0">
                          <a:ln>
                            <a:noFill/>
                          </a:ln>
                          <a:solidFill>
                            <a:schemeClr val="tx2"/>
                          </a:solidFill>
                          <a:effectLst/>
                          <a:latin typeface="Arial" panose="020B0604020202020204" pitchFamily="34" charset="0"/>
                          <a:ea typeface="宋体" panose="02010600030101010101" pitchFamily="2" charset="-122"/>
                          <a:cs typeface="Times New Roman" panose="02020603050405020304" charset="0"/>
                        </a:rPr>
                        <a:t>级</a:t>
                      </a:r>
                      <a:r>
                        <a:rPr kumimoji="0" lang="en-US" altLang="zh-CN" sz="2000" b="1" i="0" u="none" strike="noStrike" cap="none" normalizeH="0" baseline="0">
                          <a:ln>
                            <a:noFill/>
                          </a:ln>
                          <a:solidFill>
                            <a:schemeClr val="tx2"/>
                          </a:solidFill>
                          <a:effectLst/>
                          <a:latin typeface="Arial" panose="020B0604020202020204" pitchFamily="34" charset="0"/>
                          <a:ea typeface="宋体" panose="02010600030101010101" pitchFamily="2" charset="-122"/>
                          <a:cs typeface="Times New Roman" panose="02020603050405020304" charset="0"/>
                        </a:rPr>
                        <a:t>)</a:t>
                      </a:r>
                      <a:endParaRPr kumimoji="0" lang="en-US" altLang="zh-CN" sz="2000" b="1" i="0" u="none" strike="noStrike" cap="none" normalizeH="0" baseline="0">
                        <a:ln>
                          <a:noFill/>
                        </a:ln>
                        <a:solidFill>
                          <a:schemeClr val="tx2"/>
                        </a:solidFill>
                        <a:effectLst/>
                        <a:latin typeface="Arial" panose="020B0604020202020204" pitchFamily="34" charset="0"/>
                        <a:ea typeface="宋体" panose="02010600030101010101" pitchFamily="2" charset="-122"/>
                        <a:cs typeface="Times New Roman" panose="0202060305040502030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7B2AD"/>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zh-CN" sz="2000" b="1" i="0" u="none" strike="noStrike" cap="none" normalizeH="0" baseline="0">
                        <a:ln>
                          <a:noFill/>
                        </a:ln>
                        <a:solidFill>
                          <a:schemeClr val="tx2"/>
                        </a:solidFill>
                        <a:effectLst/>
                        <a:latin typeface="Arial" panose="020B0604020202020204" pitchFamily="34" charset="0"/>
                        <a:ea typeface="宋体" panose="02010600030101010101" pitchFamily="2" charset="-122"/>
                        <a:cs typeface="Times New Roman" panose="0202060305040502030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7B2AD"/>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zh-CN" sz="2000" b="1" i="0" u="none" strike="noStrike" cap="none" normalizeH="0" baseline="0">
                        <a:ln>
                          <a:noFill/>
                        </a:ln>
                        <a:solidFill>
                          <a:schemeClr val="tx2"/>
                        </a:solidFill>
                        <a:effectLst/>
                        <a:latin typeface="Arial" panose="020B0604020202020204" pitchFamily="34" charset="0"/>
                        <a:ea typeface="宋体" panose="02010600030101010101" pitchFamily="2" charset="-122"/>
                        <a:cs typeface="Times New Roman" panose="0202060305040502030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7B2AD"/>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000" b="1" i="0" u="none" strike="noStrike" cap="none" normalizeH="0" baseline="0" dirty="0">
                          <a:ln>
                            <a:noFill/>
                          </a:ln>
                          <a:solidFill>
                            <a:srgbClr val="FF0000"/>
                          </a:solidFill>
                          <a:effectLst/>
                          <a:latin typeface="Arial" panose="020B0604020202020204" pitchFamily="34" charset="0"/>
                          <a:ea typeface="宋体" panose="02010600030101010101" pitchFamily="2" charset="-122"/>
                          <a:cs typeface="Times New Roman" panose="02020603050405020304" charset="0"/>
                        </a:rPr>
                        <a:t>0.5%</a:t>
                      </a:r>
                      <a:r>
                        <a:rPr kumimoji="0" lang="en-US" altLang="zh-CN" sz="2000" b="1" i="0" u="none" strike="noStrike" cap="none" normalizeH="0" baseline="0" dirty="0">
                          <a:ln>
                            <a:noFill/>
                          </a:ln>
                          <a:solidFill>
                            <a:srgbClr val="FF0000"/>
                          </a:solidFill>
                          <a:effectLst/>
                          <a:latin typeface="Arial" panose="020B0604020202020204" pitchFamily="34" charset="0"/>
                          <a:ea typeface="宋体" panose="02010600030101010101" pitchFamily="2" charset="-122"/>
                          <a:cs typeface="Times New Roman" panose="02020603050405020304" charset="0"/>
                          <a:sym typeface="Symbol" panose="05050102010706020507" charset="0"/>
                        </a:rPr>
                        <a:t></a:t>
                      </a:r>
                      <a:r>
                        <a:rPr kumimoji="0" lang="zh-CN" altLang="en-US" sz="2000" b="1" i="0" u="none" strike="noStrike" cap="none" normalizeH="0" baseline="0" dirty="0">
                          <a:ln>
                            <a:noFill/>
                          </a:ln>
                          <a:solidFill>
                            <a:srgbClr val="FF0000"/>
                          </a:solidFill>
                          <a:effectLst/>
                          <a:latin typeface="Arial" panose="020B0604020202020204" pitchFamily="34" charset="0"/>
                          <a:ea typeface="宋体" panose="02010600030101010101" pitchFamily="2" charset="-122"/>
                          <a:cs typeface="Times New Roman" panose="02020603050405020304" charset="0"/>
                          <a:sym typeface="Symbol" panose="05050102010706020507" charset="0"/>
                        </a:rPr>
                        <a:t>量程</a:t>
                      </a:r>
                      <a:endParaRPr kumimoji="0" lang="zh-CN" altLang="en-US" sz="2000" b="1" i="0" u="none" strike="noStrike" cap="none" normalizeH="0" baseline="0" dirty="0">
                        <a:ln>
                          <a:noFill/>
                        </a:ln>
                        <a:solidFill>
                          <a:srgbClr val="FF0000"/>
                        </a:solidFill>
                        <a:effectLst/>
                        <a:latin typeface="Arial" panose="020B0604020202020204" pitchFamily="34" charset="0"/>
                        <a:ea typeface="宋体" panose="02010600030101010101" pitchFamily="2" charset="-122"/>
                        <a:cs typeface="Times New Roman" panose="0202060305040502030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7B2AD"/>
                    </a:solidFill>
                  </a:tcPr>
                </a:tc>
              </a:tr>
            </a:tbl>
          </a:graphicData>
        </a:graphic>
      </p:graphicFrame>
      <p:grpSp>
        <p:nvGrpSpPr>
          <p:cNvPr id="10" name="组合 9"/>
          <p:cNvGrpSpPr/>
          <p:nvPr/>
        </p:nvGrpSpPr>
        <p:grpSpPr>
          <a:xfrm>
            <a:off x="2373463" y="1210986"/>
            <a:ext cx="5045104" cy="1043098"/>
            <a:chOff x="536712" y="1046163"/>
            <a:chExt cx="4218169" cy="1043098"/>
          </a:xfrm>
        </p:grpSpPr>
        <mc:AlternateContent xmlns:mc="http://schemas.openxmlformats.org/markup-compatibility/2006">
          <mc:Choice xmlns:a14="http://schemas.microsoft.com/office/drawing/2010/main" Requires="a14">
            <p:sp>
              <p:nvSpPr>
                <p:cNvPr id="6" name="Object 5"/>
                <p:cNvSpPr txBox="1"/>
                <p:nvPr/>
              </p:nvSpPr>
              <p:spPr bwMode="auto">
                <a:xfrm>
                  <a:off x="871539" y="1046163"/>
                  <a:ext cx="3883342" cy="647700"/>
                </a:xfrm>
                <a:prstGeom prst="rect">
                  <a:avLst/>
                </a:prstGeom>
                <a:noFill/>
                <a:ln>
                  <a:noFill/>
                </a:ln>
              </p:spPr>
              <p:txBody>
                <a:bodyPr>
                  <a:noAutofit/>
                </a:bodyPr>
                <a:lstStyle/>
                <a:p>
                  <a14:m>
                    <m:oMathPara xmlns:m="http://schemas.openxmlformats.org/officeDocument/2006/math">
                      <m:oMathParaPr>
                        <m:jc m:val="left"/>
                      </m:oMathParaPr>
                      <m:oMath xmlns:m="http://schemas.openxmlformats.org/officeDocument/2006/math">
                        <m:sSub>
                          <m:sSubPr>
                            <m:ctrlPr>
                              <a:rPr lang="zh-CN" altLang="en-US" sz="2800" i="1" smtClean="0">
                                <a:solidFill>
                                  <a:srgbClr val="000000"/>
                                </a:solidFill>
                                <a:latin typeface="Cambria Math" panose="02040503050406030204" pitchFamily="18" charset="0"/>
                              </a:rPr>
                            </m:ctrlPr>
                          </m:sSubPr>
                          <m:e>
                            <m:r>
                              <m:rPr>
                                <m:sty m:val="p"/>
                              </m:rPr>
                              <a:rPr lang="zh-CN" altLang="en-US" sz="2800" i="1">
                                <a:solidFill>
                                  <a:srgbClr val="000000"/>
                                </a:solidFill>
                                <a:latin typeface="Cambria Math" panose="02040503050406030204" pitchFamily="18" charset="0"/>
                              </a:rPr>
                              <m:t>Δ</m:t>
                            </m:r>
                          </m:e>
                          <m:sub>
                            <m:r>
                              <a:rPr lang="zh-CN" altLang="en-US" sz="2800" i="1">
                                <a:solidFill>
                                  <a:srgbClr val="000000"/>
                                </a:solidFill>
                                <a:latin typeface="Cambria Math" panose="02040503050406030204" pitchFamily="18" charset="0"/>
                              </a:rPr>
                              <m:t>仪</m:t>
                            </m:r>
                          </m:sub>
                        </m:sSub>
                        <m:r>
                          <a:rPr lang="zh-CN" altLang="en-US" sz="2800" i="1">
                            <a:solidFill>
                              <a:srgbClr val="000000"/>
                            </a:solidFill>
                            <a:latin typeface="Cambria Math" panose="02040503050406030204" pitchFamily="18" charset="0"/>
                          </a:rPr>
                          <m:t>=</m:t>
                        </m:r>
                        <m:r>
                          <a:rPr lang="zh-CN" altLang="en-US" sz="2800" i="1">
                            <a:solidFill>
                              <a:srgbClr val="000000"/>
                            </a:solidFill>
                            <a:latin typeface="Cambria Math" panose="02040503050406030204" pitchFamily="18" charset="0"/>
                          </a:rPr>
                          <m:t>量程</m:t>
                        </m:r>
                        <m:r>
                          <a:rPr lang="zh-CN" altLang="en-US" sz="2800" i="1">
                            <a:solidFill>
                              <a:srgbClr val="000000"/>
                            </a:solidFill>
                            <a:latin typeface="Cambria Math" panose="02040503050406030204" pitchFamily="18" charset="0"/>
                          </a:rPr>
                          <m:t>×</m:t>
                        </m:r>
                        <m:r>
                          <a:rPr lang="zh-CN" altLang="en-US" sz="2800" i="1">
                            <a:solidFill>
                              <a:srgbClr val="000000"/>
                            </a:solidFill>
                            <a:latin typeface="Cambria Math" panose="02040503050406030204" pitchFamily="18" charset="0"/>
                          </a:rPr>
                          <m:t>级别</m:t>
                        </m:r>
                        <m:r>
                          <a:rPr lang="zh-CN" altLang="en-US" sz="2800" i="1">
                            <a:solidFill>
                              <a:srgbClr val="000000"/>
                            </a:solidFill>
                            <a:latin typeface="Cambria Math" panose="02040503050406030204" pitchFamily="18" charset="0"/>
                          </a:rPr>
                          <m:t>%     </m:t>
                        </m:r>
                      </m:oMath>
                    </m:oMathPara>
                  </a14:m>
                  <a:endParaRPr lang="en-US" altLang="zh-CN" sz="2800" b="0" dirty="0">
                    <a:solidFill>
                      <a:srgbClr val="000000"/>
                    </a:solidFill>
                  </a:endParaRPr>
                </a:p>
                <a:p>
                  <a:r>
                    <a:rPr lang="zh-CN" altLang="en-US" sz="2800" dirty="0"/>
                    <a:t>或直接给出（分度值相关）</a:t>
                  </a:r>
                  <a:endParaRPr lang="zh-CN" altLang="en-US" sz="2800" dirty="0"/>
                </a:p>
              </p:txBody>
            </p:sp>
          </mc:Choice>
          <mc:Fallback>
            <p:sp>
              <p:nvSpPr>
                <p:cNvPr id="6" name="Object 5"/>
                <p:cNvSpPr txBox="1">
                  <a:spLocks noRot="1" noChangeAspect="1" noMove="1" noResize="1" noEditPoints="1" noAdjustHandles="1" noChangeArrowheads="1" noChangeShapeType="1" noTextEdit="1"/>
                </p:cNvSpPr>
                <p:nvPr/>
              </p:nvSpPr>
              <p:spPr bwMode="auto">
                <a:xfrm>
                  <a:off x="871539" y="1046163"/>
                  <a:ext cx="3883342" cy="647700"/>
                </a:xfrm>
                <a:prstGeom prst="rect">
                  <a:avLst/>
                </a:prstGeom>
                <a:blipFill rotWithShape="1">
                  <a:blip r:embed="rId1"/>
                </a:blipFill>
                <a:ln>
                  <a:noFill/>
                </a:ln>
              </p:spPr>
              <p:txBody>
                <a:bodyPr/>
                <a:lstStyle/>
                <a:p>
                  <a:r>
                    <a:rPr lang="zh-CN" altLang="en-US">
                      <a:noFill/>
                    </a:rPr>
                    <a:t> </a:t>
                  </a:r>
                </a:p>
              </p:txBody>
            </p:sp>
          </mc:Fallback>
        </mc:AlternateContent>
        <p:sp>
          <p:nvSpPr>
            <p:cNvPr id="9" name="左大括号 8"/>
            <p:cNvSpPr/>
            <p:nvPr/>
          </p:nvSpPr>
          <p:spPr>
            <a:xfrm>
              <a:off x="536712" y="1083987"/>
              <a:ext cx="405517" cy="1005274"/>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9695" name="Group 127"/>
          <p:cNvGraphicFramePr>
            <a:graphicFrameLocks noGrp="1"/>
          </p:cNvGraphicFramePr>
          <p:nvPr/>
        </p:nvGraphicFramePr>
        <p:xfrm>
          <a:off x="899592" y="980728"/>
          <a:ext cx="7343775" cy="5376866"/>
        </p:xfrm>
        <a:graphic>
          <a:graphicData uri="http://schemas.openxmlformats.org/drawingml/2006/table">
            <a:tbl>
              <a:tblPr/>
              <a:tblGrid>
                <a:gridCol w="2154237"/>
                <a:gridCol w="1517650"/>
                <a:gridCol w="1511300"/>
                <a:gridCol w="2160588"/>
              </a:tblGrid>
              <a:tr h="630238">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zh-CN" altLang="en-US" sz="2000" b="1" i="0" u="none" strike="noStrike" cap="none" normalizeH="0" baseline="0" dirty="0">
                          <a:ln>
                            <a:noFill/>
                          </a:ln>
                          <a:solidFill>
                            <a:srgbClr val="000000"/>
                          </a:solidFill>
                          <a:effectLst/>
                          <a:latin typeface="Arial" panose="020B0604020202020204" pitchFamily="34" charset="0"/>
                          <a:ea typeface="宋体" panose="02010600030101010101" pitchFamily="2" charset="-122"/>
                          <a:cs typeface="Times New Roman" panose="02020603050405020304" charset="0"/>
                        </a:rPr>
                        <a:t>仪器名称</a:t>
                      </a:r>
                      <a:endParaRPr kumimoji="0" lang="zh-CN" altLang="en-US" sz="2000" b="1" i="0" u="none" strike="noStrike" cap="none" normalizeH="0" baseline="0" dirty="0">
                        <a:ln>
                          <a:noFill/>
                        </a:ln>
                        <a:solidFill>
                          <a:srgbClr val="000000"/>
                        </a:solidFill>
                        <a:effectLst/>
                        <a:latin typeface="Arial" panose="020B0604020202020204" pitchFamily="34" charset="0"/>
                        <a:ea typeface="宋体" panose="02010600030101010101" pitchFamily="2" charset="-122"/>
                        <a:cs typeface="Times New Roman" panose="0202060305040502030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7B2AD"/>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zh-CN" altLang="en-US" sz="20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charset="0"/>
                        </a:rPr>
                        <a:t>量程</a:t>
                      </a:r>
                      <a:endParaRPr kumimoji="0" lang="zh-CN" altLang="en-US" sz="20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7B2AD"/>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zh-CN" altLang="en-US" sz="20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charset="0"/>
                        </a:rPr>
                        <a:t>分度值</a:t>
                      </a:r>
                      <a:endParaRPr kumimoji="0" lang="zh-CN" altLang="en-US" sz="20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7B2AD"/>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zh-CN" altLang="en-US" sz="20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charset="0"/>
                        </a:rPr>
                        <a:t>允差</a:t>
                      </a:r>
                      <a:r>
                        <a:rPr kumimoji="0" lang="en-US" altLang="zh-CN" sz="20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charset="0"/>
                        </a:rPr>
                        <a:t>(</a:t>
                      </a:r>
                      <a:r>
                        <a:rPr kumimoji="0" lang="zh-CN" altLang="en-US" sz="20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charset="0"/>
                        </a:rPr>
                        <a:t>示值误差</a:t>
                      </a:r>
                      <a:r>
                        <a:rPr kumimoji="0" lang="en-US" altLang="zh-CN" sz="20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charset="0"/>
                        </a:rPr>
                        <a:t>)</a:t>
                      </a:r>
                      <a:endParaRPr kumimoji="0" lang="en-US" altLang="zh-CN" sz="20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7B2AD"/>
                    </a:solidFill>
                  </a:tcPr>
                </a:tc>
              </a:tr>
              <a:tr h="631825">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zh-CN" altLang="en-US" sz="20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charset="0"/>
                        </a:rPr>
                        <a:t>钢板尺</a:t>
                      </a:r>
                      <a:endParaRPr kumimoji="0" lang="zh-CN" altLang="en-US" sz="20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7B2AD"/>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000" b="1" i="0" u="none" strike="noStrike" cap="none" normalizeH="0" baseline="0" dirty="0">
                          <a:ln>
                            <a:noFill/>
                          </a:ln>
                          <a:solidFill>
                            <a:srgbClr val="000000"/>
                          </a:solidFill>
                          <a:effectLst/>
                          <a:latin typeface="Arial" panose="020B0604020202020204" pitchFamily="34" charset="0"/>
                          <a:ea typeface="宋体" panose="02010600030101010101" pitchFamily="2" charset="-122"/>
                          <a:cs typeface="Times New Roman" panose="02020603050405020304" charset="0"/>
                        </a:rPr>
                        <a:t>1000 mm</a:t>
                      </a:r>
                      <a:endParaRPr kumimoji="0" lang="en-US" altLang="zh-CN" sz="2000" b="1" i="0" u="none" strike="noStrike" cap="none" normalizeH="0" baseline="0" dirty="0">
                        <a:ln>
                          <a:noFill/>
                        </a:ln>
                        <a:solidFill>
                          <a:srgbClr val="000000"/>
                        </a:solidFill>
                        <a:effectLst/>
                        <a:latin typeface="Arial" panose="020B0604020202020204" pitchFamily="34" charset="0"/>
                        <a:ea typeface="宋体" panose="02010600030101010101" pitchFamily="2" charset="-122"/>
                        <a:cs typeface="Times New Roman" panose="0202060305040502030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7B2AD"/>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000" b="1" i="0" u="none" strike="noStrike" cap="none" normalizeH="0" baseline="0" dirty="0">
                          <a:ln>
                            <a:noFill/>
                          </a:ln>
                          <a:solidFill>
                            <a:srgbClr val="000000"/>
                          </a:solidFill>
                          <a:effectLst/>
                          <a:latin typeface="Arial" panose="020B0604020202020204" pitchFamily="34" charset="0"/>
                          <a:ea typeface="宋体" panose="02010600030101010101" pitchFamily="2" charset="-122"/>
                          <a:cs typeface="Times New Roman" panose="02020603050405020304" charset="0"/>
                        </a:rPr>
                        <a:t>1 mm</a:t>
                      </a:r>
                      <a:endParaRPr kumimoji="0" lang="en-US" altLang="zh-CN" sz="2000" b="1" i="0" u="none" strike="noStrike" cap="none" normalizeH="0" baseline="0" dirty="0">
                        <a:ln>
                          <a:noFill/>
                        </a:ln>
                        <a:solidFill>
                          <a:srgbClr val="000000"/>
                        </a:solidFill>
                        <a:effectLst/>
                        <a:latin typeface="Arial" panose="020B0604020202020204" pitchFamily="34" charset="0"/>
                        <a:ea typeface="宋体" panose="02010600030101010101" pitchFamily="2" charset="-122"/>
                        <a:cs typeface="Times New Roman" panose="0202060305040502030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7B2AD"/>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000" b="1" i="0" u="none" strike="noStrike" cap="none" normalizeH="0" baseline="0" dirty="0">
                          <a:ln>
                            <a:noFill/>
                          </a:ln>
                          <a:solidFill>
                            <a:srgbClr val="000000"/>
                          </a:solidFill>
                          <a:effectLst/>
                          <a:latin typeface="Arial" panose="020B0604020202020204" pitchFamily="34" charset="0"/>
                          <a:ea typeface="宋体" panose="02010600030101010101" pitchFamily="2" charset="-122"/>
                          <a:cs typeface="Times New Roman" panose="02020603050405020304" charset="0"/>
                        </a:rPr>
                        <a:t>±0.20 mm</a:t>
                      </a:r>
                      <a:endParaRPr kumimoji="0" lang="en-US" altLang="zh-CN" sz="2000" b="1" i="0" u="none" strike="noStrike" cap="none" normalizeH="0" baseline="0" dirty="0">
                        <a:ln>
                          <a:noFill/>
                        </a:ln>
                        <a:solidFill>
                          <a:srgbClr val="000000"/>
                        </a:solidFill>
                        <a:effectLst/>
                        <a:latin typeface="Arial" panose="020B0604020202020204" pitchFamily="34" charset="0"/>
                        <a:ea typeface="宋体" panose="02010600030101010101" pitchFamily="2" charset="-122"/>
                        <a:cs typeface="Times New Roman" panose="0202060305040502030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7B2AD"/>
                    </a:solidFill>
                  </a:tcPr>
                </a:tc>
              </a:tr>
              <a:tr h="631825">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zh-CN" altLang="en-US" sz="20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charset="0"/>
                        </a:rPr>
                        <a:t>钢板尺</a:t>
                      </a:r>
                      <a:endParaRPr kumimoji="0" lang="zh-CN" altLang="en-US" sz="20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7B2AD"/>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000" b="1" i="0" u="none" strike="noStrike" cap="none" normalizeH="0" baseline="0" dirty="0">
                          <a:ln>
                            <a:noFill/>
                          </a:ln>
                          <a:solidFill>
                            <a:srgbClr val="000000"/>
                          </a:solidFill>
                          <a:effectLst/>
                          <a:latin typeface="Arial" panose="020B0604020202020204" pitchFamily="34" charset="0"/>
                          <a:ea typeface="宋体" panose="02010600030101010101" pitchFamily="2" charset="-122"/>
                          <a:cs typeface="Times New Roman" panose="02020603050405020304" charset="0"/>
                        </a:rPr>
                        <a:t>500 mm</a:t>
                      </a:r>
                      <a:endParaRPr kumimoji="0" lang="en-US" altLang="zh-CN" sz="2000" b="1" i="0" u="none" strike="noStrike" cap="none" normalizeH="0" baseline="0" dirty="0">
                        <a:ln>
                          <a:noFill/>
                        </a:ln>
                        <a:solidFill>
                          <a:srgbClr val="000000"/>
                        </a:solidFill>
                        <a:effectLst/>
                        <a:latin typeface="Arial" panose="020B0604020202020204" pitchFamily="34" charset="0"/>
                        <a:ea typeface="宋体" panose="02010600030101010101" pitchFamily="2" charset="-122"/>
                        <a:cs typeface="Times New Roman" panose="0202060305040502030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7B2AD"/>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000" b="1" i="0" u="none" strike="noStrike" cap="none" normalizeH="0" baseline="0" dirty="0">
                          <a:ln>
                            <a:noFill/>
                          </a:ln>
                          <a:solidFill>
                            <a:srgbClr val="000000"/>
                          </a:solidFill>
                          <a:effectLst/>
                          <a:latin typeface="Arial" panose="020B0604020202020204" pitchFamily="34" charset="0"/>
                          <a:ea typeface="宋体" panose="02010600030101010101" pitchFamily="2" charset="-122"/>
                          <a:cs typeface="Times New Roman" panose="02020603050405020304" charset="0"/>
                        </a:rPr>
                        <a:t>1 mm</a:t>
                      </a:r>
                      <a:endParaRPr kumimoji="0" lang="en-US" altLang="zh-CN" sz="2000" b="1" i="0" u="none" strike="noStrike" cap="none" normalizeH="0" baseline="0" dirty="0">
                        <a:ln>
                          <a:noFill/>
                        </a:ln>
                        <a:solidFill>
                          <a:srgbClr val="000000"/>
                        </a:solidFill>
                        <a:effectLst/>
                        <a:latin typeface="Arial" panose="020B0604020202020204" pitchFamily="34" charset="0"/>
                        <a:ea typeface="宋体" panose="02010600030101010101" pitchFamily="2" charset="-122"/>
                        <a:cs typeface="Times New Roman" panose="0202060305040502030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7B2AD"/>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000" b="1" i="0" u="none" strike="noStrike" cap="none" normalizeH="0" baseline="0" dirty="0">
                          <a:ln>
                            <a:noFill/>
                          </a:ln>
                          <a:solidFill>
                            <a:srgbClr val="000000"/>
                          </a:solidFill>
                          <a:effectLst/>
                          <a:latin typeface="Arial" panose="020B0604020202020204" pitchFamily="34" charset="0"/>
                          <a:ea typeface="宋体" panose="02010600030101010101" pitchFamily="2" charset="-122"/>
                          <a:cs typeface="Times New Roman" panose="02020603050405020304" charset="0"/>
                        </a:rPr>
                        <a:t>±0.15 mm</a:t>
                      </a:r>
                      <a:endParaRPr kumimoji="0" lang="en-US" altLang="zh-CN" sz="2000" b="1" i="0" u="none" strike="noStrike" cap="none" normalizeH="0" baseline="0" dirty="0">
                        <a:ln>
                          <a:noFill/>
                        </a:ln>
                        <a:solidFill>
                          <a:srgbClr val="000000"/>
                        </a:solidFill>
                        <a:effectLst/>
                        <a:latin typeface="Arial" panose="020B0604020202020204" pitchFamily="34" charset="0"/>
                        <a:ea typeface="宋体" panose="02010600030101010101" pitchFamily="2" charset="-122"/>
                        <a:cs typeface="Times New Roman" panose="0202060305040502030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7B2AD"/>
                    </a:solidFill>
                  </a:tcPr>
                </a:tc>
              </a:tr>
              <a:tr h="554038">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zh-CN" altLang="en-US" sz="20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charset="0"/>
                        </a:rPr>
                        <a:t>钢板尺</a:t>
                      </a:r>
                      <a:endParaRPr kumimoji="0" lang="zh-CN" altLang="en-US" sz="20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7B2AD"/>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000" b="1" i="0" u="none" strike="noStrike" cap="none" normalizeH="0" baseline="0" dirty="0">
                          <a:ln>
                            <a:noFill/>
                          </a:ln>
                          <a:solidFill>
                            <a:srgbClr val="000000"/>
                          </a:solidFill>
                          <a:effectLst/>
                          <a:latin typeface="Arial" panose="020B0604020202020204" pitchFamily="34" charset="0"/>
                          <a:ea typeface="宋体" panose="02010600030101010101" pitchFamily="2" charset="-122"/>
                          <a:cs typeface="Times New Roman" panose="02020603050405020304" charset="0"/>
                        </a:rPr>
                        <a:t>150 mm</a:t>
                      </a:r>
                      <a:endParaRPr kumimoji="0" lang="en-US" altLang="zh-CN" sz="2000" b="1" i="0" u="none" strike="noStrike" cap="none" normalizeH="0" baseline="0" dirty="0">
                        <a:ln>
                          <a:noFill/>
                        </a:ln>
                        <a:solidFill>
                          <a:srgbClr val="000000"/>
                        </a:solidFill>
                        <a:effectLst/>
                        <a:latin typeface="Arial" panose="020B0604020202020204" pitchFamily="34" charset="0"/>
                        <a:ea typeface="宋体" panose="02010600030101010101" pitchFamily="2" charset="-122"/>
                        <a:cs typeface="Times New Roman" panose="0202060305040502030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7B2AD"/>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000" b="1" i="0" u="none" strike="noStrike" cap="none" normalizeH="0" baseline="0" dirty="0">
                          <a:ln>
                            <a:noFill/>
                          </a:ln>
                          <a:solidFill>
                            <a:srgbClr val="000000"/>
                          </a:solidFill>
                          <a:effectLst/>
                          <a:latin typeface="Arial" panose="020B0604020202020204" pitchFamily="34" charset="0"/>
                          <a:ea typeface="宋体" panose="02010600030101010101" pitchFamily="2" charset="-122"/>
                          <a:cs typeface="Times New Roman" panose="02020603050405020304" charset="0"/>
                        </a:rPr>
                        <a:t>1 mm</a:t>
                      </a:r>
                      <a:endParaRPr kumimoji="0" lang="en-US" altLang="zh-CN" sz="2000" b="1" i="0" u="none" strike="noStrike" cap="none" normalizeH="0" baseline="0" dirty="0">
                        <a:ln>
                          <a:noFill/>
                        </a:ln>
                        <a:solidFill>
                          <a:srgbClr val="000000"/>
                        </a:solidFill>
                        <a:effectLst/>
                        <a:latin typeface="Arial" panose="020B0604020202020204" pitchFamily="34" charset="0"/>
                        <a:ea typeface="宋体" panose="02010600030101010101" pitchFamily="2" charset="-122"/>
                        <a:cs typeface="Times New Roman" panose="0202060305040502030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7B2AD"/>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000" b="1" i="0" u="none" strike="noStrike" cap="none" normalizeH="0" baseline="0" dirty="0">
                          <a:ln>
                            <a:noFill/>
                          </a:ln>
                          <a:solidFill>
                            <a:srgbClr val="000000"/>
                          </a:solidFill>
                          <a:effectLst/>
                          <a:latin typeface="Arial" panose="020B0604020202020204" pitchFamily="34" charset="0"/>
                          <a:ea typeface="宋体" panose="02010600030101010101" pitchFamily="2" charset="-122"/>
                          <a:cs typeface="Times New Roman" panose="02020603050405020304" charset="0"/>
                        </a:rPr>
                        <a:t>±0.10 mm</a:t>
                      </a:r>
                      <a:endParaRPr kumimoji="0" lang="en-US" altLang="zh-CN" sz="2000" b="1" i="0" u="none" strike="noStrike" cap="none" normalizeH="0" baseline="0" dirty="0">
                        <a:ln>
                          <a:noFill/>
                        </a:ln>
                        <a:solidFill>
                          <a:srgbClr val="000000"/>
                        </a:solidFill>
                        <a:effectLst/>
                        <a:latin typeface="Arial" panose="020B0604020202020204" pitchFamily="34" charset="0"/>
                        <a:ea typeface="宋体" panose="02010600030101010101" pitchFamily="2" charset="-122"/>
                        <a:cs typeface="Times New Roman" panose="0202060305040502030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7B2AD"/>
                    </a:solidFill>
                  </a:tcPr>
                </a:tc>
              </a:tr>
              <a:tr h="585788">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zh-CN" altLang="en-US" sz="20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charset="0"/>
                        </a:rPr>
                        <a:t>机械式停表</a:t>
                      </a:r>
                      <a:endParaRPr kumimoji="0" lang="zh-CN" altLang="en-US" sz="20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7B2AD"/>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zh-CN" sz="20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7B2AD"/>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000" b="1" i="0" u="none" strike="noStrike" cap="none" normalizeH="0" baseline="0" dirty="0">
                          <a:ln>
                            <a:noFill/>
                          </a:ln>
                          <a:solidFill>
                            <a:srgbClr val="000000"/>
                          </a:solidFill>
                          <a:effectLst/>
                          <a:latin typeface="Arial" panose="020B0604020202020204" pitchFamily="34" charset="0"/>
                          <a:ea typeface="宋体" panose="02010600030101010101" pitchFamily="2" charset="-122"/>
                          <a:cs typeface="Times New Roman" panose="02020603050405020304" charset="0"/>
                        </a:rPr>
                        <a:t>0.1 s</a:t>
                      </a:r>
                      <a:endParaRPr kumimoji="0" lang="en-US" altLang="zh-CN" sz="2000" b="1" i="0" u="none" strike="noStrike" cap="none" normalizeH="0" baseline="0" dirty="0">
                        <a:ln>
                          <a:noFill/>
                        </a:ln>
                        <a:solidFill>
                          <a:srgbClr val="000000"/>
                        </a:solidFill>
                        <a:effectLst/>
                        <a:latin typeface="Arial" panose="020B0604020202020204" pitchFamily="34" charset="0"/>
                        <a:ea typeface="宋体" panose="02010600030101010101" pitchFamily="2" charset="-122"/>
                        <a:cs typeface="Times New Roman" panose="0202060305040502030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7B2AD"/>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000" b="1" i="0" u="none" strike="noStrike" cap="none" normalizeH="0" baseline="0" dirty="0">
                          <a:ln>
                            <a:noFill/>
                          </a:ln>
                          <a:solidFill>
                            <a:srgbClr val="000000"/>
                          </a:solidFill>
                          <a:effectLst/>
                          <a:latin typeface="Arial" panose="020B0604020202020204" pitchFamily="34" charset="0"/>
                          <a:ea typeface="宋体" panose="02010600030101010101" pitchFamily="2" charset="-122"/>
                          <a:cs typeface="Times New Roman" panose="02020603050405020304" charset="0"/>
                        </a:rPr>
                        <a:t>0.1 s</a:t>
                      </a:r>
                      <a:endParaRPr kumimoji="0" lang="en-US" altLang="zh-CN" sz="2000" b="1" i="0" u="none" strike="noStrike" cap="none" normalizeH="0" baseline="0" dirty="0">
                        <a:ln>
                          <a:noFill/>
                        </a:ln>
                        <a:solidFill>
                          <a:srgbClr val="000000"/>
                        </a:solidFill>
                        <a:effectLst/>
                        <a:latin typeface="Arial" panose="020B0604020202020204" pitchFamily="34" charset="0"/>
                        <a:ea typeface="宋体" panose="02010600030101010101" pitchFamily="2" charset="-122"/>
                        <a:cs typeface="Times New Roman" panose="0202060305040502030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7B2AD"/>
                    </a:solidFill>
                  </a:tcPr>
                </a:tc>
              </a:tr>
              <a:tr h="585788">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zh-CN" altLang="en-US" sz="20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charset="0"/>
                        </a:rPr>
                        <a:t>数字毫秒表</a:t>
                      </a:r>
                      <a:endParaRPr kumimoji="0" lang="zh-CN" altLang="en-US" sz="20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7B2AD"/>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zh-CN" sz="20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7B2AD"/>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000" b="1" i="0" u="none" strike="noStrike" cap="none" normalizeH="0" baseline="0" dirty="0">
                          <a:ln>
                            <a:noFill/>
                          </a:ln>
                          <a:solidFill>
                            <a:srgbClr val="000000"/>
                          </a:solidFill>
                          <a:effectLst/>
                          <a:latin typeface="Arial" panose="020B0604020202020204" pitchFamily="34" charset="0"/>
                          <a:ea typeface="宋体" panose="02010600030101010101" pitchFamily="2" charset="-122"/>
                          <a:cs typeface="Times New Roman" panose="02020603050405020304" charset="0"/>
                        </a:rPr>
                        <a:t>0.1 s</a:t>
                      </a:r>
                      <a:endParaRPr kumimoji="0" lang="en-US" altLang="zh-CN" sz="2000" b="1" i="0" u="none" strike="noStrike" cap="none" normalizeH="0" baseline="0" dirty="0">
                        <a:ln>
                          <a:noFill/>
                        </a:ln>
                        <a:solidFill>
                          <a:srgbClr val="000000"/>
                        </a:solidFill>
                        <a:effectLst/>
                        <a:latin typeface="Arial" panose="020B0604020202020204" pitchFamily="34" charset="0"/>
                        <a:ea typeface="宋体" panose="02010600030101010101" pitchFamily="2" charset="-122"/>
                        <a:cs typeface="Times New Roman" panose="0202060305040502030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7B2AD"/>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000" b="1" i="0" u="none" strike="noStrike" cap="none" normalizeH="0" baseline="0" dirty="0">
                          <a:ln>
                            <a:noFill/>
                          </a:ln>
                          <a:solidFill>
                            <a:srgbClr val="000000"/>
                          </a:solidFill>
                          <a:effectLst/>
                          <a:latin typeface="Arial" panose="020B0604020202020204" pitchFamily="34" charset="0"/>
                          <a:ea typeface="宋体" panose="02010600030101010101" pitchFamily="2" charset="-122"/>
                          <a:cs typeface="Times New Roman" panose="02020603050405020304" charset="0"/>
                        </a:rPr>
                        <a:t>0.1 s</a:t>
                      </a:r>
                      <a:endParaRPr kumimoji="0" lang="en-US" altLang="zh-CN" sz="2000" b="1" i="0" u="none" strike="noStrike" cap="none" normalizeH="0" baseline="0" dirty="0">
                        <a:ln>
                          <a:noFill/>
                        </a:ln>
                        <a:solidFill>
                          <a:srgbClr val="000000"/>
                        </a:solidFill>
                        <a:effectLst/>
                        <a:latin typeface="Arial" panose="020B0604020202020204" pitchFamily="34" charset="0"/>
                        <a:ea typeface="宋体" panose="02010600030101010101" pitchFamily="2" charset="-122"/>
                        <a:cs typeface="Times New Roman" panose="0202060305040502030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7B2AD"/>
                    </a:solidFill>
                  </a:tcPr>
                </a:tc>
              </a:tr>
              <a:tr h="585788">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zh-CN" altLang="en-US" sz="20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charset="0"/>
                        </a:rPr>
                        <a:t>物理天平</a:t>
                      </a:r>
                      <a:endParaRPr kumimoji="0" lang="zh-CN" altLang="en-US" sz="20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7B2AD"/>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000" b="1" i="0" u="none" strike="noStrike" cap="none" normalizeH="0" baseline="0" dirty="0">
                          <a:ln>
                            <a:noFill/>
                          </a:ln>
                          <a:solidFill>
                            <a:srgbClr val="000000"/>
                          </a:solidFill>
                          <a:effectLst/>
                          <a:latin typeface="Arial" panose="020B0604020202020204" pitchFamily="34" charset="0"/>
                          <a:ea typeface="宋体" panose="02010600030101010101" pitchFamily="2" charset="-122"/>
                          <a:cs typeface="Times New Roman" panose="02020603050405020304" charset="0"/>
                        </a:rPr>
                        <a:t>500 g</a:t>
                      </a:r>
                      <a:endParaRPr kumimoji="0" lang="en-US" altLang="zh-CN" sz="2000" b="1" i="0" u="none" strike="noStrike" cap="none" normalizeH="0" baseline="0" dirty="0">
                        <a:ln>
                          <a:noFill/>
                        </a:ln>
                        <a:solidFill>
                          <a:srgbClr val="000000"/>
                        </a:solidFill>
                        <a:effectLst/>
                        <a:latin typeface="Arial" panose="020B0604020202020204" pitchFamily="34" charset="0"/>
                        <a:ea typeface="宋体" panose="02010600030101010101" pitchFamily="2" charset="-122"/>
                        <a:cs typeface="Times New Roman" panose="0202060305040502030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7B2AD"/>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000" b="1" i="0" u="none" strike="noStrike" cap="none" normalizeH="0" baseline="0" dirty="0">
                          <a:ln>
                            <a:noFill/>
                          </a:ln>
                          <a:solidFill>
                            <a:srgbClr val="000000"/>
                          </a:solidFill>
                          <a:effectLst/>
                          <a:latin typeface="Arial" panose="020B0604020202020204" pitchFamily="34" charset="0"/>
                          <a:ea typeface="宋体" panose="02010600030101010101" pitchFamily="2" charset="-122"/>
                          <a:cs typeface="Times New Roman" panose="02020603050405020304" charset="0"/>
                        </a:rPr>
                        <a:t>0.05 g</a:t>
                      </a:r>
                      <a:endParaRPr kumimoji="0" lang="en-US" altLang="zh-CN" sz="2000" b="1" i="0" u="none" strike="noStrike" cap="none" normalizeH="0" baseline="0" dirty="0">
                        <a:ln>
                          <a:noFill/>
                        </a:ln>
                        <a:solidFill>
                          <a:srgbClr val="000000"/>
                        </a:solidFill>
                        <a:effectLst/>
                        <a:latin typeface="Arial" panose="020B0604020202020204" pitchFamily="34" charset="0"/>
                        <a:ea typeface="宋体" panose="02010600030101010101" pitchFamily="2" charset="-122"/>
                        <a:cs typeface="Times New Roman" panose="0202060305040502030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7B2AD"/>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000" b="1" i="0" u="none" strike="noStrike" cap="none" normalizeH="0" baseline="0" dirty="0">
                          <a:ln>
                            <a:noFill/>
                          </a:ln>
                          <a:solidFill>
                            <a:srgbClr val="000000"/>
                          </a:solidFill>
                          <a:effectLst/>
                          <a:latin typeface="Arial" panose="020B0604020202020204" pitchFamily="34" charset="0"/>
                          <a:ea typeface="宋体" panose="02010600030101010101" pitchFamily="2" charset="-122"/>
                          <a:cs typeface="Times New Roman" panose="02020603050405020304" charset="0"/>
                        </a:rPr>
                        <a:t>0.08 g(</a:t>
                      </a:r>
                      <a:r>
                        <a:rPr kumimoji="0" lang="zh-CN" altLang="en-US" sz="1400" b="1" i="0" u="none" strike="noStrike" cap="none" normalizeH="0" baseline="0" dirty="0">
                          <a:ln>
                            <a:noFill/>
                          </a:ln>
                          <a:solidFill>
                            <a:srgbClr val="000000"/>
                          </a:solidFill>
                          <a:effectLst/>
                          <a:latin typeface="Arial" panose="020B0604020202020204" pitchFamily="34" charset="0"/>
                          <a:ea typeface="宋体" panose="02010600030101010101" pitchFamily="2" charset="-122"/>
                          <a:cs typeface="Times New Roman" panose="02020603050405020304" charset="0"/>
                        </a:rPr>
                        <a:t>接近满量程</a:t>
                      </a:r>
                      <a:r>
                        <a:rPr kumimoji="0" lang="en-US" altLang="zh-CN" sz="2000" b="1" i="0" u="none" strike="noStrike" cap="none" normalizeH="0" baseline="0" dirty="0">
                          <a:ln>
                            <a:noFill/>
                          </a:ln>
                          <a:solidFill>
                            <a:srgbClr val="000000"/>
                          </a:solidFill>
                          <a:effectLst/>
                          <a:latin typeface="Arial" panose="020B0604020202020204" pitchFamily="34" charset="0"/>
                          <a:ea typeface="宋体" panose="02010600030101010101" pitchFamily="2" charset="-122"/>
                          <a:cs typeface="Times New Roman" panose="02020603050405020304" charset="0"/>
                        </a:rPr>
                        <a:t>)</a:t>
                      </a:r>
                      <a:endParaRPr kumimoji="0" lang="en-US" altLang="zh-CN" sz="2000" b="1" i="0" u="none" strike="noStrike" cap="none" normalizeH="0" baseline="0" dirty="0">
                        <a:ln>
                          <a:noFill/>
                        </a:ln>
                        <a:solidFill>
                          <a:srgbClr val="000000"/>
                        </a:solidFill>
                        <a:effectLst/>
                        <a:latin typeface="Arial" panose="020B0604020202020204" pitchFamily="34" charset="0"/>
                        <a:ea typeface="宋体" panose="02010600030101010101" pitchFamily="2" charset="-122"/>
                        <a:cs typeface="Times New Roman" panose="0202060305040502030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7B2AD"/>
                    </a:solidFill>
                  </a:tcPr>
                </a:tc>
              </a:tr>
              <a:tr h="585788">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zh-CN" altLang="en-US" sz="20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charset="0"/>
                        </a:rPr>
                        <a:t>普通温度计</a:t>
                      </a:r>
                      <a:endParaRPr kumimoji="0" lang="zh-CN" altLang="en-US" sz="20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7B2AD"/>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000" b="1" i="0" u="none" strike="noStrike" cap="none" normalizeH="0" baseline="0" dirty="0">
                          <a:ln>
                            <a:noFill/>
                          </a:ln>
                          <a:solidFill>
                            <a:srgbClr val="000000"/>
                          </a:solidFill>
                          <a:effectLst/>
                          <a:latin typeface="Arial" panose="020B0604020202020204" pitchFamily="34" charset="0"/>
                          <a:ea typeface="宋体" panose="02010600030101010101" pitchFamily="2" charset="-122"/>
                          <a:cs typeface="Times New Roman" panose="02020603050405020304" charset="0"/>
                        </a:rPr>
                        <a:t>0</a:t>
                      </a:r>
                      <a:r>
                        <a:rPr kumimoji="0" lang="en-US" altLang="zh-CN" sz="2000" b="1" i="0" u="none" strike="noStrike" cap="none" normalizeH="0" baseline="0" dirty="0">
                          <a:ln>
                            <a:noFill/>
                          </a:ln>
                          <a:solidFill>
                            <a:srgbClr val="000000"/>
                          </a:solidFill>
                          <a:effectLst/>
                          <a:latin typeface="Times New Roman" panose="02020603050405020304" charset="0"/>
                          <a:ea typeface="宋体" panose="02010600030101010101" pitchFamily="2" charset="-122"/>
                          <a:cs typeface="Times New Roman" panose="02020603050405020304" charset="0"/>
                        </a:rPr>
                        <a:t>—</a:t>
                      </a:r>
                      <a:r>
                        <a:rPr kumimoji="0" lang="en-US" altLang="zh-CN" sz="2000" b="1" i="0" u="none" strike="noStrike" cap="none" normalizeH="0" baseline="0" dirty="0">
                          <a:ln>
                            <a:noFill/>
                          </a:ln>
                          <a:solidFill>
                            <a:srgbClr val="000000"/>
                          </a:solidFill>
                          <a:effectLst/>
                          <a:latin typeface="Arial" panose="020B0604020202020204" pitchFamily="34" charset="0"/>
                          <a:ea typeface="宋体" panose="02010600030101010101" pitchFamily="2" charset="-122"/>
                          <a:cs typeface="Times New Roman" panose="02020603050405020304" charset="0"/>
                        </a:rPr>
                        <a:t>100 ℃</a:t>
                      </a:r>
                      <a:endParaRPr kumimoji="0" lang="en-US" altLang="zh-CN" sz="2000" b="1" i="0" u="none" strike="noStrike" cap="none" normalizeH="0" baseline="0" dirty="0">
                        <a:ln>
                          <a:noFill/>
                        </a:ln>
                        <a:solidFill>
                          <a:srgbClr val="000000"/>
                        </a:solidFill>
                        <a:effectLst/>
                        <a:latin typeface="Times New Roman" panose="02020603050405020304" charset="0"/>
                        <a:ea typeface="宋体" panose="02010600030101010101" pitchFamily="2" charset="-122"/>
                        <a:cs typeface="Times New Roman" panose="0202060305040502030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7B2AD"/>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zh-CN" sz="20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7B2AD"/>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000" b="1" i="0" u="none" strike="noStrike" cap="none" normalizeH="0" baseline="0" dirty="0">
                          <a:ln>
                            <a:noFill/>
                          </a:ln>
                          <a:solidFill>
                            <a:srgbClr val="000000"/>
                          </a:solidFill>
                          <a:effectLst/>
                          <a:latin typeface="Arial" panose="020B0604020202020204" pitchFamily="34" charset="0"/>
                          <a:ea typeface="宋体" panose="02010600030101010101" pitchFamily="2" charset="-122"/>
                          <a:cs typeface="Times New Roman" panose="02020603050405020304" charset="0"/>
                        </a:rPr>
                        <a:t>1 ℃</a:t>
                      </a:r>
                      <a:endParaRPr kumimoji="0" lang="en-US" altLang="zh-CN" sz="2000" b="1" i="0" u="none" strike="noStrike" cap="none" normalizeH="0" baseline="0" dirty="0">
                        <a:ln>
                          <a:noFill/>
                        </a:ln>
                        <a:solidFill>
                          <a:srgbClr val="000000"/>
                        </a:solidFill>
                        <a:effectLst/>
                        <a:latin typeface="Arial" panose="020B0604020202020204" pitchFamily="34" charset="0"/>
                        <a:ea typeface="宋体" panose="02010600030101010101" pitchFamily="2" charset="-122"/>
                        <a:cs typeface="Times New Roman" panose="0202060305040502030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7B2AD"/>
                    </a:solidFill>
                  </a:tcPr>
                </a:tc>
              </a:tr>
              <a:tr h="585788">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zh-CN" altLang="en-US" sz="20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charset="0"/>
                        </a:rPr>
                        <a:t>工业温度计</a:t>
                      </a:r>
                      <a:endParaRPr kumimoji="0" lang="zh-CN" altLang="en-US" sz="20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7B2AD"/>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000" b="1" i="0" u="none" strike="noStrike" cap="none" normalizeH="0" baseline="0" dirty="0">
                          <a:ln>
                            <a:noFill/>
                          </a:ln>
                          <a:solidFill>
                            <a:srgbClr val="000000"/>
                          </a:solidFill>
                          <a:effectLst/>
                          <a:latin typeface="Arial" panose="020B0604020202020204" pitchFamily="34" charset="0"/>
                          <a:ea typeface="宋体" panose="02010600030101010101" pitchFamily="2" charset="-122"/>
                          <a:cs typeface="Times New Roman" panose="02020603050405020304" charset="0"/>
                        </a:rPr>
                        <a:t>0</a:t>
                      </a:r>
                      <a:r>
                        <a:rPr kumimoji="0" lang="en-US" altLang="zh-CN" sz="2000" b="1" i="0" u="none" strike="noStrike" cap="none" normalizeH="0" baseline="0" dirty="0">
                          <a:ln>
                            <a:noFill/>
                          </a:ln>
                          <a:solidFill>
                            <a:srgbClr val="000000"/>
                          </a:solidFill>
                          <a:effectLst/>
                          <a:latin typeface="Times New Roman" panose="02020603050405020304" charset="0"/>
                          <a:ea typeface="宋体" panose="02010600030101010101" pitchFamily="2" charset="-122"/>
                          <a:cs typeface="Times New Roman" panose="02020603050405020304" charset="0"/>
                        </a:rPr>
                        <a:t>—</a:t>
                      </a:r>
                      <a:r>
                        <a:rPr kumimoji="0" lang="en-US" altLang="zh-CN" sz="2000" b="1" i="0" u="none" strike="noStrike" cap="none" normalizeH="0" baseline="0" dirty="0">
                          <a:ln>
                            <a:noFill/>
                          </a:ln>
                          <a:solidFill>
                            <a:srgbClr val="000000"/>
                          </a:solidFill>
                          <a:effectLst/>
                          <a:latin typeface="Arial" panose="020B0604020202020204" pitchFamily="34" charset="0"/>
                          <a:ea typeface="宋体" panose="02010600030101010101" pitchFamily="2" charset="-122"/>
                          <a:cs typeface="Times New Roman" panose="02020603050405020304" charset="0"/>
                        </a:rPr>
                        <a:t>150 ℃</a:t>
                      </a:r>
                      <a:endParaRPr kumimoji="0" lang="en-US" altLang="zh-CN" sz="2000" b="1" i="0" u="none" strike="noStrike" cap="none" normalizeH="0" baseline="0" dirty="0">
                        <a:ln>
                          <a:noFill/>
                        </a:ln>
                        <a:solidFill>
                          <a:srgbClr val="000000"/>
                        </a:solidFill>
                        <a:effectLst/>
                        <a:latin typeface="Arial" panose="020B0604020202020204" pitchFamily="34" charset="0"/>
                        <a:ea typeface="宋体" panose="02010600030101010101" pitchFamily="2" charset="-122"/>
                        <a:cs typeface="Times New Roman" panose="0202060305040502030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7B2AD"/>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zh-CN" sz="20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7B2AD"/>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000" b="1" i="0" u="none" strike="noStrike" cap="none" normalizeH="0" baseline="0" dirty="0">
                          <a:ln>
                            <a:noFill/>
                          </a:ln>
                          <a:solidFill>
                            <a:srgbClr val="000000"/>
                          </a:solidFill>
                          <a:effectLst/>
                          <a:latin typeface="Arial" panose="020B0604020202020204" pitchFamily="34" charset="0"/>
                          <a:ea typeface="宋体" panose="02010600030101010101" pitchFamily="2" charset="-122"/>
                          <a:cs typeface="Times New Roman" panose="02020603050405020304" charset="0"/>
                        </a:rPr>
                        <a:t>0.5 ℃</a:t>
                      </a:r>
                      <a:endParaRPr kumimoji="0" lang="en-US" altLang="zh-CN" sz="2000" b="1" i="0" u="none" strike="noStrike" cap="none" normalizeH="0" baseline="0" dirty="0">
                        <a:ln>
                          <a:noFill/>
                        </a:ln>
                        <a:solidFill>
                          <a:srgbClr val="000000"/>
                        </a:solidFill>
                        <a:effectLst/>
                        <a:latin typeface="Arial" panose="020B0604020202020204" pitchFamily="34" charset="0"/>
                        <a:ea typeface="宋体" panose="02010600030101010101" pitchFamily="2" charset="-122"/>
                        <a:cs typeface="Times New Roman" panose="0202060305040502030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7B2AD"/>
                    </a:solidFill>
                  </a:tcPr>
                </a:tc>
              </a:tr>
            </a:tbl>
          </a:graphicData>
        </a:graphic>
      </p:graphicFrame>
      <p:sp>
        <p:nvSpPr>
          <p:cNvPr id="18486" name="Text Box 35"/>
          <p:cNvSpPr txBox="1">
            <a:spLocks noChangeArrowheads="1"/>
          </p:cNvSpPr>
          <p:nvPr/>
        </p:nvSpPr>
        <p:spPr bwMode="auto">
          <a:xfrm>
            <a:off x="1547664" y="260350"/>
            <a:ext cx="6170415" cy="523220"/>
          </a:xfrm>
          <a:prstGeom prst="rect">
            <a:avLst/>
          </a:prstGeom>
          <a:noFill/>
          <a:ln>
            <a:noFill/>
          </a:ln>
          <a:effectLst/>
        </p:spPr>
        <p:txBody>
          <a:bodyPr wrap="square">
            <a:spAutoFit/>
          </a:bodyPr>
          <a:lstStyle>
            <a:lvl1pPr>
              <a:defRPr sz="2800">
                <a:solidFill>
                  <a:schemeClr val="tx1"/>
                </a:solidFill>
                <a:latin typeface="Arial" panose="020B0604020202020204" pitchFamily="34" charset="0"/>
                <a:ea typeface="宋体" panose="02010600030101010101" pitchFamily="2" charset="-122"/>
                <a:cs typeface="宋体" panose="02010600030101010101" pitchFamily="2" charset="-122"/>
              </a:defRPr>
            </a:lvl1pPr>
            <a:lvl2pPr marL="742950" indent="-285750">
              <a:defRPr sz="2800">
                <a:solidFill>
                  <a:schemeClr val="tx1"/>
                </a:solidFill>
                <a:latin typeface="Arial" panose="020B0604020202020204" pitchFamily="34" charset="0"/>
                <a:ea typeface="宋体" panose="02010600030101010101" pitchFamily="2" charset="-122"/>
              </a:defRPr>
            </a:lvl2pPr>
            <a:lvl3pPr marL="1143000" indent="-228600">
              <a:defRPr sz="2800">
                <a:solidFill>
                  <a:schemeClr val="tx1"/>
                </a:solidFill>
                <a:latin typeface="Arial" panose="020B0604020202020204" pitchFamily="34" charset="0"/>
                <a:ea typeface="宋体" panose="02010600030101010101" pitchFamily="2" charset="-122"/>
              </a:defRPr>
            </a:lvl3pPr>
            <a:lvl4pPr marL="1600200" indent="-228600">
              <a:defRPr sz="2800">
                <a:solidFill>
                  <a:schemeClr val="tx1"/>
                </a:solidFill>
                <a:latin typeface="Arial" panose="020B0604020202020204" pitchFamily="34" charset="0"/>
                <a:ea typeface="宋体" panose="02010600030101010101" pitchFamily="2" charset="-122"/>
              </a:defRPr>
            </a:lvl4pPr>
            <a:lvl5pPr marL="2057400" indent="-228600">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9pPr>
          </a:lstStyle>
          <a:p>
            <a:pPr eaLnBrk="1" hangingPunct="1">
              <a:defRPr/>
            </a:pPr>
            <a:r>
              <a:rPr lang="zh-CN" altLang="en-US" b="1" dirty="0">
                <a:latin typeface="Times New Roman" panose="02020603050405020304" charset="0"/>
                <a:ea typeface="黑体" panose="02010609060101010101" pitchFamily="49" charset="-122"/>
                <a:cs typeface="黑体" panose="02010609060101010101" pitchFamily="49" charset="-122"/>
              </a:rPr>
              <a:t>部分实验仪器的允差</a:t>
            </a:r>
            <a:r>
              <a:rPr lang="en-US" altLang="zh-CN" b="1" dirty="0">
                <a:latin typeface="Times New Roman" panose="02020603050405020304" charset="0"/>
                <a:ea typeface="黑体" panose="02010609060101010101" pitchFamily="49" charset="-122"/>
                <a:cs typeface="黑体" panose="02010609060101010101" pitchFamily="49" charset="-122"/>
              </a:rPr>
              <a:t>(</a:t>
            </a:r>
            <a:r>
              <a:rPr lang="zh-CN" altLang="en-US" b="1" dirty="0">
                <a:latin typeface="Times New Roman" panose="02020603050405020304" charset="0"/>
                <a:ea typeface="黑体" panose="02010609060101010101" pitchFamily="49" charset="-122"/>
                <a:cs typeface="黑体" panose="02010609060101010101" pitchFamily="49" charset="-122"/>
              </a:rPr>
              <a:t>示值误差</a:t>
            </a:r>
            <a:r>
              <a:rPr lang="en-US" altLang="zh-CN" b="1" dirty="0">
                <a:latin typeface="Times New Roman" panose="02020603050405020304" charset="0"/>
                <a:ea typeface="黑体" panose="02010609060101010101" pitchFamily="49" charset="-122"/>
                <a:cs typeface="黑体" panose="02010609060101010101" pitchFamily="49" charset="-122"/>
              </a:rPr>
              <a:t>)</a:t>
            </a:r>
            <a:r>
              <a:rPr lang="zh-CN" altLang="en-US" b="1" dirty="0">
                <a:latin typeface="Times New Roman" panose="02020603050405020304" charset="0"/>
                <a:ea typeface="黑体" panose="02010609060101010101" pitchFamily="49" charset="-122"/>
                <a:cs typeface="黑体" panose="02010609060101010101" pitchFamily="49" charset="-122"/>
              </a:rPr>
              <a:t>举例</a:t>
            </a:r>
            <a:endParaRPr lang="zh-CN" altLang="en-US" b="1" dirty="0">
              <a:latin typeface="Times New Roman" panose="02020603050405020304" charset="0"/>
              <a:ea typeface="黑体" panose="02010609060101010101" pitchFamily="49" charset="-122"/>
              <a:cs typeface="黑体" panose="02010609060101010101" pitchFamily="49" charset="-122"/>
            </a:endParaRPr>
          </a:p>
        </p:txBody>
      </p:sp>
    </p:spTree>
  </p:cSld>
  <p:clrMapOvr>
    <a:masterClrMapping/>
  </p:clrMapOvr>
</p:sld>
</file>

<file path=ppt/tags/tag1.xml><?xml version="1.0" encoding="utf-8"?>
<p:tagLst xmlns:p="http://schemas.openxmlformats.org/presentationml/2006/main">
  <p:tag name="ISLIDE.GUIDESSETTING" val="{&quot;Id&quot;:&quot;GuidesStyle_Narrow&quot;,&quot;Name&quot;:&quot;窄&quot;,&quot;HeaderHeight&quot;:10.0,&quot;FooterHeight&quot;:5.0,&quot;SideMargin&quot;:2.5,&quot;TopMargin&quot;:0.0,&quot;BottomMargin&quot;:0.0,&quot;IntervalMargin&quot;:1.0,&quot;SettingType&quot;:&quot;System&quot;}"/>
  <p:tag name="commondata" val="eyJoZGlkIjoiYjgyOGQyODI3NTAyMDJjYmRjZmFkZWE1NDI5Y2Q4NDIifQ=="/>
</p:tagLst>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9617</Words>
  <Application>WPS 演示</Application>
  <PresentationFormat>全屏显示(4:3)</PresentationFormat>
  <Paragraphs>1047</Paragraphs>
  <Slides>50</Slides>
  <Notes>17</Notes>
  <HiddenSlides>0</HiddenSlides>
  <MMClips>0</MMClips>
  <ScaleCrop>false</ScaleCrop>
  <HeadingPairs>
    <vt:vector size="8" baseType="variant">
      <vt:variant>
        <vt:lpstr>已用的字体</vt:lpstr>
      </vt:variant>
      <vt:variant>
        <vt:i4>27</vt:i4>
      </vt:variant>
      <vt:variant>
        <vt:lpstr>主题</vt:lpstr>
      </vt:variant>
      <vt:variant>
        <vt:i4>1</vt:i4>
      </vt:variant>
      <vt:variant>
        <vt:lpstr>嵌入 OLE 服务器</vt:lpstr>
      </vt:variant>
      <vt:variant>
        <vt:i4>15</vt:i4>
      </vt:variant>
      <vt:variant>
        <vt:lpstr>幻灯片标题</vt:lpstr>
      </vt:variant>
      <vt:variant>
        <vt:i4>50</vt:i4>
      </vt:variant>
    </vt:vector>
  </HeadingPairs>
  <TitlesOfParts>
    <vt:vector size="93" baseType="lpstr">
      <vt:lpstr>Arial</vt:lpstr>
      <vt:lpstr>宋体</vt:lpstr>
      <vt:lpstr>Wingdings</vt:lpstr>
      <vt:lpstr>方正粗雅宋简体</vt:lpstr>
      <vt:lpstr>隶书</vt:lpstr>
      <vt:lpstr>楷体</vt:lpstr>
      <vt:lpstr>等线</vt:lpstr>
      <vt:lpstr>Tahoma</vt:lpstr>
      <vt:lpstr>Calibri</vt:lpstr>
      <vt:lpstr>Arial</vt:lpstr>
      <vt:lpstr>微软雅黑</vt:lpstr>
      <vt:lpstr>Arial Unicode MS</vt:lpstr>
      <vt:lpstr>等线 Light</vt:lpstr>
      <vt:lpstr>Calibri Light</vt:lpstr>
      <vt:lpstr>Wingdings</vt:lpstr>
      <vt:lpstr>Symbol</vt:lpstr>
      <vt:lpstr>Times New Roman</vt:lpstr>
      <vt:lpstr>黑体</vt:lpstr>
      <vt:lpstr>Cambria Math</vt:lpstr>
      <vt:lpstr>方正兰亭细黑_GBK_M</vt:lpstr>
      <vt:lpstr>Symbol</vt:lpstr>
      <vt:lpstr>楷体_GB2312</vt:lpstr>
      <vt:lpstr>新宋体</vt:lpstr>
      <vt:lpstr>楷体_GB2312</vt:lpstr>
      <vt:lpstr>Calibri</vt:lpstr>
      <vt:lpstr>楷体_GB2312</vt:lpstr>
      <vt:lpstr>华文新魏</vt:lpstr>
      <vt:lpstr>Office 主题​​</vt:lpstr>
      <vt:lpstr>Equation.DSMT4</vt:lpstr>
      <vt:lpstr>Equation.3</vt:lpstr>
      <vt:lpstr>Equation.3</vt:lpstr>
      <vt:lpstr>Equation.3</vt:lpstr>
      <vt:lpstr>Equation.3</vt:lpstr>
      <vt:lpstr>Equation.3</vt:lpstr>
      <vt:lpstr>Equation.3</vt:lpstr>
      <vt:lpstr>Equation.3</vt:lpstr>
      <vt:lpstr>Equation.DSMT4</vt:lpstr>
      <vt:lpstr>Equation.3</vt:lpstr>
      <vt:lpstr>Equation.3</vt:lpstr>
      <vt:lpstr>Equation.DSMT4</vt:lpstr>
      <vt:lpstr>Equation.DSMT4</vt:lpstr>
      <vt:lpstr>Equation.DSMT4</vt:lpstr>
      <vt:lpstr>Equation.3</vt:lpstr>
      <vt:lpstr>PowerPoint 演示文稿</vt:lpstr>
      <vt:lpstr>PowerPoint 演示文稿</vt:lpstr>
      <vt:lpstr>一、课程概述</vt:lpstr>
      <vt:lpstr>二、测量与误差</vt:lpstr>
      <vt:lpstr>误差的概念</vt:lpstr>
      <vt:lpstr>误差的表示</vt:lpstr>
      <vt:lpstr>误差的分类</vt:lpstr>
      <vt:lpstr>部分实验仪器的允差举例</vt:lpstr>
      <vt:lpstr>PowerPoint 演示文稿</vt:lpstr>
      <vt:lpstr>例题</vt:lpstr>
      <vt:lpstr>正态分布的表达式：随机误差问题的概统回顾</vt:lpstr>
      <vt:lpstr>正态分布的标准差</vt:lpstr>
      <vt:lpstr>测量结果的评价</vt:lpstr>
      <vt:lpstr>正态分布在实验中的应用</vt:lpstr>
      <vt:lpstr>随机误差的分布性质</vt:lpstr>
      <vt:lpstr>均匀分布（矩形分布）</vt:lpstr>
      <vt:lpstr>PowerPoint 演示文稿</vt:lpstr>
      <vt:lpstr>PowerPoint 演示文稿</vt:lpstr>
      <vt:lpstr>不确定度的计算（直接测量 x）</vt:lpstr>
      <vt:lpstr>置信概率与t-分布</vt:lpstr>
      <vt:lpstr>不确定度的传递（间接测量y）</vt:lpstr>
      <vt:lpstr>推导方法举例</vt:lpstr>
      <vt:lpstr>不确定度传递的常用函数</vt:lpstr>
      <vt:lpstr>四、有效数字</vt:lpstr>
      <vt:lpstr>有效数字</vt:lpstr>
      <vt:lpstr>有效数字</vt:lpstr>
      <vt:lpstr>有效数字</vt:lpstr>
      <vt:lpstr>有效数字的修约</vt:lpstr>
      <vt:lpstr>有效数字的运算</vt:lpstr>
      <vt:lpstr>不确定度的有效位数</vt:lpstr>
      <vt:lpstr>PowerPoint 演示文稿</vt:lpstr>
      <vt:lpstr>PowerPoint 演示文稿</vt:lpstr>
      <vt:lpstr>PowerPoint 演示文稿</vt:lpstr>
      <vt:lpstr>PowerPoint 演示文稿</vt:lpstr>
      <vt:lpstr>PowerPoint 演示文稿</vt:lpstr>
      <vt:lpstr>逐差法</vt:lpstr>
      <vt:lpstr>PowerPoint 演示文稿</vt:lpstr>
      <vt:lpstr>最小二乘法：</vt:lpstr>
      <vt:lpstr>作图法</vt:lpstr>
      <vt:lpstr>不当图例展示</vt:lpstr>
      <vt:lpstr>相关计算机软件</vt:lpstr>
      <vt:lpstr>PowerPoint 演示文稿</vt:lpstr>
      <vt:lpstr>PowerPoint 演示文稿</vt:lpstr>
      <vt:lpstr>PowerPoint 演示文稿</vt:lpstr>
      <vt:lpstr>PowerPoint 演示文稿</vt:lpstr>
      <vt:lpstr>PowerPoint 演示文稿</vt:lpstr>
      <vt:lpstr>4. 违规处理办法</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bear icee</dc:creator>
  <cp:lastModifiedBy>YnicoleY</cp:lastModifiedBy>
  <cp:revision>80</cp:revision>
  <dcterms:created xsi:type="dcterms:W3CDTF">2019-04-08T08:24:00Z</dcterms:created>
  <dcterms:modified xsi:type="dcterms:W3CDTF">2024-01-13T07:58:54Z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Nuaxnuy@DESKTOP-GLORKB7</vt:lpwstr>
  </property>
  <property fmtid="{D5CDD505-2E9C-101B-9397-08002B2CF9AE}" pid="5" name="MSIP_Label_f42aa342-8706-4288-bd11-ebb85995028c_SetDate">
    <vt:lpwstr>2019-04-13T09:12:31.5970499Z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c1efdefd-7163-4249-a0d1-35a0735e084a</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ICV">
    <vt:lpwstr>E1A6B5E0A6DB4012AA30A1C380158397_12</vt:lpwstr>
  </property>
  <property fmtid="{D5CDD505-2E9C-101B-9397-08002B2CF9AE}" pid="12" name="KSOProductBuildVer">
    <vt:lpwstr>2052-12.1.0.16120</vt:lpwstr>
  </property>
</Properties>
</file>